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63" r:id="rId4"/>
    <p:sldId id="262" r:id="rId5"/>
    <p:sldId id="264" r:id="rId6"/>
    <p:sldId id="257" r:id="rId7"/>
    <p:sldId id="269" r:id="rId8"/>
    <p:sldId id="270" r:id="rId9"/>
    <p:sldId id="271" r:id="rId10"/>
    <p:sldId id="272" r:id="rId11"/>
    <p:sldId id="261" r:id="rId12"/>
    <p:sldId id="273" r:id="rId13"/>
    <p:sldId id="265" r:id="rId14"/>
    <p:sldId id="258" r:id="rId15"/>
    <p:sldId id="259" r:id="rId16"/>
    <p:sldId id="260" r:id="rId17"/>
    <p:sldId id="266" r:id="rId18"/>
    <p:sldId id="268" r:id="rId19"/>
    <p:sldId id="275" r:id="rId20"/>
    <p:sldId id="276" r:id="rId21"/>
    <p:sldId id="274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無法處理引數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編譯器由上往下處裡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3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03/31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F4D8A2-3B59-40DE-9DB1-DB4E31ED4334}"/>
              </a:ext>
            </a:extLst>
          </p:cNvPr>
          <p:cNvSpPr/>
          <p:nvPr/>
        </p:nvSpPr>
        <p:spPr>
          <a:xfrm>
            <a:off x="668694" y="1720840"/>
            <a:ext cx="5284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三種傳值方式</a:t>
            </a:r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 by value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 by reference</a:t>
            </a:r>
          </a:p>
          <a:p>
            <a:r>
              <a:rPr lang="en-US" altLang="zh-TW" sz="5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 by address</a:t>
            </a:r>
            <a:endParaRPr lang="zh-TW" altLang="en-US" sz="54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A6DF8C9-94AE-49BA-A165-7C444C5B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6" y="1080210"/>
            <a:ext cx="6263440" cy="4697580"/>
          </a:xfr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53A453-1462-499E-82F4-E997C49CD278}"/>
              </a:ext>
            </a:extLst>
          </p:cNvPr>
          <p:cNvCxnSpPr>
            <a:cxnSpLocks/>
          </p:cNvCxnSpPr>
          <p:nvPr/>
        </p:nvCxnSpPr>
        <p:spPr>
          <a:xfrm flipV="1">
            <a:off x="4777274" y="2108718"/>
            <a:ext cx="1461796" cy="9470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7F2D343-AF40-4AC3-919E-C96AF4F30E57}"/>
              </a:ext>
            </a:extLst>
          </p:cNvPr>
          <p:cNvSpPr/>
          <p:nvPr/>
        </p:nvSpPr>
        <p:spPr>
          <a:xfrm>
            <a:off x="9929793" y="1474437"/>
            <a:ext cx="15935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Copy</a:t>
            </a:r>
            <a:endParaRPr lang="zh-TW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31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5CE3-D3D2-45F7-973E-A339019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回傳值型態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4D38B-8DA3-45FF-A492-CDED783B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34" y="17976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  void</a:t>
            </a:r>
            <a:r>
              <a:rPr lang="zh-TW" altLang="en-US" sz="5400" dirty="0"/>
              <a:t> </a:t>
            </a:r>
            <a:r>
              <a:rPr lang="en-US" altLang="zh-TW" sz="5400" dirty="0"/>
              <a:t>(</a:t>
            </a:r>
            <a:r>
              <a:rPr lang="zh-TW" altLang="en-US" sz="5400" dirty="0"/>
              <a:t>無為傳值</a:t>
            </a:r>
            <a:r>
              <a:rPr lang="en-US" altLang="zh-TW" sz="5400" dirty="0"/>
              <a:t>)</a:t>
            </a:r>
          </a:p>
          <a:p>
            <a:r>
              <a:rPr lang="en-US" altLang="zh-TW" sz="5400" dirty="0"/>
              <a:t>  int</a:t>
            </a:r>
            <a:r>
              <a:rPr lang="zh-TW" altLang="en-US" sz="5400" dirty="0"/>
              <a:t>、</a:t>
            </a:r>
            <a:r>
              <a:rPr lang="en-US" altLang="zh-TW" sz="5400" dirty="0"/>
              <a:t>float</a:t>
            </a:r>
          </a:p>
          <a:p>
            <a:r>
              <a:rPr lang="en-US" altLang="zh-TW" sz="5400" dirty="0"/>
              <a:t>  bool</a:t>
            </a:r>
          </a:p>
          <a:p>
            <a:r>
              <a:rPr lang="en-US" altLang="zh-TW" sz="5400" dirty="0"/>
              <a:t>  char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9522E1-4E38-4997-9209-86D2DA410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130" y="2202207"/>
            <a:ext cx="6535870" cy="378783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B99A893-B7EA-40D5-8CD0-AAA836FB57B7}"/>
              </a:ext>
            </a:extLst>
          </p:cNvPr>
          <p:cNvCxnSpPr>
            <a:cxnSpLocks/>
          </p:cNvCxnSpPr>
          <p:nvPr/>
        </p:nvCxnSpPr>
        <p:spPr>
          <a:xfrm>
            <a:off x="5324669" y="1654450"/>
            <a:ext cx="771331" cy="71893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EA476-3C46-46B4-962F-79782710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return </a:t>
            </a:r>
            <a:r>
              <a:rPr lang="zh-TW" altLang="en-US" dirty="0"/>
              <a:t>與 回傳值型態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E33D5B6-3837-4E31-A24E-57AB9C76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" y="1300754"/>
            <a:ext cx="5443353" cy="519212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7C8E73-DE50-4C63-8084-286C1B7FE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29" y="1300754"/>
            <a:ext cx="6001635" cy="511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9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6F351-2543-49A0-AE46-FDC5BB73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: ‘a’ was not declared in this scope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E4341-7270-4F38-8EDA-0AF159CA7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62" y="2195276"/>
            <a:ext cx="5515947" cy="3441951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5F770C1-3A18-4563-9D34-980AFFC70932}"/>
              </a:ext>
            </a:extLst>
          </p:cNvPr>
          <p:cNvCxnSpPr/>
          <p:nvPr/>
        </p:nvCxnSpPr>
        <p:spPr>
          <a:xfrm>
            <a:off x="9638523" y="2274586"/>
            <a:ext cx="0" cy="31418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9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DEF1D-E315-4DFB-A9AE-DA34AB1B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兩種宣告方式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B874CC-FDFF-45CC-9DE0-060CED5F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4" y="1591252"/>
            <a:ext cx="4629381" cy="5357711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BE2F07-D1AF-418C-85B2-6C3AAEDF8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08" y="1591252"/>
            <a:ext cx="5747501" cy="5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B39E9-2C49-436C-8BDC-8EC0AE46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7DB1E1-539B-4D7B-B878-ED925EA65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9"/>
          <a:stretch/>
        </p:blipFill>
        <p:spPr>
          <a:xfrm>
            <a:off x="2946718" y="2304661"/>
            <a:ext cx="6533183" cy="276762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9E2A8ED-BB86-434D-B8D6-F27BD0ADCD5B}"/>
              </a:ext>
            </a:extLst>
          </p:cNvPr>
          <p:cNvSpPr/>
          <p:nvPr/>
        </p:nvSpPr>
        <p:spPr>
          <a:xfrm>
            <a:off x="1694527" y="5244004"/>
            <a:ext cx="856035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完成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函數</a:t>
            </a:r>
            <a:r>
              <a:rPr lang="en-US" altLang="zh-TW" sz="6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=&gt;</a:t>
            </a:r>
            <a:r>
              <a:rPr lang="zh-TW" altLang="en-US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回傳</a:t>
            </a:r>
            <a:r>
              <a:rPr lang="en-US" altLang="zh-TW" sz="6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f(x)=x+1</a:t>
            </a:r>
            <a:endParaRPr lang="zh-TW" altLang="en-US" sz="60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89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B10C0-8B63-404F-A811-641FA6B2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0D4B19-5C86-43AD-AD41-27555F15A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88" y="1151770"/>
            <a:ext cx="5842024" cy="5028960"/>
          </a:xfrm>
        </p:spPr>
      </p:pic>
    </p:spTree>
    <p:extLst>
      <p:ext uri="{BB962C8B-B14F-4D97-AF65-F5344CB8AC3E}">
        <p14:creationId xmlns:p14="http://schemas.microsoft.com/office/powerpoint/2010/main" val="19018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155E3-0AB0-41B0-B8E4-5CDB7B1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39FD4-030A-4D01-A6B3-0B2E0BD1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min</a:t>
            </a:r>
            <a:r>
              <a:rPr lang="zh-TW" altLang="en-US" sz="4000" dirty="0"/>
              <a:t>，此函數可回傳兩數中較小的數。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2F412F-5037-42F4-966A-D44B7D470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7" y="2587084"/>
            <a:ext cx="6165309" cy="41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33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48174-9435-41C8-B267-9696708D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6B644E9-227A-4C31-AA6F-6CAAC92E4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14" y="862426"/>
            <a:ext cx="8016971" cy="5415344"/>
          </a:xfrm>
        </p:spPr>
      </p:pic>
    </p:spTree>
    <p:extLst>
      <p:ext uri="{BB962C8B-B14F-4D97-AF65-F5344CB8AC3E}">
        <p14:creationId xmlns:p14="http://schemas.microsoft.com/office/powerpoint/2010/main" val="159868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55B00-E0F3-44F4-9551-94B7F4D4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D5386-34C6-4270-9A1E-852B316D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改寫練習二，試寫一函數名</a:t>
            </a:r>
            <a:r>
              <a:rPr lang="en-US" altLang="zh-TW" sz="3600" dirty="0"/>
              <a:t>min</a:t>
            </a:r>
            <a:r>
              <a:rPr lang="zh-TW" altLang="en-US" sz="3600" dirty="0"/>
              <a:t>，此函數輸出兩數中較小的數。</a:t>
            </a: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FC17761-D637-43CE-B36F-205E109F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17" y="2874598"/>
            <a:ext cx="3849750" cy="361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6FBC40-7052-458B-B90C-17806EC3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Function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23CE1F-C265-4116-9F99-9D479E6F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typeid</a:t>
            </a:r>
            <a:r>
              <a:rPr lang="en-US" altLang="zh-TW" sz="4000" dirty="0"/>
              <a:t>().name();</a:t>
            </a:r>
          </a:p>
          <a:p>
            <a:r>
              <a:rPr lang="en-US" altLang="zh-TW" sz="4000" dirty="0"/>
              <a:t>Sleep();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55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085-36D9-4433-B602-A7D912BC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5C5DD-BE77-41CC-B433-CB15DF2E2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8442BA-D2B5-4B23-B000-B31EC3931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08" y="937306"/>
            <a:ext cx="8826783" cy="49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5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30996-F0E6-4CC6-A0E1-E790548A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E129D9-8029-4C71-B1CB-C770C90BC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000" dirty="0"/>
              <a:t>試寫一函數名</a:t>
            </a:r>
            <a:r>
              <a:rPr lang="en-US" altLang="zh-TW" sz="4000" dirty="0"/>
              <a:t>abs</a:t>
            </a:r>
            <a:r>
              <a:rPr lang="zh-TW" altLang="en-US" sz="4000" dirty="0"/>
              <a:t>，此函數回傳取絕對值的結果。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A5990-9995-4DBB-9643-29F64655F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76" y="2518305"/>
            <a:ext cx="4705400" cy="43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02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99594-9AA6-46C6-9184-A0B42B1A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F1CA63-540C-41F5-91DB-C87415FF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29" y="953798"/>
            <a:ext cx="8550147" cy="5539077"/>
          </a:xfrm>
        </p:spPr>
      </p:pic>
    </p:spTree>
    <p:extLst>
      <p:ext uri="{BB962C8B-B14F-4D97-AF65-F5344CB8AC3E}">
        <p14:creationId xmlns:p14="http://schemas.microsoft.com/office/powerpoint/2010/main" val="101829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3F8BD-9ECD-4949-B82D-F8E0354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數學的函數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20D57C0B-ACF4-4C9C-8D21-2F8DCBF35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85" y="1690688"/>
            <a:ext cx="7254758" cy="4848940"/>
          </a:xfrm>
        </p:spPr>
      </p:pic>
    </p:spTree>
    <p:extLst>
      <p:ext uri="{BB962C8B-B14F-4D97-AF65-F5344CB8AC3E}">
        <p14:creationId xmlns:p14="http://schemas.microsoft.com/office/powerpoint/2010/main" val="4932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70B34-BAF7-467F-B8E8-307E40BA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6A4814-E629-4084-B3C8-75CC10C4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52310" cy="7709366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AD3B6B-8987-4942-A72F-E907847F2CB8}"/>
              </a:ext>
            </a:extLst>
          </p:cNvPr>
          <p:cNvSpPr/>
          <p:nvPr/>
        </p:nvSpPr>
        <p:spPr>
          <a:xfrm>
            <a:off x="3962015" y="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81DB15D-BBA3-454D-97F3-DBBF4203D475}"/>
              </a:ext>
            </a:extLst>
          </p:cNvPr>
          <p:cNvSpPr/>
          <p:nvPr/>
        </p:nvSpPr>
        <p:spPr>
          <a:xfrm>
            <a:off x="4229877" y="385468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3531F1-EFBE-4CA6-A370-32F5101BF461}"/>
              </a:ext>
            </a:extLst>
          </p:cNvPr>
          <p:cNvSpPr/>
          <p:nvPr/>
        </p:nvSpPr>
        <p:spPr>
          <a:xfrm>
            <a:off x="1177422" y="1045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TW" altLang="en-US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87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607EB-C08B-428F-81DB-C0BF616B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001429" y="3049386"/>
            <a:ext cx="10515600" cy="603689"/>
          </a:xfrm>
        </p:spPr>
        <p:txBody>
          <a:bodyPr vert="vert"/>
          <a:lstStyle/>
          <a:p>
            <a:r>
              <a:rPr lang="zh-TW" altLang="en-US" dirty="0"/>
              <a:t>程式的函數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7A28B6-CA50-4BFA-9C97-551147D77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365125"/>
            <a:ext cx="5441145" cy="6297188"/>
          </a:xfrm>
        </p:spPr>
      </p:pic>
    </p:spTree>
    <p:extLst>
      <p:ext uri="{BB962C8B-B14F-4D97-AF65-F5344CB8AC3E}">
        <p14:creationId xmlns:p14="http://schemas.microsoft.com/office/powerpoint/2010/main" val="412509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CC55B5C-0F73-482B-9D7B-4A4F2E891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40" y="218889"/>
            <a:ext cx="10540320" cy="31478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639625-9B38-40FE-9E47-DA427BB1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15" y="2945200"/>
            <a:ext cx="11080400" cy="35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00E6F-9D63-4E4C-8452-A274F97C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引數 </a:t>
            </a:r>
            <a:r>
              <a:rPr lang="en-US" altLang="zh-TW" dirty="0"/>
              <a:t>(Argument) vs. </a:t>
            </a:r>
            <a:r>
              <a:rPr lang="zh-TW" altLang="en-US" dirty="0"/>
              <a:t>參數 </a:t>
            </a:r>
            <a:r>
              <a:rPr lang="en-US" altLang="zh-TW" dirty="0"/>
              <a:t>(Parameter)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19512-8171-478F-8F4A-851168F9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i="1" dirty="0"/>
              <a:t>引數 </a:t>
            </a:r>
            <a:r>
              <a:rPr lang="en-US" altLang="zh-TW" sz="3600" i="1" dirty="0"/>
              <a:t>(Argument) </a:t>
            </a:r>
            <a:r>
              <a:rPr lang="zh-TW" altLang="en-US" sz="3600" i="1" dirty="0"/>
              <a:t>是用於呼叫函式，</a:t>
            </a:r>
            <a:br>
              <a:rPr lang="zh-TW" altLang="en-US" sz="3600" dirty="0"/>
            </a:br>
            <a:r>
              <a:rPr lang="zh-TW" altLang="en-US" sz="3600" i="1" dirty="0"/>
              <a:t>參數 </a:t>
            </a:r>
            <a:r>
              <a:rPr lang="en-US" altLang="zh-TW" sz="3600" i="1" dirty="0"/>
              <a:t>(Parameter) </a:t>
            </a:r>
            <a:r>
              <a:rPr lang="zh-TW" altLang="en-US" sz="3600" i="1" dirty="0"/>
              <a:t>是方法的宣告。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A460DE-82CD-4128-9750-B3BA22E44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26" y="1520326"/>
            <a:ext cx="4491135" cy="51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0D4B4-AE24-4F76-98B4-19E3FDFE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C2820D6-F9CA-47D1-A0DC-0B9C63BCC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22" y="453979"/>
            <a:ext cx="6038896" cy="6038896"/>
          </a:xfrm>
        </p:spPr>
      </p:pic>
    </p:spTree>
    <p:extLst>
      <p:ext uri="{BB962C8B-B14F-4D97-AF65-F5344CB8AC3E}">
        <p14:creationId xmlns:p14="http://schemas.microsoft.com/office/powerpoint/2010/main" val="26173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E1EFA-164A-45CE-8ADD-1C8247C9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為何沒交換</a:t>
            </a:r>
            <a:r>
              <a:rPr lang="en-US" altLang="zh-TW" dirty="0"/>
              <a:t>???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29D50F6-97E5-46E4-ABDF-65E86CEB1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5" y="1106061"/>
            <a:ext cx="7493029" cy="5619772"/>
          </a:xfrm>
        </p:spPr>
      </p:pic>
    </p:spTree>
    <p:extLst>
      <p:ext uri="{BB962C8B-B14F-4D97-AF65-F5344CB8AC3E}">
        <p14:creationId xmlns:p14="http://schemas.microsoft.com/office/powerpoint/2010/main" val="25044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630</TotalTime>
  <Words>212</Words>
  <Application>Microsoft Office PowerPoint</Application>
  <PresentationFormat>寬螢幕</PresentationFormat>
  <Paragraphs>39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Office 佈景主題</vt:lpstr>
      <vt:lpstr>03/31 程設(一)實習課</vt:lpstr>
      <vt:lpstr>Function的用途</vt:lpstr>
      <vt:lpstr>數學的函數</vt:lpstr>
      <vt:lpstr>PowerPoint 簡報</vt:lpstr>
      <vt:lpstr>程式的函數</vt:lpstr>
      <vt:lpstr>PowerPoint 簡報</vt:lpstr>
      <vt:lpstr>引數 (Argument) vs. 參數 (Parameter)</vt:lpstr>
      <vt:lpstr>PowerPoint 簡報</vt:lpstr>
      <vt:lpstr>為何沒交換???</vt:lpstr>
      <vt:lpstr>PowerPoint 簡報</vt:lpstr>
      <vt:lpstr>回傳值型態</vt:lpstr>
      <vt:lpstr>return 與 回傳值型態</vt:lpstr>
      <vt:lpstr>Error : ‘a’ was not declared in this scope</vt:lpstr>
      <vt:lpstr>兩種宣告方式</vt:lpstr>
      <vt:lpstr>練習一</vt:lpstr>
      <vt:lpstr>PowerPoint 簡報</vt:lpstr>
      <vt:lpstr>練習二</vt:lpstr>
      <vt:lpstr>PowerPoint 簡報</vt:lpstr>
      <vt:lpstr>練習三</vt:lpstr>
      <vt:lpstr>PowerPoint 簡報</vt:lpstr>
      <vt:lpstr>課堂練習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74</cp:revision>
  <dcterms:created xsi:type="dcterms:W3CDTF">2022-02-28T04:09:27Z</dcterms:created>
  <dcterms:modified xsi:type="dcterms:W3CDTF">2022-03-29T14:01:47Z</dcterms:modified>
</cp:coreProperties>
</file>