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59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06/02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2E7CB-6E2B-4C2D-BE33-7471E1ED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FD06CD-C105-479D-B404-64589622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動態配置一空間為</a:t>
            </a:r>
            <a:r>
              <a:rPr lang="en-US" altLang="zh-TW" dirty="0"/>
              <a:t>5</a:t>
            </a:r>
            <a:r>
              <a:rPr lang="zh-TW" altLang="en-US" dirty="0"/>
              <a:t>的陣列</a:t>
            </a:r>
            <a:r>
              <a:rPr lang="en-US" altLang="zh-TW" dirty="0"/>
              <a:t> a </a:t>
            </a:r>
            <a:r>
              <a:rPr lang="zh-TW" altLang="en-US" dirty="0"/>
              <a:t>，</a:t>
            </a:r>
            <a:r>
              <a:rPr lang="en-US" altLang="zh-TW" dirty="0"/>
              <a:t>a[0] = 2</a:t>
            </a:r>
            <a:r>
              <a:rPr lang="zh-TW" altLang="en-US" dirty="0"/>
              <a:t>，後面四個空間的值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為 </a:t>
            </a:r>
            <a:r>
              <a:rPr lang="en-US" altLang="zh-TW" dirty="0"/>
              <a:t>a[i-1]*2</a:t>
            </a:r>
            <a:r>
              <a:rPr lang="zh-TW" altLang="en-US" dirty="0"/>
              <a:t> ，印出陣列全部的值，並釋放該陣列記憶體。</a:t>
            </a:r>
          </a:p>
        </p:txBody>
      </p:sp>
    </p:spTree>
    <p:extLst>
      <p:ext uri="{BB962C8B-B14F-4D97-AF65-F5344CB8AC3E}">
        <p14:creationId xmlns:p14="http://schemas.microsoft.com/office/powerpoint/2010/main" val="383568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EC309-5E48-4777-8019-F1103545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42526-C525-4F94-BBDB-62490E93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B09566-93C1-4433-BAD9-7C60D2CA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775917"/>
            <a:ext cx="820217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A3991-2898-4AFE-BCC3-2951D91D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3AE97-FEA5-4F58-9473-6DBE6DB6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建構元</a:t>
            </a:r>
            <a:endParaRPr lang="en-US" altLang="zh-TW" sz="3600" dirty="0"/>
          </a:p>
          <a:p>
            <a:r>
              <a:rPr lang="zh-TW" altLang="en-US" sz="3600" dirty="0"/>
              <a:t>解構元</a:t>
            </a:r>
            <a:endParaRPr lang="en-US" altLang="zh-TW" sz="3600" dirty="0"/>
          </a:p>
          <a:p>
            <a:r>
              <a:rPr lang="zh-TW" altLang="en-US" sz="3600" dirty="0"/>
              <a:t>成員變數</a:t>
            </a:r>
            <a:endParaRPr lang="en-US" altLang="zh-TW" sz="3600" dirty="0"/>
          </a:p>
          <a:p>
            <a:r>
              <a:rPr lang="zh-TW" altLang="en-US" sz="3600" dirty="0"/>
              <a:t>成員函數</a:t>
            </a:r>
            <a:endParaRPr lang="en-US" altLang="zh-TW" sz="3600" dirty="0"/>
          </a:p>
          <a:p>
            <a:r>
              <a:rPr lang="zh-TW" altLang="en-US" sz="3600" dirty="0"/>
              <a:t>宣告與存取物件成員</a:t>
            </a:r>
            <a:endParaRPr lang="en-US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2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050E-AA7C-4970-A6E5-7D696204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物件實作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A1D71-E0CC-4E78-97BC-1D39E3C0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253331"/>
            <a:ext cx="10515600" cy="4351338"/>
          </a:xfrm>
        </p:spPr>
        <p:txBody>
          <a:bodyPr>
            <a:noAutofit/>
          </a:bodyPr>
          <a:lstStyle/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  <a:r>
              <a:rPr lang="zh-TW" altLang="en-US" dirty="0"/>
              <a:t> 做一個動態陣列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 </a:t>
            </a:r>
            <a:r>
              <a:rPr lang="en-US" altLang="zh-TW" dirty="0" err="1"/>
              <a:t>len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int size;</a:t>
            </a:r>
          </a:p>
          <a:p>
            <a:r>
              <a:rPr lang="en-US" altLang="zh-TW" dirty="0"/>
              <a:t>int *</a:t>
            </a:r>
            <a:r>
              <a:rPr lang="en-US" altLang="zh-TW" dirty="0" err="1"/>
              <a:t>arr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Void add(int </a:t>
            </a:r>
            <a:r>
              <a:rPr lang="en-US" altLang="zh-TW" dirty="0" err="1"/>
              <a:t>val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getSize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Int length()</a:t>
            </a:r>
          </a:p>
          <a:p>
            <a:r>
              <a:rPr lang="en-US" altLang="zh-TW" dirty="0"/>
              <a:t>void print()</a:t>
            </a:r>
          </a:p>
        </p:txBody>
      </p:sp>
    </p:spTree>
    <p:extLst>
      <p:ext uri="{BB962C8B-B14F-4D97-AF65-F5344CB8AC3E}">
        <p14:creationId xmlns:p14="http://schemas.microsoft.com/office/powerpoint/2010/main" val="372938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D7CF0-7738-43F8-B259-C42E8134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5CFD5-9E36-4E0C-B714-F5345EB7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記得寫作業</a:t>
            </a:r>
          </a:p>
        </p:txBody>
      </p:sp>
    </p:spTree>
    <p:extLst>
      <p:ext uri="{BB962C8B-B14F-4D97-AF65-F5344CB8AC3E}">
        <p14:creationId xmlns:p14="http://schemas.microsoft.com/office/powerpoint/2010/main" val="23467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BD46B-D254-4E6D-B5ED-B1F2A464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雙重指標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855CD-A0AD-4718-B091-E4892650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D81F90-B8D7-4400-9D16-18E606B8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2386581"/>
            <a:ext cx="851653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6908C-BCF8-4578-91BC-1B96B3B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7D21F-11DD-470E-9096-D59F08AA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ptr2</a:t>
            </a:r>
            <a:r>
              <a:rPr lang="zh-TW" altLang="en-US" dirty="0"/>
              <a:t> ，把 </a:t>
            </a:r>
            <a:r>
              <a:rPr lang="en-US" altLang="zh-TW" dirty="0"/>
              <a:t>a</a:t>
            </a:r>
            <a:r>
              <a:rPr lang="zh-TW" altLang="en-US" dirty="0"/>
              <a:t> 的值改為 </a:t>
            </a:r>
            <a:r>
              <a:rPr lang="en-US" altLang="zh-TW" dirty="0"/>
              <a:t>10</a:t>
            </a:r>
            <a:r>
              <a:rPr lang="zh-TW" altLang="en-US" dirty="0"/>
              <a:t>，並印出 </a:t>
            </a:r>
            <a:r>
              <a:rPr lang="en-US" altLang="zh-TW" dirty="0"/>
              <a:t>a</a:t>
            </a:r>
            <a:r>
              <a:rPr lang="zh-TW" altLang="en-US" dirty="0"/>
              <a:t> 的值與 </a:t>
            </a:r>
            <a:r>
              <a:rPr lang="en-US" altLang="zh-TW" dirty="0"/>
              <a:t>a</a:t>
            </a:r>
            <a:r>
              <a:rPr lang="zh-TW" altLang="en-US" dirty="0"/>
              <a:t> 的位址。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8D9403-C130-46AF-A6ED-8567CCF82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83"/>
          <a:stretch/>
        </p:blipFill>
        <p:spPr>
          <a:xfrm>
            <a:off x="3863446" y="3541035"/>
            <a:ext cx="4334480" cy="13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6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AD78D-D4CE-43F0-9C5E-274CD191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43FD5E-F772-4FAD-95DB-2ACF5679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3319B7-95A4-456A-A9F6-CCA5A4802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98" y="2839737"/>
            <a:ext cx="703043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2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06FA9-D362-4FFB-981E-21EDF4A9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DD807-28E7-4CD9-B58E-1C5BD607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以指標的方式印出陣列 </a:t>
            </a:r>
            <a:r>
              <a:rPr lang="en-US" altLang="zh-TW" dirty="0"/>
              <a:t>a</a:t>
            </a:r>
            <a:r>
              <a:rPr lang="zh-TW" altLang="en-US" dirty="0"/>
              <a:t> 中的值 </a:t>
            </a:r>
            <a:r>
              <a:rPr lang="en-US" altLang="zh-TW" dirty="0"/>
              <a:t>8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9045CB-B255-4F19-88CA-1D1C5378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3368351"/>
            <a:ext cx="6325483" cy="1343212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0F6EFBF-E9B7-4199-831E-4A31BCCF4892}"/>
              </a:ext>
            </a:extLst>
          </p:cNvPr>
          <p:cNvSpPr/>
          <p:nvPr/>
        </p:nvSpPr>
        <p:spPr>
          <a:xfrm>
            <a:off x="7679094" y="3806890"/>
            <a:ext cx="354563" cy="4198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67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3CE18-FCC6-4CB8-B995-A59739F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95B2A1-7624-45C6-9607-A6095A39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195CE3-0060-4C68-AA5A-4BEA6500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41" y="2919341"/>
            <a:ext cx="530616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2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55873-6E69-4CAD-9F7D-3630E43C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動態記憶體配置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A186985-B00D-4027-93FE-DD4C5E71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640" y="3270179"/>
            <a:ext cx="4515480" cy="924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1C72463-BE47-4D2B-8F50-6F2730EB9BA2}"/>
              </a:ext>
            </a:extLst>
          </p:cNvPr>
          <p:cNvSpPr/>
          <p:nvPr/>
        </p:nvSpPr>
        <p:spPr>
          <a:xfrm>
            <a:off x="8005665" y="1567543"/>
            <a:ext cx="3433666" cy="248194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9B358-C34B-44D7-8194-23812D49E647}"/>
              </a:ext>
            </a:extLst>
          </p:cNvPr>
          <p:cNvSpPr/>
          <p:nvPr/>
        </p:nvSpPr>
        <p:spPr>
          <a:xfrm>
            <a:off x="8024327" y="4249150"/>
            <a:ext cx="3433666" cy="248194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751271-9863-4697-95A2-4958129EEC6B}"/>
              </a:ext>
            </a:extLst>
          </p:cNvPr>
          <p:cNvSpPr/>
          <p:nvPr/>
        </p:nvSpPr>
        <p:spPr>
          <a:xfrm>
            <a:off x="8928049" y="4723068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C1A75D-E1AF-4DF2-A792-A60E69D1D89B}"/>
              </a:ext>
            </a:extLst>
          </p:cNvPr>
          <p:cNvSpPr/>
          <p:nvPr/>
        </p:nvSpPr>
        <p:spPr>
          <a:xfrm>
            <a:off x="8820508" y="1948094"/>
            <a:ext cx="1611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0635AB9-A6CF-4CB4-AAE8-2A5A0ADB5057}"/>
              </a:ext>
            </a:extLst>
          </p:cNvPr>
          <p:cNvCxnSpPr>
            <a:cxnSpLocks/>
          </p:cNvCxnSpPr>
          <p:nvPr/>
        </p:nvCxnSpPr>
        <p:spPr>
          <a:xfrm flipV="1">
            <a:off x="2565918" y="2593911"/>
            <a:ext cx="5663682" cy="8001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BEEACDC-C39F-4081-B838-3E1ECF92DFD7}"/>
              </a:ext>
            </a:extLst>
          </p:cNvPr>
          <p:cNvCxnSpPr>
            <a:cxnSpLocks/>
          </p:cNvCxnSpPr>
          <p:nvPr/>
        </p:nvCxnSpPr>
        <p:spPr>
          <a:xfrm>
            <a:off x="4162874" y="4194233"/>
            <a:ext cx="4216016" cy="1057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46D1023-35C6-4A0C-A1E3-1AA252D19633}"/>
              </a:ext>
            </a:extLst>
          </p:cNvPr>
          <p:cNvCxnSpPr/>
          <p:nvPr/>
        </p:nvCxnSpPr>
        <p:spPr>
          <a:xfrm flipV="1">
            <a:off x="2752531" y="3060441"/>
            <a:ext cx="5542383" cy="774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6DA9FD0-0DB4-4AB0-B1E5-BAED452D7FEE}"/>
              </a:ext>
            </a:extLst>
          </p:cNvPr>
          <p:cNvSpPr/>
          <p:nvPr/>
        </p:nvSpPr>
        <p:spPr>
          <a:xfrm>
            <a:off x="3070017" y="5042708"/>
            <a:ext cx="41425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沒有別名的空間</a:t>
            </a:r>
          </a:p>
        </p:txBody>
      </p:sp>
    </p:spTree>
    <p:extLst>
      <p:ext uri="{BB962C8B-B14F-4D97-AF65-F5344CB8AC3E}">
        <p14:creationId xmlns:p14="http://schemas.microsoft.com/office/powerpoint/2010/main" val="66905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A7207-D835-4CAB-BD10-AA289DF9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指標 </a:t>
            </a:r>
            <a:r>
              <a:rPr lang="en-US" altLang="zh-TW" dirty="0"/>
              <a:t>b</a:t>
            </a:r>
            <a:r>
              <a:rPr lang="zh-TW" altLang="en-US" dirty="0"/>
              <a:t> 指向誰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7F206-F43A-4C95-A9F0-487FF9E2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377" y="5492295"/>
            <a:ext cx="8380447" cy="907274"/>
          </a:xfrm>
        </p:spPr>
        <p:txBody>
          <a:bodyPr>
            <a:normAutofit/>
          </a:bodyPr>
          <a:lstStyle/>
          <a:p>
            <a:r>
              <a:rPr lang="zh-TW" altLang="en-US" dirty="0"/>
              <a:t>建議在 </a:t>
            </a:r>
            <a:r>
              <a:rPr lang="en-US" altLang="zh-TW" dirty="0"/>
              <a:t>delete</a:t>
            </a:r>
            <a:r>
              <a:rPr lang="zh-TW" altLang="en-US" dirty="0"/>
              <a:t> 後，把指標指向 </a:t>
            </a:r>
            <a:r>
              <a:rPr lang="en-US" altLang="zh-TW" dirty="0"/>
              <a:t>NULL </a:t>
            </a:r>
            <a:r>
              <a:rPr lang="zh-TW" altLang="en-US" dirty="0"/>
              <a:t>或 </a:t>
            </a:r>
            <a:r>
              <a:rPr lang="en-US" altLang="zh-TW" dirty="0" err="1"/>
              <a:t>nullptr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4C1833-6D18-4118-89BF-5DDA4482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2403028"/>
            <a:ext cx="698279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6C1B7-96EF-4CBA-ACDC-03B5A238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幫該空間命名</a:t>
            </a:r>
            <a:r>
              <a:rPr lang="en-US" altLang="zh-TW" dirty="0"/>
              <a:t>(</a:t>
            </a:r>
            <a:r>
              <a:rPr lang="zh-TW" altLang="en-US" dirty="0"/>
              <a:t>使用參照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C739748-69CA-46CF-8D05-42700A0CF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164" y="2936823"/>
            <a:ext cx="739243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7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1997</TotalTime>
  <Words>185</Words>
  <Application>Microsoft Office PowerPoint</Application>
  <PresentationFormat>寬螢幕</PresentationFormat>
  <Paragraphs>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06/02 程設(一)實習課</vt:lpstr>
      <vt:lpstr>雙重指標</vt:lpstr>
      <vt:lpstr>練習一</vt:lpstr>
      <vt:lpstr>PowerPoint 簡報</vt:lpstr>
      <vt:lpstr>練習二</vt:lpstr>
      <vt:lpstr>PowerPoint 簡報</vt:lpstr>
      <vt:lpstr>動態記憶體配置</vt:lpstr>
      <vt:lpstr>指標 b 指向誰?</vt:lpstr>
      <vt:lpstr>幫該空間命名(使用參照)</vt:lpstr>
      <vt:lpstr>練習三</vt:lpstr>
      <vt:lpstr>PowerPoint 簡報</vt:lpstr>
      <vt:lpstr>物件</vt:lpstr>
      <vt:lpstr>物件實作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157</cp:revision>
  <dcterms:created xsi:type="dcterms:W3CDTF">2022-02-28T04:09:27Z</dcterms:created>
  <dcterms:modified xsi:type="dcterms:W3CDTF">2022-06-01T13:54:12Z</dcterms:modified>
</cp:coreProperties>
</file>