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1" r:id="rId9"/>
    <p:sldId id="263" r:id="rId10"/>
    <p:sldId id="264" r:id="rId11"/>
    <p:sldId id="269" r:id="rId12"/>
    <p:sldId id="270" r:id="rId13"/>
    <p:sldId id="271" r:id="rId14"/>
    <p:sldId id="268" r:id="rId15"/>
    <p:sldId id="26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6B576-0FE7-4F01-A6F5-87F9156B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4B5B69-593E-4A7E-B51C-36B967681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C7D13C-C9AB-4839-A2ED-A96E8ED7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F4FCA-36FD-4945-A4C3-C6857BD0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3D7774-E2A7-4CE1-9013-7AFD0CFF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4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0C72-A2B8-4F50-9E7E-3D0BE67D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D9908B-160B-48AC-A249-64CAB6A6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F39471-6B22-4F40-AC06-11EEAFFB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F018E5-929B-4ABF-8BA8-055DC3D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E54E7-15BA-4E01-A57A-FFC1CAE4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1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165275-7693-41F6-A980-96DB69934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95F753-19E2-46DA-BB16-51C04C6E9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B80779-764C-4EFA-89BA-D52C922E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D8FB36-AAFE-4817-84FF-4D35DD01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D077E-CABD-4E7B-A814-32C20B4B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30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29779-C6F0-4C95-B684-A6A9518D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9B935-DED9-4882-9B6E-213EFC07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DC2FC-8B52-445E-AE13-0F0BF333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7367F-2008-431A-9814-BE8965E5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9F25F4-255A-444A-A0AA-8C89D714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C3414-CD5A-4344-99FA-09995426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D634C-EB54-4EF9-BAAE-CC83E2CC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D1BEC3-10E2-4EA2-A366-64F46741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7B09C6-C7F1-448C-B811-0C361A54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3E72DE-3692-4C66-85F0-BEF208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45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37C18-4193-4F59-860C-8FAE797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04163-7704-406A-A11B-D994E8E54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D75DBA-E93D-401D-9516-9858C0E65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4A7161-8455-4D51-AC50-72CD2857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A5381-3517-49F4-87E2-3F99E81C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1E3B6-4FEE-46B7-9FC4-1794BDBB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0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0A52D-83BE-4DD0-85AE-3B870D97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CE53BC-8605-4F43-AB41-1687ECA2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9CA9DB-0F30-4C46-9169-A02765235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68D488-3F79-4F6A-8FD2-24BA0DEFE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789086-66A8-459B-B311-4B279294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57CAAD-2620-4215-AF1D-612CB4D3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967DDB-8C4A-4E36-BF2B-EB42BA1C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FCB637-68A7-4B2F-9655-720C2294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0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97203-F189-4E40-AD63-338D20D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F3B619-104A-45EB-A241-2EA3B320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E61235-580B-401A-9B6C-86794B93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5C40A7-5B0D-43A7-85E0-CA5BFAC1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0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79C836-B114-40CA-9531-B01983C3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2EB4BF-752E-4827-8FA2-EB9E1D43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DB55E5-5ECE-4582-852F-BACE5E3C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3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9C325-F0AD-4CE2-88E0-8B330ACC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5943E-EDF3-4552-8BE1-39FCE77A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0EB423-316B-4B9F-93C2-035A9903C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A614EA-AA47-4685-960F-79FA4091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91BBD6-4D14-47C4-9EC1-089D0FD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1DB522-7923-4972-9F60-EE70EE49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0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785A2-AA7E-45D9-BB83-637C00EA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9A00D3-586D-4AF4-BE2A-937CE64AE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D9E36A-7197-426D-9A48-A54F81765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8D2C0-A2A6-4DEF-9A90-F5EA2A21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694DC7-661D-4677-8B2B-06DC4E98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E692E7-02B6-429C-ACE8-61B2AAFE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44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2B012B-85CB-4DE7-B073-1DD634A9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8C4592-476A-445F-9CA6-05B41CB5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2F7513-E6B5-4539-998C-507267DE6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305D-F266-4B4A-BDCC-DE7EE5C1BBA2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57967-0550-47F6-8D52-D56A47826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151AC8-F4B2-43C3-B3EE-CA4C39E44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E7E8-1187-4018-B3AE-379E0AE8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4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yzu.edu.tw/cosSelect/Login.aspx?Version=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yzu.edu.tw/cosSelect/ImageCode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BF13D-59AB-4D74-95D7-5680E1CEA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/>
              <a:t>Captcha</a:t>
            </a:r>
            <a:r>
              <a:rPr lang="zh-TW" altLang="en-US" sz="8000" dirty="0"/>
              <a:t> </a:t>
            </a:r>
            <a:r>
              <a:rPr lang="en-US" altLang="zh-TW" sz="8000" dirty="0"/>
              <a:t>Identify</a:t>
            </a:r>
            <a:endParaRPr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AC282D-31DD-48DC-94CB-53EAA9844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235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group3</a:t>
            </a:r>
          </a:p>
          <a:p>
            <a:r>
              <a:rPr lang="en-US" altLang="zh-TW" sz="2800" dirty="0"/>
              <a:t>1091734 </a:t>
            </a:r>
            <a:r>
              <a:rPr lang="zh-TW" altLang="en-US" sz="2800" dirty="0"/>
              <a:t>陳孟淵</a:t>
            </a:r>
          </a:p>
        </p:txBody>
      </p:sp>
    </p:spTree>
    <p:extLst>
      <p:ext uri="{BB962C8B-B14F-4D97-AF65-F5344CB8AC3E}">
        <p14:creationId xmlns:p14="http://schemas.microsoft.com/office/powerpoint/2010/main" val="177947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4B98B-E1C9-4D6D-926A-89A9FE14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Step4.	data preprocessing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5EDDE9-CD48-4190-9ACF-F7BADA24E5AC}"/>
              </a:ext>
            </a:extLst>
          </p:cNvPr>
          <p:cNvSpPr txBox="1"/>
          <p:nvPr/>
        </p:nvSpPr>
        <p:spPr>
          <a:xfrm>
            <a:off x="1748901" y="2405849"/>
            <a:ext cx="1049518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# Code:</a:t>
            </a:r>
          </a:p>
          <a:p>
            <a:r>
              <a:rPr lang="en-US" altLang="zh-TW" sz="2400" dirty="0" err="1"/>
              <a:t>img</a:t>
            </a:r>
            <a:r>
              <a:rPr lang="en-US" altLang="zh-TW" sz="2400" dirty="0"/>
              <a:t>=</a:t>
            </a:r>
            <a:r>
              <a:rPr lang="en-US" altLang="zh-TW" sz="2400" dirty="0" err="1"/>
              <a:t>img.convert</a:t>
            </a:r>
            <a:r>
              <a:rPr lang="en-US" altLang="zh-TW" sz="2400" dirty="0"/>
              <a:t>('L’)				#gray</a:t>
            </a:r>
          </a:p>
          <a:p>
            <a:r>
              <a:rPr lang="en-US" altLang="zh-TW" sz="2400" dirty="0" err="1"/>
              <a:t>img</a:t>
            </a:r>
            <a:r>
              <a:rPr lang="en-US" altLang="zh-TW" sz="2400" dirty="0"/>
              <a:t>=</a:t>
            </a:r>
            <a:r>
              <a:rPr lang="en-US" altLang="zh-TW" sz="2400" dirty="0" err="1"/>
              <a:t>np.asarray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img</a:t>
            </a:r>
            <a:r>
              <a:rPr lang="en-US" altLang="zh-TW" sz="2400" dirty="0"/>
              <a:t>)				# turn into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imgnp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imgnp.reshape</a:t>
            </a:r>
            <a:r>
              <a:rPr lang="en-US" altLang="zh-TW" sz="2400" dirty="0"/>
              <a:t>(400, 30, 17, 1)	# ori.shape:400,30,17</a:t>
            </a:r>
          </a:p>
          <a:p>
            <a:r>
              <a:rPr lang="en-US" altLang="zh-TW" sz="2400" dirty="0" err="1"/>
              <a:t>imgnp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imgnp.astype</a:t>
            </a:r>
            <a:r>
              <a:rPr lang="en-US" altLang="zh-TW" sz="2400" dirty="0"/>
              <a:t>('float32')/255		# turn it into 0-1</a:t>
            </a:r>
          </a:p>
          <a:p>
            <a:r>
              <a:rPr lang="en-US" altLang="zh-TW" sz="2400" dirty="0" err="1"/>
              <a:t>labelnp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keras.utils.to_categorical</a:t>
            </a:r>
            <a:r>
              <a:rPr lang="en-US" altLang="zh-TW" sz="2400" dirty="0"/>
              <a:t>(</a:t>
            </a:r>
            <a:r>
              <a:rPr lang="en-US" altLang="zh-TW" sz="2400" dirty="0" err="1"/>
              <a:t>label_list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num_classes</a:t>
            </a:r>
            <a:r>
              <a:rPr lang="en-US" altLang="zh-TW" sz="2400" dirty="0"/>
              <a:t>=36)	# 0-9, A-Z(10-35)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23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C61A0F3-7D6B-473E-96B9-4D3F2E226C13}"/>
              </a:ext>
            </a:extLst>
          </p:cNvPr>
          <p:cNvSpPr txBox="1"/>
          <p:nvPr/>
        </p:nvSpPr>
        <p:spPr>
          <a:xfrm>
            <a:off x="1343833" y="1029811"/>
            <a:ext cx="6571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All image: 100</a:t>
            </a:r>
            <a:r>
              <a:rPr lang="zh-TW" altLang="en-US" sz="5400" dirty="0"/>
              <a:t>*</a:t>
            </a:r>
            <a:r>
              <a:rPr lang="en-US" altLang="zh-TW" sz="5400" dirty="0"/>
              <a:t>4</a:t>
            </a:r>
            <a:r>
              <a:rPr lang="zh-TW" altLang="en-US" sz="5400" dirty="0"/>
              <a:t> </a:t>
            </a:r>
            <a:r>
              <a:rPr lang="en-US" altLang="zh-TW" sz="5400" dirty="0"/>
              <a:t>=</a:t>
            </a:r>
            <a:r>
              <a:rPr lang="zh-TW" altLang="en-US" sz="5400" dirty="0"/>
              <a:t> </a:t>
            </a:r>
            <a:r>
              <a:rPr lang="en-US" altLang="zh-TW" sz="5400" dirty="0"/>
              <a:t>400</a:t>
            </a:r>
            <a:endParaRPr lang="zh-TW" altLang="en-US" sz="5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4E316E6-9E74-4B22-8823-7D1A6E1E400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847480" y="2370338"/>
            <a:ext cx="3789840" cy="173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308E70E-BEED-4734-8332-688A758F5B2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655076" y="2534550"/>
            <a:ext cx="440924" cy="169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311FEC3-945D-45B0-B23B-C09A6CB8C4E6}"/>
              </a:ext>
            </a:extLst>
          </p:cNvPr>
          <p:cNvSpPr txBox="1"/>
          <p:nvPr/>
        </p:nvSpPr>
        <p:spPr>
          <a:xfrm>
            <a:off x="368260" y="4110308"/>
            <a:ext cx="2958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Train: 300</a:t>
            </a:r>
            <a:endParaRPr lang="zh-TW" altLang="en-US" sz="5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835C07B-D2AA-4E35-8B10-7D56BE9AACCC}"/>
              </a:ext>
            </a:extLst>
          </p:cNvPr>
          <p:cNvSpPr txBox="1"/>
          <p:nvPr/>
        </p:nvSpPr>
        <p:spPr>
          <a:xfrm>
            <a:off x="4844086" y="4230132"/>
            <a:ext cx="2503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Test: 50 </a:t>
            </a:r>
            <a:endParaRPr lang="zh-TW" altLang="en-US" sz="54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364A9DB-C108-4D8B-807C-F33095145714}"/>
              </a:ext>
            </a:extLst>
          </p:cNvPr>
          <p:cNvCxnSpPr>
            <a:cxnSpLocks/>
          </p:cNvCxnSpPr>
          <p:nvPr/>
        </p:nvCxnSpPr>
        <p:spPr>
          <a:xfrm>
            <a:off x="5655076" y="2414726"/>
            <a:ext cx="4279037" cy="169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741DFB0-F491-462F-9CB4-0D6921BDE050}"/>
              </a:ext>
            </a:extLst>
          </p:cNvPr>
          <p:cNvSpPr txBox="1"/>
          <p:nvPr/>
        </p:nvSpPr>
        <p:spPr>
          <a:xfrm>
            <a:off x="7794594" y="4230132"/>
            <a:ext cx="4148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validation: 50 </a:t>
            </a:r>
            <a:endParaRPr lang="zh-TW" altLang="en-US" sz="5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3314C6-A1B8-494E-8F5F-7FDB23880922}"/>
              </a:ext>
            </a:extLst>
          </p:cNvPr>
          <p:cNvSpPr txBox="1"/>
          <p:nvPr/>
        </p:nvSpPr>
        <p:spPr>
          <a:xfrm>
            <a:off x="8158819" y="458044"/>
            <a:ext cx="35505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# Code:</a:t>
            </a:r>
          </a:p>
          <a:p>
            <a:r>
              <a:rPr lang="en-US" altLang="zh-TW" sz="2400" dirty="0" err="1"/>
              <a:t>train_img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imgnp</a:t>
            </a:r>
            <a:r>
              <a:rPr lang="en-US" altLang="zh-TW" sz="2400" dirty="0"/>
              <a:t>[0:300]</a:t>
            </a:r>
          </a:p>
          <a:p>
            <a:r>
              <a:rPr lang="en-US" altLang="zh-TW" sz="2400" dirty="0" err="1"/>
              <a:t>test_img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imgnp</a:t>
            </a:r>
            <a:r>
              <a:rPr lang="en-US" altLang="zh-TW" sz="2400" dirty="0"/>
              <a:t>[300:350]</a:t>
            </a:r>
          </a:p>
          <a:p>
            <a:r>
              <a:rPr lang="en-US" altLang="zh-TW" sz="2400" dirty="0" err="1"/>
              <a:t>img_val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imgnp</a:t>
            </a:r>
            <a:r>
              <a:rPr lang="en-US" altLang="zh-TW" sz="2400" dirty="0"/>
              <a:t>[350:400]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741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0B827-B15F-44C2-A6BB-D36BA7C3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5470FF-4FB2-4F6D-8767-2F9A11385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31" y="1027906"/>
            <a:ext cx="7640507" cy="44498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0EBDF4-5D35-4AC1-A268-44808F84FED9}"/>
              </a:ext>
            </a:extLst>
          </p:cNvPr>
          <p:cNvSpPr txBox="1"/>
          <p:nvPr/>
        </p:nvSpPr>
        <p:spPr>
          <a:xfrm>
            <a:off x="2858611" y="5663481"/>
            <a:ext cx="802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Optimizer=‘</a:t>
            </a:r>
            <a:r>
              <a:rPr lang="en-US" altLang="zh-TW" sz="2800" dirty="0" err="1"/>
              <a:t>rmsprop</a:t>
            </a:r>
            <a:r>
              <a:rPr lang="en-US" altLang="zh-TW" sz="2800" dirty="0"/>
              <a:t>’	 loss='</a:t>
            </a:r>
            <a:r>
              <a:rPr lang="en-US" altLang="zh-TW" sz="2800" dirty="0" err="1"/>
              <a:t>categorical_crossentropy</a:t>
            </a:r>
            <a:r>
              <a:rPr lang="en-US" altLang="zh-TW" sz="2800" dirty="0"/>
              <a:t>'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692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1506A-C7F3-44CD-9354-D304FE51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 request and try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14768-201A-435B-9CAB-8C747022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2841486"/>
            <a:ext cx="7204969" cy="1175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600" dirty="0"/>
              <a:t>Run the program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1620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6624C-6D11-4D23-8E23-32E2B809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problems may happen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D7906C-5BD6-47BC-8622-39F0F8CB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/>
              <a:t>Dataset is too short =&gt; overfitting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/>
              <a:t>Alphabet and number have different size =&gt; wrong data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/>
              <a:t>Dataset hasn’t been filter =&gt; wrong data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/>
              <a:t>Too same, like 2 and Z =&gt; wrong data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37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4C18D-8F8F-444E-9171-5E5A6EBB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449" y="2114026"/>
            <a:ext cx="3041342" cy="2449096"/>
          </a:xfrm>
        </p:spPr>
        <p:txBody>
          <a:bodyPr>
            <a:noAutofit/>
          </a:bodyPr>
          <a:lstStyle/>
          <a:p>
            <a:r>
              <a:rPr lang="en-US" altLang="zh-TW" sz="8000" b="1" dirty="0"/>
              <a:t>Thanks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7849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DB5AA-67D6-4E90-B445-2591F97E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spider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73C01A6-0EF8-4323-91BD-D944C039F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2" y="1541123"/>
            <a:ext cx="9226974" cy="4184269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9A50012-6052-498D-BA7D-93828785FD1D}"/>
              </a:ext>
            </a:extLst>
          </p:cNvPr>
          <p:cNvSpPr txBox="1"/>
          <p:nvPr/>
        </p:nvSpPr>
        <p:spPr>
          <a:xfrm>
            <a:off x="838200" y="5850384"/>
            <a:ext cx="70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https://portal.yzu.edu.tw/cosSelect/Login.aspx?Version=EN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81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FA684A53-1897-4790-9E5B-750815514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9" y="804343"/>
            <a:ext cx="6685060" cy="21705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93E5D2-FF95-4283-A7F3-F794788E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632" y="1936513"/>
            <a:ext cx="1100027" cy="1325563"/>
          </a:xfrm>
        </p:spPr>
        <p:txBody>
          <a:bodyPr/>
          <a:lstStyle/>
          <a:p>
            <a:r>
              <a:rPr lang="en-US" altLang="zh-TW" dirty="0"/>
              <a:t>=&gt;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FD2A4D-22B4-4BF2-9520-341EE4707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94"/>
            <a:ext cx="4049827" cy="4351338"/>
          </a:xfr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BD4EBBEE-107A-4692-A3C2-1606973567EB}"/>
              </a:ext>
            </a:extLst>
          </p:cNvPr>
          <p:cNvSpPr/>
          <p:nvPr/>
        </p:nvSpPr>
        <p:spPr>
          <a:xfrm>
            <a:off x="11517071" y="770849"/>
            <a:ext cx="772357" cy="11896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85C5A6FA-F741-4510-95B7-2902F248438F}"/>
              </a:ext>
            </a:extLst>
          </p:cNvPr>
          <p:cNvSpPr/>
          <p:nvPr/>
        </p:nvSpPr>
        <p:spPr>
          <a:xfrm rot="2622906">
            <a:off x="10461013" y="1687127"/>
            <a:ext cx="210315" cy="2575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21C57AD7-C347-4F18-A1D8-33D2E6B8A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28" y="3580638"/>
            <a:ext cx="1021080" cy="220218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1E574DA-D870-4CF8-93D8-C672CCE4A895}"/>
              </a:ext>
            </a:extLst>
          </p:cNvPr>
          <p:cNvSpPr txBox="1"/>
          <p:nvPr/>
        </p:nvSpPr>
        <p:spPr>
          <a:xfrm>
            <a:off x="3992993" y="2860784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Login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853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7205C9-F8BF-4C50-BECD-FA714142A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" y="928980"/>
            <a:ext cx="11225117" cy="483262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A9BF46C-A4D6-4224-BB7D-3CB6A6DD0800}"/>
              </a:ext>
            </a:extLst>
          </p:cNvPr>
          <p:cNvSpPr txBox="1"/>
          <p:nvPr/>
        </p:nvSpPr>
        <p:spPr>
          <a:xfrm>
            <a:off x="589644" y="6196614"/>
            <a:ext cx="512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https://portal.yzu.edu.tw/cosSelect/ImageCode.aspx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68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3E996-A779-4FB8-8642-643283AA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Step1.	Get date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A0BBB4-7CD9-40AC-8381-607A1E7B5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9" y="2277100"/>
            <a:ext cx="10280271" cy="2613887"/>
          </a:xfrm>
        </p:spPr>
      </p:pic>
    </p:spTree>
    <p:extLst>
      <p:ext uri="{BB962C8B-B14F-4D97-AF65-F5344CB8AC3E}">
        <p14:creationId xmlns:p14="http://schemas.microsoft.com/office/powerpoint/2010/main" val="293425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B8132-281A-43D9-936D-543FF05D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Original data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2CF506-F049-4347-995A-F1802F23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15" y="1815067"/>
            <a:ext cx="9648864" cy="4248381"/>
          </a:xfrm>
        </p:spPr>
      </p:pic>
    </p:spTree>
    <p:extLst>
      <p:ext uri="{BB962C8B-B14F-4D97-AF65-F5344CB8AC3E}">
        <p14:creationId xmlns:p14="http://schemas.microsoft.com/office/powerpoint/2010/main" val="504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B4F4E-6C6C-450E-B032-38927118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Step2. 	Handle image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AA8354B-7803-4CD4-A1C0-EE7DF02B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88" y="1770590"/>
            <a:ext cx="3075760" cy="246497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937F2AC-E479-4649-A9C3-2170F140F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23" y="2111847"/>
            <a:ext cx="2947400" cy="1887878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CD6B77B4-A636-4A63-8552-98ADF9E54798}"/>
              </a:ext>
            </a:extLst>
          </p:cNvPr>
          <p:cNvSpPr/>
          <p:nvPr/>
        </p:nvSpPr>
        <p:spPr>
          <a:xfrm>
            <a:off x="4786912" y="3205217"/>
            <a:ext cx="2466143" cy="3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C3652C-E4A8-4201-B0E1-742CD350F274}"/>
              </a:ext>
            </a:extLst>
          </p:cNvPr>
          <p:cNvSpPr txBox="1"/>
          <p:nvPr/>
        </p:nvSpPr>
        <p:spPr>
          <a:xfrm>
            <a:off x="5056802" y="2164738"/>
            <a:ext cx="162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rename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0011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E7AD0-85B8-4B7B-A675-25752381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dataset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0C6FCD-6A1A-47E4-8786-04EC245B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8" y="1551095"/>
            <a:ext cx="10939904" cy="4503476"/>
          </a:xfrm>
        </p:spPr>
      </p:pic>
    </p:spTree>
    <p:extLst>
      <p:ext uri="{BB962C8B-B14F-4D97-AF65-F5344CB8AC3E}">
        <p14:creationId xmlns:p14="http://schemas.microsoft.com/office/powerpoint/2010/main" val="407146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6016C-F191-452B-ACAE-77134E6E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separate image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D3AD63-A205-4CCE-87D0-B081339A1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67" y="1768264"/>
            <a:ext cx="3591883" cy="1077565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E8707F2-F738-420F-BADE-D8647A78F66A}"/>
              </a:ext>
            </a:extLst>
          </p:cNvPr>
          <p:cNvSpPr/>
          <p:nvPr/>
        </p:nvSpPr>
        <p:spPr>
          <a:xfrm rot="5400000">
            <a:off x="2519654" y="3568824"/>
            <a:ext cx="1269507" cy="57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AC94B4-79D6-45A8-BBC2-0D63A1BA4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5" y="4842205"/>
            <a:ext cx="796861" cy="11510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0BFC69-A703-425A-83D7-A2D14B85B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6" y="4785211"/>
            <a:ext cx="1006011" cy="12346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0BE008D-5A90-4DDD-A0D1-3FFD34EDC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38" y="1872796"/>
            <a:ext cx="4221856" cy="442289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4A817-1E2D-4CC5-80BA-CEB412CA0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77" y="4756177"/>
            <a:ext cx="697972" cy="13086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D06A5F-B4CD-47C7-A2C4-6958450DEA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96" y="4746076"/>
            <a:ext cx="895384" cy="1366633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1A56BCB-7C88-42BF-9361-C3E4D867B8FE}"/>
              </a:ext>
            </a:extLst>
          </p:cNvPr>
          <p:cNvCxnSpPr>
            <a:cxnSpLocks/>
          </p:cNvCxnSpPr>
          <p:nvPr/>
        </p:nvCxnSpPr>
        <p:spPr>
          <a:xfrm>
            <a:off x="2308194" y="1544715"/>
            <a:ext cx="0" cy="14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C7F73C5-C7A0-46E3-9358-0F771C7E3A83}"/>
              </a:ext>
            </a:extLst>
          </p:cNvPr>
          <p:cNvCxnSpPr>
            <a:cxnSpLocks/>
          </p:cNvCxnSpPr>
          <p:nvPr/>
        </p:nvCxnSpPr>
        <p:spPr>
          <a:xfrm>
            <a:off x="2993253" y="1526959"/>
            <a:ext cx="0" cy="149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36A5601-A2F6-4F89-A594-7CBAE9DBB462}"/>
              </a:ext>
            </a:extLst>
          </p:cNvPr>
          <p:cNvCxnSpPr>
            <a:cxnSpLocks/>
          </p:cNvCxnSpPr>
          <p:nvPr/>
        </p:nvCxnSpPr>
        <p:spPr>
          <a:xfrm>
            <a:off x="3536677" y="1544715"/>
            <a:ext cx="0" cy="14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FDCEE06-1B5F-408C-9DB7-2048A1FDDF21}"/>
              </a:ext>
            </a:extLst>
          </p:cNvPr>
          <p:cNvCxnSpPr>
            <a:cxnSpLocks/>
          </p:cNvCxnSpPr>
          <p:nvPr/>
        </p:nvCxnSpPr>
        <p:spPr>
          <a:xfrm>
            <a:off x="4073777" y="1641975"/>
            <a:ext cx="0" cy="137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25F1EB5-2B65-459E-A3C2-D112687BAC4C}"/>
              </a:ext>
            </a:extLst>
          </p:cNvPr>
          <p:cNvCxnSpPr>
            <a:cxnSpLocks/>
          </p:cNvCxnSpPr>
          <p:nvPr/>
        </p:nvCxnSpPr>
        <p:spPr>
          <a:xfrm>
            <a:off x="1687163" y="1535837"/>
            <a:ext cx="0" cy="148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07E8ABB2-8804-4660-B346-72158A7F4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98" y="79900"/>
            <a:ext cx="3631430" cy="16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266</Words>
  <Application>Microsoft Office PowerPoint</Application>
  <PresentationFormat>寬螢幕</PresentationFormat>
  <Paragraphs>40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Captcha Identify</vt:lpstr>
      <vt:lpstr>Web spider</vt:lpstr>
      <vt:lpstr>=&gt;</vt:lpstr>
      <vt:lpstr>PowerPoint 簡報</vt:lpstr>
      <vt:lpstr>Step1. Get date</vt:lpstr>
      <vt:lpstr>Original data</vt:lpstr>
      <vt:lpstr>Step2.  Handle image</vt:lpstr>
      <vt:lpstr>Image dataset</vt:lpstr>
      <vt:lpstr>separate image</vt:lpstr>
      <vt:lpstr>Step4. data preprocessing</vt:lpstr>
      <vt:lpstr>PowerPoint 簡報</vt:lpstr>
      <vt:lpstr>Model</vt:lpstr>
      <vt:lpstr>Step5. request and try</vt:lpstr>
      <vt:lpstr>Some problems may happen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Identify</dc:title>
  <dc:creator>陳孟淵</dc:creator>
  <cp:lastModifiedBy>陳孟淵</cp:lastModifiedBy>
  <cp:revision>24</cp:revision>
  <dcterms:created xsi:type="dcterms:W3CDTF">2021-12-23T07:37:43Z</dcterms:created>
  <dcterms:modified xsi:type="dcterms:W3CDTF">2021-12-30T08:18:55Z</dcterms:modified>
</cp:coreProperties>
</file>