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261" r:id="rId2"/>
    <p:sldId id="270" r:id="rId3"/>
    <p:sldId id="276" r:id="rId4"/>
    <p:sldId id="27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FABA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D70BF-C310-4629-9FC7-070CF240B30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A44AF-176C-49C2-89A5-BC3033E3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44AF-176C-49C2-89A5-BC3033E3A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569D-DA5C-47A8-B139-13830835562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2021/5/20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7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638E-D4A2-4CD7-971A-44F2821EAA7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2021/5/20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5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E79A-339A-4699-BE23-1232202AB7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2021/5/20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7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2D71-90A4-48F1-82BE-4F6F1EF2175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2021/5/20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14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DB30-7DDD-428F-9E51-CFBDF62C738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2021/5/20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7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4185-9142-4E76-A0E0-90655C111D1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2021/5/20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1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304A-8901-4769-9CD2-AAB0C570861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2021/5/20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1139-6FE0-4E02-985C-1B911395E03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2021/5/20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4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8112-C642-4295-9621-1B1AE6CC7F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2021/5/20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3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A1F5-D5A0-4576-BA13-A837C479284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2021/5/20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6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B9B8-251D-45A8-9A8B-2355BCE3000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2021/5/20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0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6A887-2A90-4BA8-88FF-E2AA7A0E8AD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2021/5/20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0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基礎程式設計 </a:t>
            </a:r>
            <a:r>
              <a:rPr lang="en-US" altLang="zh-CN" dirty="0" smtClean="0"/>
              <a:t>II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RWD exercise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09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問題</a:t>
            </a:r>
            <a:r>
              <a:rPr lang="en-US" altLang="zh-CN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932"/>
          </a:xfrm>
        </p:spPr>
        <p:txBody>
          <a:bodyPr>
            <a:normAutofit fontScale="55000" lnSpcReduction="20000"/>
          </a:bodyPr>
          <a:lstStyle/>
          <a:p>
            <a:pPr marL="268288" indent="-268288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400" dirty="0" smtClean="0">
                <a:cs typeface="Times New Roman" panose="02020603050405020304" pitchFamily="18" charset="0"/>
              </a:rPr>
              <a:t>有</a:t>
            </a:r>
            <a:r>
              <a:rPr lang="en-US" altLang="zh-CN" sz="3400" dirty="0">
                <a:cs typeface="Times New Roman" panose="02020603050405020304" pitchFamily="18" charset="0"/>
              </a:rPr>
              <a:t>6</a:t>
            </a:r>
            <a:r>
              <a:rPr lang="zh-CN" altLang="en-US" sz="3400" dirty="0" smtClean="0">
                <a:cs typeface="Times New Roman" panose="02020603050405020304" pitchFamily="18" charset="0"/>
              </a:rPr>
              <a:t>個</a:t>
            </a:r>
            <a:r>
              <a:rPr lang="zh-CN" altLang="en-US" sz="3400" dirty="0" smtClean="0">
                <a:cs typeface="Times New Roman" panose="02020603050405020304" pitchFamily="18" charset="0"/>
              </a:rPr>
              <a:t>彩色正方形方塊。</a:t>
            </a:r>
            <a:r>
              <a:rPr lang="zh-CN" altLang="en-US" sz="3400" dirty="0" smtClean="0">
                <a:cs typeface="Times New Roman" panose="02020603050405020304" pitchFamily="18" charset="0"/>
              </a:rPr>
              <a:t>顏色：</a:t>
            </a:r>
            <a:r>
              <a:rPr lang="en-US" altLang="zh-CN" sz="3400" dirty="0" smtClean="0">
                <a:cs typeface="Times New Roman" panose="02020603050405020304" pitchFamily="18" charset="0"/>
              </a:rPr>
              <a:t>red</a:t>
            </a:r>
            <a:r>
              <a:rPr lang="en-US" altLang="zh-CN" sz="3400" dirty="0">
                <a:cs typeface="Times New Roman" panose="02020603050405020304" pitchFamily="18" charset="0"/>
              </a:rPr>
              <a:t>, </a:t>
            </a:r>
            <a:r>
              <a:rPr lang="en-US" altLang="zh-CN" sz="3400" dirty="0" smtClean="0">
                <a:cs typeface="Times New Roman" panose="02020603050405020304" pitchFamily="18" charset="0"/>
              </a:rPr>
              <a:t>green, yellow</a:t>
            </a:r>
            <a:r>
              <a:rPr lang="en-US" altLang="zh-CN" sz="3400" dirty="0">
                <a:cs typeface="Times New Roman" panose="02020603050405020304" pitchFamily="18" charset="0"/>
              </a:rPr>
              <a:t>,, </a:t>
            </a:r>
            <a:r>
              <a:rPr lang="en-US" altLang="zh-CN" sz="3400" dirty="0" smtClean="0">
                <a:cs typeface="Times New Roman" panose="02020603050405020304" pitchFamily="18" charset="0"/>
              </a:rPr>
              <a:t>blue</a:t>
            </a:r>
            <a:r>
              <a:rPr lang="en-US" altLang="zh-CN" sz="3400" dirty="0">
                <a:cs typeface="Times New Roman" panose="02020603050405020304" pitchFamily="18" charset="0"/>
              </a:rPr>
              <a:t>, </a:t>
            </a:r>
            <a:r>
              <a:rPr lang="en-US" altLang="zh-CN" sz="3400" dirty="0" smtClean="0">
                <a:cs typeface="Times New Roman" panose="02020603050405020304" pitchFamily="18" charset="0"/>
              </a:rPr>
              <a:t>black</a:t>
            </a:r>
            <a:r>
              <a:rPr lang="en-US" altLang="zh-CN" sz="3400" dirty="0">
                <a:cs typeface="Times New Roman" panose="02020603050405020304" pitchFamily="18" charset="0"/>
              </a:rPr>
              <a:t>, #</a:t>
            </a:r>
            <a:r>
              <a:rPr lang="en-US" altLang="zh-CN" sz="3400" dirty="0" smtClean="0">
                <a:cs typeface="Times New Roman" panose="02020603050405020304" pitchFamily="18" charset="0"/>
              </a:rPr>
              <a:t>8FBC8F</a:t>
            </a:r>
          </a:p>
          <a:p>
            <a:pPr marL="268288" indent="-268288">
              <a:spcBef>
                <a:spcPts val="1200"/>
              </a:spcBef>
              <a:buFont typeface="+mj-lt"/>
              <a:buAutoNum type="arabicPeriod"/>
            </a:pPr>
            <a:r>
              <a:rPr lang="zh-TW" altLang="en-US" sz="3400" dirty="0" smtClean="0">
                <a:cs typeface="Times New Roman" panose="02020603050405020304" pitchFamily="18" charset="0"/>
              </a:rPr>
              <a:t>缩</a:t>
            </a:r>
            <a:r>
              <a:rPr lang="zh-TW" altLang="en-US" sz="3400" dirty="0">
                <a:cs typeface="Times New Roman" panose="02020603050405020304" pitchFamily="18" charset="0"/>
              </a:rPr>
              <a:t>放視窗時，視窗的尺寸會</a:t>
            </a:r>
            <a:r>
              <a:rPr lang="en-US" altLang="zh-TW" sz="3400" dirty="0">
                <a:cs typeface="Times New Roman" panose="02020603050405020304" pitchFamily="18" charset="0"/>
              </a:rPr>
              <a:t>show</a:t>
            </a:r>
            <a:r>
              <a:rPr lang="zh-TW" altLang="en-US" sz="3400" dirty="0">
                <a:cs typeface="Times New Roman" panose="02020603050405020304" pitchFamily="18" charset="0"/>
              </a:rPr>
              <a:t>在方塊的上方。右邊有 </a:t>
            </a:r>
            <a:r>
              <a:rPr lang="en-US" altLang="zh-TW" sz="3400" dirty="0" smtClean="0">
                <a:cs typeface="Times New Roman" panose="02020603050405020304" pitchFamily="18" charset="0"/>
              </a:rPr>
              <a:t>Restore all </a:t>
            </a:r>
            <a:r>
              <a:rPr lang="zh-TW" altLang="en-US" sz="3400" dirty="0" smtClean="0">
                <a:cs typeface="Times New Roman" panose="02020603050405020304" pitchFamily="18" charset="0"/>
              </a:rPr>
              <a:t>按鈕</a:t>
            </a:r>
            <a:endParaRPr lang="en-US" altLang="zh-TW" sz="3400" dirty="0" smtClean="0">
              <a:cs typeface="Times New Roman" panose="02020603050405020304" pitchFamily="18" charset="0"/>
            </a:endParaRPr>
          </a:p>
          <a:p>
            <a:pPr marL="268288" indent="-268288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400" dirty="0" smtClean="0">
                <a:cs typeface="Times New Roman" panose="02020603050405020304" pitchFamily="18" charset="0"/>
              </a:rPr>
              <a:t>版面變化 </a:t>
            </a:r>
            <a:endParaRPr lang="en-US" altLang="zh-TW" sz="3400" dirty="0">
              <a:cs typeface="Times New Roman" panose="02020603050405020304" pitchFamily="18" charset="0"/>
            </a:endParaRPr>
          </a:p>
          <a:p>
            <a:pPr marL="914400" lvl="1" indent="-514350">
              <a:spcBef>
                <a:spcPts val="12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3400" dirty="0" smtClean="0">
                <a:cs typeface="Times New Roman" panose="02020603050405020304" pitchFamily="18" charset="0"/>
              </a:rPr>
              <a:t>在 </a:t>
            </a:r>
            <a:r>
              <a:rPr lang="en-US" altLang="zh-TW" sz="3400" dirty="0" smtClean="0">
                <a:cs typeface="Times New Roman" panose="02020603050405020304" pitchFamily="18" charset="0"/>
              </a:rPr>
              <a:t>960</a:t>
            </a:r>
            <a:r>
              <a:rPr lang="en-US" altLang="zh-TW" sz="3400" dirty="0" smtClean="0">
                <a:cs typeface="Times New Roman" panose="02020603050405020304" pitchFamily="18" charset="0"/>
              </a:rPr>
              <a:t>px </a:t>
            </a:r>
            <a:r>
              <a:rPr lang="zh-TW" altLang="en-US" sz="3400" dirty="0">
                <a:cs typeface="Times New Roman" panose="02020603050405020304" pitchFamily="18" charset="0"/>
              </a:rPr>
              <a:t>以上， </a:t>
            </a:r>
            <a:r>
              <a:rPr lang="en-US" altLang="zh-TW" sz="3400" dirty="0">
                <a:cs typeface="Times New Roman" panose="02020603050405020304" pitchFamily="18" charset="0"/>
              </a:rPr>
              <a:t>6</a:t>
            </a:r>
            <a:r>
              <a:rPr lang="zh-TW" altLang="en-US" sz="3400" dirty="0" smtClean="0">
                <a:cs typeface="Times New Roman" panose="02020603050405020304" pitchFamily="18" charset="0"/>
              </a:rPr>
              <a:t>個</a:t>
            </a:r>
            <a:r>
              <a:rPr lang="zh-TW" altLang="en-US" sz="3400" dirty="0">
                <a:cs typeface="Times New Roman" panose="02020603050405020304" pitchFamily="18" charset="0"/>
              </a:rPr>
              <a:t>方塊排成一橫</a:t>
            </a:r>
            <a:r>
              <a:rPr lang="zh-TW" altLang="en-US" sz="3400" dirty="0" smtClean="0">
                <a:cs typeface="Times New Roman" panose="02020603050405020304" pitchFamily="18" charset="0"/>
              </a:rPr>
              <a:t>列</a:t>
            </a:r>
            <a:endParaRPr lang="zh-TW" altLang="en-US" sz="3400" dirty="0">
              <a:cs typeface="Times New Roman" panose="02020603050405020304" pitchFamily="18" charset="0"/>
            </a:endParaRPr>
          </a:p>
          <a:p>
            <a:pPr marL="914400" lvl="1" indent="-514350">
              <a:spcBef>
                <a:spcPts val="12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3400" dirty="0" smtClean="0">
                <a:cs typeface="Times New Roman" panose="02020603050405020304" pitchFamily="18" charset="0"/>
              </a:rPr>
              <a:t>在 </a:t>
            </a:r>
            <a:r>
              <a:rPr lang="en-US" altLang="zh-TW" sz="3400" dirty="0" smtClean="0">
                <a:cs typeface="Times New Roman" panose="02020603050405020304" pitchFamily="18" charset="0"/>
              </a:rPr>
              <a:t>768 - 960 </a:t>
            </a:r>
            <a:r>
              <a:rPr lang="en-US" altLang="zh-CN" sz="3400" dirty="0" err="1" smtClean="0">
                <a:cs typeface="Times New Roman" panose="02020603050405020304" pitchFamily="18" charset="0"/>
              </a:rPr>
              <a:t>px</a:t>
            </a:r>
            <a:r>
              <a:rPr lang="zh-TW" altLang="en-US" sz="3400" dirty="0" smtClean="0">
                <a:cs typeface="Times New Roman" panose="02020603050405020304" pitchFamily="18" charset="0"/>
              </a:rPr>
              <a:t>之間</a:t>
            </a:r>
            <a:r>
              <a:rPr lang="zh-TW" altLang="en-US" sz="3400" dirty="0">
                <a:cs typeface="Times New Roman" panose="02020603050405020304" pitchFamily="18" charset="0"/>
              </a:rPr>
              <a:t>， </a:t>
            </a:r>
            <a:r>
              <a:rPr lang="en-US" altLang="zh-TW" sz="3400" dirty="0">
                <a:cs typeface="Times New Roman" panose="02020603050405020304" pitchFamily="18" charset="0"/>
              </a:rPr>
              <a:t>6</a:t>
            </a:r>
            <a:r>
              <a:rPr lang="zh-TW" altLang="en-US" sz="3400" dirty="0" smtClean="0">
                <a:cs typeface="Times New Roman" panose="02020603050405020304" pitchFamily="18" charset="0"/>
              </a:rPr>
              <a:t>個</a:t>
            </a:r>
            <a:r>
              <a:rPr lang="zh-TW" altLang="en-US" sz="3400" dirty="0">
                <a:cs typeface="Times New Roman" panose="02020603050405020304" pitchFamily="18" charset="0"/>
              </a:rPr>
              <a:t>方塊排成兩橫</a:t>
            </a:r>
            <a:r>
              <a:rPr lang="zh-TW" altLang="en-US" sz="3400" dirty="0" smtClean="0">
                <a:cs typeface="Times New Roman" panose="02020603050405020304" pitchFamily="18" charset="0"/>
              </a:rPr>
              <a:t>列</a:t>
            </a:r>
            <a:endParaRPr lang="zh-TW" altLang="en-US" sz="3400" dirty="0">
              <a:cs typeface="Times New Roman" panose="02020603050405020304" pitchFamily="18" charset="0"/>
            </a:endParaRPr>
          </a:p>
          <a:p>
            <a:pPr marL="914400" lvl="1" indent="-514350">
              <a:spcBef>
                <a:spcPts val="12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3400" dirty="0" smtClean="0">
                <a:cs typeface="Times New Roman" panose="02020603050405020304" pitchFamily="18" charset="0"/>
              </a:rPr>
              <a:t>在 </a:t>
            </a:r>
            <a:r>
              <a:rPr lang="en-US" altLang="zh-TW" sz="3400" dirty="0" smtClean="0">
                <a:cs typeface="Times New Roman" panose="02020603050405020304" pitchFamily="18" charset="0"/>
              </a:rPr>
              <a:t>480</a:t>
            </a:r>
            <a:r>
              <a:rPr lang="en-US" altLang="zh-TW" sz="3400" dirty="0" smtClean="0">
                <a:cs typeface="Times New Roman" panose="02020603050405020304" pitchFamily="18" charset="0"/>
              </a:rPr>
              <a:t> </a:t>
            </a:r>
            <a:r>
              <a:rPr lang="en-US" altLang="zh-TW" sz="3400" dirty="0">
                <a:cs typeface="Times New Roman" panose="02020603050405020304" pitchFamily="18" charset="0"/>
              </a:rPr>
              <a:t>- </a:t>
            </a:r>
            <a:r>
              <a:rPr lang="en-US" altLang="zh-TW" sz="3400" dirty="0" smtClean="0">
                <a:cs typeface="Times New Roman" panose="02020603050405020304" pitchFamily="18" charset="0"/>
              </a:rPr>
              <a:t>768</a:t>
            </a:r>
            <a:r>
              <a:rPr lang="en-US" altLang="zh-TW" sz="3400" dirty="0" smtClean="0">
                <a:cs typeface="Times New Roman" panose="02020603050405020304" pitchFamily="18" charset="0"/>
              </a:rPr>
              <a:t>px </a:t>
            </a:r>
            <a:r>
              <a:rPr lang="zh-TW" altLang="en-US" sz="3400" dirty="0">
                <a:cs typeface="Times New Roman" panose="02020603050405020304" pitchFamily="18" charset="0"/>
              </a:rPr>
              <a:t>之間， </a:t>
            </a:r>
            <a:r>
              <a:rPr lang="en-US" altLang="zh-TW" sz="3400" dirty="0">
                <a:cs typeface="Times New Roman" panose="02020603050405020304" pitchFamily="18" charset="0"/>
              </a:rPr>
              <a:t>6</a:t>
            </a:r>
            <a:r>
              <a:rPr lang="zh-TW" altLang="en-US" sz="3400" dirty="0" smtClean="0">
                <a:cs typeface="Times New Roman" panose="02020603050405020304" pitchFamily="18" charset="0"/>
              </a:rPr>
              <a:t>個</a:t>
            </a:r>
            <a:r>
              <a:rPr lang="zh-TW" altLang="en-US" sz="3400" dirty="0">
                <a:cs typeface="Times New Roman" panose="02020603050405020304" pitchFamily="18" charset="0"/>
              </a:rPr>
              <a:t>方塊排成三橫</a:t>
            </a:r>
            <a:r>
              <a:rPr lang="zh-TW" altLang="en-US" sz="3400" dirty="0" smtClean="0">
                <a:cs typeface="Times New Roman" panose="02020603050405020304" pitchFamily="18" charset="0"/>
              </a:rPr>
              <a:t>列</a:t>
            </a:r>
            <a:endParaRPr lang="zh-TW" altLang="en-US" sz="3400" dirty="0">
              <a:cs typeface="Times New Roman" panose="02020603050405020304" pitchFamily="18" charset="0"/>
            </a:endParaRPr>
          </a:p>
          <a:p>
            <a:pPr marL="914400" lvl="1" indent="-514350">
              <a:spcBef>
                <a:spcPts val="12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sz="3400" dirty="0">
                <a:cs typeface="Times New Roman" panose="02020603050405020304" pitchFamily="18" charset="0"/>
              </a:rPr>
              <a:t>在 </a:t>
            </a:r>
            <a:r>
              <a:rPr lang="en-US" altLang="zh-TW" sz="3400" dirty="0">
                <a:cs typeface="Times New Roman" panose="02020603050405020304" pitchFamily="18" charset="0"/>
              </a:rPr>
              <a:t>480px </a:t>
            </a:r>
            <a:r>
              <a:rPr lang="zh-TW" altLang="en-US" sz="3400" dirty="0">
                <a:cs typeface="Times New Roman" panose="02020603050405020304" pitchFamily="18" charset="0"/>
              </a:rPr>
              <a:t>以下</a:t>
            </a:r>
            <a:r>
              <a:rPr lang="zh-TW" altLang="en-US" sz="3400" dirty="0" smtClean="0">
                <a:cs typeface="Times New Roman" panose="02020603050405020304" pitchFamily="18" charset="0"/>
              </a:rPr>
              <a:t>，</a:t>
            </a:r>
            <a:r>
              <a:rPr lang="en-US" altLang="zh-CN" sz="3400" dirty="0" smtClean="0">
                <a:cs typeface="Times New Roman" panose="02020603050405020304" pitchFamily="18" charset="0"/>
              </a:rPr>
              <a:t>12</a:t>
            </a:r>
            <a:r>
              <a:rPr lang="zh-TW" altLang="en-US" sz="3400" dirty="0" smtClean="0">
                <a:cs typeface="Times New Roman" panose="02020603050405020304" pitchFamily="18" charset="0"/>
              </a:rPr>
              <a:t>個</a:t>
            </a:r>
            <a:r>
              <a:rPr lang="zh-TW" altLang="en-US" sz="3400" dirty="0">
                <a:cs typeface="Times New Roman" panose="02020603050405020304" pitchFamily="18" charset="0"/>
              </a:rPr>
              <a:t>方塊排成一直</a:t>
            </a:r>
            <a:r>
              <a:rPr lang="zh-TW" altLang="en-US" sz="3400" dirty="0" smtClean="0">
                <a:cs typeface="Times New Roman" panose="02020603050405020304" pitchFamily="18" charset="0"/>
              </a:rPr>
              <a:t>行</a:t>
            </a:r>
            <a:endParaRPr lang="zh-TW" altLang="en-US" sz="3400" dirty="0">
              <a:cs typeface="Times New Roman" panose="02020603050405020304" pitchFamily="18" charset="0"/>
            </a:endParaRPr>
          </a:p>
          <a:p>
            <a:pPr marL="268288" indent="-268288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400" dirty="0" smtClean="0">
                <a:cs typeface="Times New Roman" panose="02020603050405020304" pitchFamily="18" charset="0"/>
              </a:rPr>
              <a:t>事件</a:t>
            </a:r>
            <a:r>
              <a:rPr lang="zh-CN" altLang="en-US" sz="3400" dirty="0" smtClean="0">
                <a:cs typeface="Times New Roman" panose="02020603050405020304" pitchFamily="18" charset="0"/>
              </a:rPr>
              <a:t>處理</a:t>
            </a:r>
            <a:endParaRPr lang="en-US" altLang="zh-CN" sz="3400" dirty="0" smtClean="0">
              <a:cs typeface="Times New Roman" panose="02020603050405020304" pitchFamily="18" charset="0"/>
            </a:endParaRPr>
          </a:p>
          <a:p>
            <a:pPr marL="914400" lvl="1" indent="-514350">
              <a:spcBef>
                <a:spcPts val="1200"/>
              </a:spcBef>
              <a:buFont typeface="+mj-lt"/>
              <a:buAutoNum type="circleNumWdWhitePlain"/>
            </a:pPr>
            <a:r>
              <a:rPr lang="zh-CN" altLang="en-US" sz="3400" dirty="0" smtClean="0">
                <a:latin typeface="+mn-ea"/>
                <a:cs typeface="Times New Roman" panose="02020603050405020304" pitchFamily="18" charset="0"/>
              </a:rPr>
              <a:t>用滑鼠按單個方塊</a:t>
            </a:r>
            <a:r>
              <a:rPr lang="zh-CN" altLang="en-US" sz="3400" dirty="0" smtClean="0">
                <a:latin typeface="+mn-ea"/>
                <a:cs typeface="Times New Roman" panose="02020603050405020304" pitchFamily="18" charset="0"/>
              </a:rPr>
              <a:t>，該方塊會</a:t>
            </a:r>
            <a:r>
              <a:rPr lang="zh-CN" altLang="en-US" sz="3400" dirty="0" smtClean="0">
                <a:latin typeface="+mn-ea"/>
                <a:cs typeface="Times New Roman" panose="02020603050405020304" pitchFamily="18" charset="0"/>
              </a:rPr>
              <a:t>加上實線</a:t>
            </a:r>
            <a:r>
              <a:rPr lang="zh-CN" altLang="en-US" sz="3400" dirty="0">
                <a:latin typeface="+mn-ea"/>
                <a:cs typeface="Times New Roman" panose="02020603050405020304" pitchFamily="18" charset="0"/>
              </a:rPr>
              <a:t>外框</a:t>
            </a:r>
            <a:endParaRPr lang="en-US" altLang="zh-CN" sz="3400" dirty="0">
              <a:latin typeface="+mn-ea"/>
              <a:cs typeface="Times New Roman" panose="02020603050405020304" pitchFamily="18" charset="0"/>
            </a:endParaRPr>
          </a:p>
          <a:p>
            <a:pPr marL="914400" lvl="1" indent="-514350">
              <a:spcBef>
                <a:spcPts val="1200"/>
              </a:spcBef>
              <a:buFont typeface="+mj-lt"/>
              <a:buAutoNum type="circleNumWdWhitePlain"/>
            </a:pPr>
            <a:r>
              <a:rPr lang="zh-TW" altLang="en-US" sz="3400" dirty="0" smtClean="0">
                <a:latin typeface="+mn-ea"/>
                <a:cs typeface="Times New Roman" panose="02020603050405020304" pitchFamily="18" charset="0"/>
              </a:rPr>
              <a:t>滑鼠</a:t>
            </a:r>
            <a:r>
              <a:rPr lang="zh-TW" altLang="en-US" sz="3400" dirty="0">
                <a:latin typeface="+mn-ea"/>
                <a:cs typeface="Times New Roman" panose="02020603050405020304" pitchFamily="18" charset="0"/>
              </a:rPr>
              <a:t>移開之後</a:t>
            </a:r>
            <a:r>
              <a:rPr lang="zh-TW" altLang="en-US" sz="3400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en-US" sz="3400" dirty="0">
                <a:latin typeface="+mn-ea"/>
                <a:cs typeface="Times New Roman" panose="02020603050405020304" pitchFamily="18" charset="0"/>
              </a:rPr>
              <a:t>有</a:t>
            </a:r>
            <a:r>
              <a:rPr lang="zh-CN" altLang="en-US" sz="3400" dirty="0" smtClean="0">
                <a:latin typeface="+mn-ea"/>
                <a:cs typeface="Times New Roman" panose="02020603050405020304" pitchFamily="18" charset="0"/>
              </a:rPr>
              <a:t>框線</a:t>
            </a:r>
            <a:r>
              <a:rPr lang="zh-TW" altLang="en-US" sz="3400" dirty="0" smtClean="0">
                <a:latin typeface="+mn-ea"/>
                <a:cs typeface="Times New Roman" panose="02020603050405020304" pitchFamily="18" charset="0"/>
              </a:rPr>
              <a:t>的</a:t>
            </a:r>
            <a:r>
              <a:rPr lang="zh-TW" altLang="en-US" sz="3400" dirty="0">
                <a:latin typeface="+mn-ea"/>
                <a:cs typeface="Times New Roman" panose="02020603050405020304" pitchFamily="18" charset="0"/>
              </a:rPr>
              <a:t>方塊就隱藏</a:t>
            </a:r>
            <a:r>
              <a:rPr lang="zh-TW" altLang="en-US" sz="3400" dirty="0" smtClean="0">
                <a:latin typeface="+mn-ea"/>
                <a:cs typeface="Times New Roman" panose="02020603050405020304" pitchFamily="18" charset="0"/>
              </a:rPr>
              <a:t>起來</a:t>
            </a:r>
            <a:endParaRPr lang="en-US" altLang="zh-TW" sz="3400" dirty="0" smtClean="0">
              <a:latin typeface="+mn-ea"/>
              <a:cs typeface="Times New Roman" panose="02020603050405020304" pitchFamily="18" charset="0"/>
            </a:endParaRPr>
          </a:p>
          <a:p>
            <a:pPr marL="914400" lvl="1" indent="-514350">
              <a:spcBef>
                <a:spcPts val="1200"/>
              </a:spcBef>
              <a:buFont typeface="+mj-lt"/>
              <a:buAutoNum type="circleNumWdWhitePlain"/>
            </a:pPr>
            <a:r>
              <a:rPr lang="zh-CN" altLang="en-US" sz="3400" dirty="0" smtClean="0">
                <a:latin typeface="+mn-ea"/>
                <a:cs typeface="Times New Roman" panose="02020603050405020304" pitchFamily="18" charset="0"/>
              </a:rPr>
              <a:t>按</a:t>
            </a:r>
            <a:r>
              <a:rPr lang="zh-TW" altLang="en-US" sz="34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latin typeface="+mn-ea"/>
                <a:cs typeface="Times New Roman" panose="02020603050405020304" pitchFamily="18" charset="0"/>
              </a:rPr>
              <a:t>Restore a</a:t>
            </a:r>
            <a:r>
              <a:rPr lang="en-US" altLang="zh-CN" sz="3400" dirty="0" smtClean="0">
                <a:latin typeface="+mn-ea"/>
                <a:cs typeface="Times New Roman" panose="02020603050405020304" pitchFamily="18" charset="0"/>
              </a:rPr>
              <a:t>ll </a:t>
            </a:r>
            <a:r>
              <a:rPr lang="zh-TW" altLang="en-US" sz="3400" dirty="0">
                <a:latin typeface="+mn-ea"/>
                <a:cs typeface="Times New Roman" panose="02020603050405020304" pitchFamily="18" charset="0"/>
              </a:rPr>
              <a:t>按鈕， </a:t>
            </a:r>
            <a:r>
              <a:rPr lang="zh-TW" altLang="en-US" sz="3400" dirty="0" smtClean="0">
                <a:latin typeface="+mn-ea"/>
                <a:cs typeface="Times New Roman" panose="02020603050405020304" pitchFamily="18" charset="0"/>
              </a:rPr>
              <a:t>恢復</a:t>
            </a:r>
            <a:r>
              <a:rPr lang="zh-TW" altLang="en-US" sz="3400" dirty="0">
                <a:latin typeface="+mn-ea"/>
                <a:cs typeface="Times New Roman" panose="02020603050405020304" pitchFamily="18" charset="0"/>
              </a:rPr>
              <a:t>原來</a:t>
            </a:r>
            <a:r>
              <a:rPr lang="zh-TW" altLang="en-US" sz="3400" dirty="0" smtClean="0"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3400" dirty="0" smtClean="0">
                <a:latin typeface="+mn-ea"/>
                <a:cs typeface="Times New Roman" panose="02020603050405020304" pitchFamily="18" charset="0"/>
              </a:rPr>
              <a:t>6</a:t>
            </a:r>
            <a:r>
              <a:rPr lang="zh-TW" altLang="en-US" sz="3400" dirty="0" smtClean="0">
                <a:latin typeface="+mn-ea"/>
                <a:cs typeface="Times New Roman" panose="02020603050405020304" pitchFamily="18" charset="0"/>
              </a:rPr>
              <a:t>個</a:t>
            </a:r>
            <a:r>
              <a:rPr lang="zh-TW" altLang="en-US" sz="3400" dirty="0">
                <a:latin typeface="+mn-ea"/>
                <a:cs typeface="Times New Roman" panose="02020603050405020304" pitchFamily="18" charset="0"/>
              </a:rPr>
              <a:t>方塊。 （注意要維持原來的排列方式）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zh-TW" sz="34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zh-TW" altLang="en-US" sz="29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TW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8" y="735571"/>
            <a:ext cx="7683556" cy="215922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093" y="2811073"/>
            <a:ext cx="5387789" cy="388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問題</a:t>
            </a:r>
            <a:r>
              <a:rPr lang="en-US" altLang="zh-CN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932"/>
          </a:xfrm>
        </p:spPr>
        <p:txBody>
          <a:bodyPr>
            <a:normAutofit/>
          </a:bodyPr>
          <a:lstStyle/>
          <a:p>
            <a:pPr marL="268288" indent="-268288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dirty="0" smtClean="0">
                <a:cs typeface="Times New Roman" panose="02020603050405020304" pitchFamily="18" charset="0"/>
              </a:rPr>
              <a:t>版面變化與問題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1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一樣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8288" indent="-268288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8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cs typeface="Times New Roman" panose="02020603050405020304" pitchFamily="18" charset="0"/>
              </a:rPr>
              <a:t>6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個方塊分成三組：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88" indent="-268288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dirty="0" smtClean="0">
                <a:cs typeface="Times New Roman" panose="02020603050405020304" pitchFamily="18" charset="0"/>
              </a:rPr>
              <a:t>事件處理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marL="914400" lvl="1" indent="-514350">
              <a:spcBef>
                <a:spcPts val="1200"/>
              </a:spcBef>
              <a:buFont typeface="+mj-lt"/>
              <a:buAutoNum type="circleNumWdWhitePlain"/>
            </a:pPr>
            <a:r>
              <a:rPr lang="zh-CN" altLang="en-US" sz="2600" dirty="0" smtClean="0">
                <a:latin typeface="+mn-ea"/>
                <a:cs typeface="Times New Roman" panose="02020603050405020304" pitchFamily="18" charset="0"/>
              </a:rPr>
              <a:t>用滑鼠</a:t>
            </a:r>
            <a:r>
              <a:rPr lang="zh-CN" altLang="en-US" sz="2600" dirty="0" smtClean="0">
                <a:latin typeface="+mn-ea"/>
                <a:cs typeface="Times New Roman" panose="02020603050405020304" pitchFamily="18" charset="0"/>
              </a:rPr>
              <a:t>按</a:t>
            </a:r>
            <a:r>
              <a:rPr lang="zh-CN" altLang="en-US" sz="2600" dirty="0">
                <a:latin typeface="+mn-ea"/>
                <a:cs typeface="Times New Roman" panose="02020603050405020304" pitchFamily="18" charset="0"/>
              </a:rPr>
              <a:t>某</a:t>
            </a:r>
            <a:r>
              <a:rPr lang="zh-CN" altLang="en-US" sz="2600" dirty="0" smtClean="0">
                <a:latin typeface="+mn-ea"/>
                <a:cs typeface="Times New Roman" panose="02020603050405020304" pitchFamily="18" charset="0"/>
              </a:rPr>
              <a:t>個</a:t>
            </a:r>
            <a:r>
              <a:rPr lang="zh-CN" altLang="en-US" sz="2600" dirty="0" smtClean="0">
                <a:latin typeface="+mn-ea"/>
                <a:cs typeface="Times New Roman" panose="02020603050405020304" pitchFamily="18" charset="0"/>
              </a:rPr>
              <a:t>方塊</a:t>
            </a:r>
            <a:r>
              <a:rPr lang="zh-CN" altLang="en-US" sz="2600" dirty="0" smtClean="0">
                <a:latin typeface="+mn-ea"/>
                <a:cs typeface="Times New Roman" panose="02020603050405020304" pitchFamily="18" charset="0"/>
              </a:rPr>
              <a:t>，與該方塊同一組的方塊會</a:t>
            </a:r>
            <a:r>
              <a:rPr lang="zh-CN" altLang="en-US" sz="2600" dirty="0" smtClean="0">
                <a:latin typeface="+mn-ea"/>
                <a:cs typeface="Times New Roman" panose="02020603050405020304" pitchFamily="18" charset="0"/>
              </a:rPr>
              <a:t>加上實線</a:t>
            </a:r>
            <a:r>
              <a:rPr lang="zh-CN" altLang="en-US" sz="2600" dirty="0">
                <a:latin typeface="+mn-ea"/>
                <a:cs typeface="Times New Roman" panose="02020603050405020304" pitchFamily="18" charset="0"/>
              </a:rPr>
              <a:t>外框</a:t>
            </a:r>
            <a:endParaRPr lang="en-US" altLang="zh-CN" sz="2600" dirty="0">
              <a:latin typeface="+mn-ea"/>
              <a:cs typeface="Times New Roman" panose="02020603050405020304" pitchFamily="18" charset="0"/>
            </a:endParaRPr>
          </a:p>
          <a:p>
            <a:pPr marL="914400" lvl="1" indent="-514350">
              <a:spcBef>
                <a:spcPts val="1200"/>
              </a:spcBef>
              <a:buFont typeface="+mj-lt"/>
              <a:buAutoNum type="circleNumWdWhitePlain"/>
            </a:pPr>
            <a:r>
              <a:rPr lang="zh-TW" altLang="en-US" sz="2600" dirty="0" smtClean="0">
                <a:latin typeface="+mn-ea"/>
                <a:cs typeface="Times New Roman" panose="02020603050405020304" pitchFamily="18" charset="0"/>
              </a:rPr>
              <a:t>滑鼠</a:t>
            </a:r>
            <a:r>
              <a:rPr lang="zh-TW" altLang="en-US" sz="2600" dirty="0">
                <a:latin typeface="+mn-ea"/>
                <a:cs typeface="Times New Roman" panose="02020603050405020304" pitchFamily="18" charset="0"/>
              </a:rPr>
              <a:t>移開之後</a:t>
            </a:r>
            <a:r>
              <a:rPr lang="zh-TW" altLang="en-US" sz="2600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en-US" sz="2600" dirty="0">
                <a:latin typeface="+mn-ea"/>
                <a:cs typeface="Times New Roman" panose="02020603050405020304" pitchFamily="18" charset="0"/>
              </a:rPr>
              <a:t>有</a:t>
            </a:r>
            <a:r>
              <a:rPr lang="zh-CN" altLang="en-US" sz="2600" dirty="0" smtClean="0">
                <a:latin typeface="+mn-ea"/>
                <a:cs typeface="Times New Roman" panose="02020603050405020304" pitchFamily="18" charset="0"/>
              </a:rPr>
              <a:t>框線</a:t>
            </a:r>
            <a:r>
              <a:rPr lang="zh-TW" altLang="en-US" sz="2600" dirty="0" smtClean="0">
                <a:latin typeface="+mn-ea"/>
                <a:cs typeface="Times New Roman" panose="02020603050405020304" pitchFamily="18" charset="0"/>
              </a:rPr>
              <a:t>的</a:t>
            </a:r>
            <a:r>
              <a:rPr lang="zh-TW" altLang="en-US" sz="2600" dirty="0">
                <a:latin typeface="+mn-ea"/>
                <a:cs typeface="Times New Roman" panose="02020603050405020304" pitchFamily="18" charset="0"/>
              </a:rPr>
              <a:t>方塊就隱藏</a:t>
            </a:r>
            <a:r>
              <a:rPr lang="zh-TW" altLang="en-US" sz="2600" dirty="0" smtClean="0">
                <a:latin typeface="+mn-ea"/>
                <a:cs typeface="Times New Roman" panose="02020603050405020304" pitchFamily="18" charset="0"/>
              </a:rPr>
              <a:t>起來</a:t>
            </a:r>
            <a:endParaRPr lang="en-US" altLang="zh-TW" sz="2600" dirty="0" smtClean="0">
              <a:latin typeface="+mn-ea"/>
              <a:cs typeface="Times New Roman" panose="02020603050405020304" pitchFamily="18" charset="0"/>
            </a:endParaRPr>
          </a:p>
          <a:p>
            <a:pPr marL="914400" lvl="1" indent="-514350">
              <a:spcBef>
                <a:spcPts val="1200"/>
              </a:spcBef>
              <a:buFont typeface="+mj-lt"/>
              <a:buAutoNum type="circleNumWdWhitePlain"/>
            </a:pPr>
            <a:r>
              <a:rPr lang="zh-CN" altLang="en-US" sz="2600" dirty="0" smtClean="0">
                <a:latin typeface="+mn-ea"/>
                <a:cs typeface="Times New Roman" panose="02020603050405020304" pitchFamily="18" charset="0"/>
              </a:rPr>
              <a:t>按</a:t>
            </a:r>
            <a:r>
              <a:rPr lang="zh-TW" altLang="en-US" sz="26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+mn-ea"/>
                <a:cs typeface="Times New Roman" panose="02020603050405020304" pitchFamily="18" charset="0"/>
              </a:rPr>
              <a:t>Restore a</a:t>
            </a:r>
            <a:r>
              <a:rPr lang="en-US" altLang="zh-CN" sz="2600" dirty="0" smtClean="0">
                <a:latin typeface="+mn-ea"/>
                <a:cs typeface="Times New Roman" panose="02020603050405020304" pitchFamily="18" charset="0"/>
              </a:rPr>
              <a:t>ll </a:t>
            </a:r>
            <a:r>
              <a:rPr lang="zh-TW" altLang="en-US" sz="2600" dirty="0">
                <a:latin typeface="+mn-ea"/>
                <a:cs typeface="Times New Roman" panose="02020603050405020304" pitchFamily="18" charset="0"/>
              </a:rPr>
              <a:t>按鈕， </a:t>
            </a:r>
            <a:r>
              <a:rPr lang="zh-TW" altLang="en-US" sz="2600" dirty="0" smtClean="0">
                <a:latin typeface="+mn-ea"/>
                <a:cs typeface="Times New Roman" panose="02020603050405020304" pitchFamily="18" charset="0"/>
              </a:rPr>
              <a:t>恢復</a:t>
            </a:r>
            <a:r>
              <a:rPr lang="zh-TW" altLang="en-US" sz="2600" dirty="0">
                <a:latin typeface="+mn-ea"/>
                <a:cs typeface="Times New Roman" panose="02020603050405020304" pitchFamily="18" charset="0"/>
              </a:rPr>
              <a:t>原來</a:t>
            </a:r>
            <a:r>
              <a:rPr lang="zh-TW" altLang="en-US" sz="2600" dirty="0" smtClean="0"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2600" dirty="0" smtClean="0">
                <a:latin typeface="+mn-ea"/>
                <a:cs typeface="Times New Roman" panose="02020603050405020304" pitchFamily="18" charset="0"/>
              </a:rPr>
              <a:t>6</a:t>
            </a:r>
            <a:r>
              <a:rPr lang="zh-TW" altLang="en-US" sz="2600" dirty="0" smtClean="0">
                <a:latin typeface="+mn-ea"/>
                <a:cs typeface="Times New Roman" panose="02020603050405020304" pitchFamily="18" charset="0"/>
              </a:rPr>
              <a:t>個</a:t>
            </a:r>
            <a:r>
              <a:rPr lang="zh-TW" altLang="en-US" sz="2600" dirty="0">
                <a:latin typeface="+mn-ea"/>
                <a:cs typeface="Times New Roman" panose="02020603050405020304" pitchFamily="18" charset="0"/>
              </a:rPr>
              <a:t>方塊。 （注意要維持原來的排列方式）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zh-TW" sz="34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zh-TW" altLang="en-US" sz="29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TW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7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242</Words>
  <Application>Microsoft Office PowerPoint</Application>
  <PresentationFormat>如螢幕大小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宋体</vt:lpstr>
      <vt:lpstr>新細明體</vt:lpstr>
      <vt:lpstr>Arial</vt:lpstr>
      <vt:lpstr>Calibri</vt:lpstr>
      <vt:lpstr>Times New Roman</vt:lpstr>
      <vt:lpstr>Wingdings</vt:lpstr>
      <vt:lpstr>1_Office 佈景主題</vt:lpstr>
      <vt:lpstr>基礎程式設計 II</vt:lpstr>
      <vt:lpstr>問題1</vt:lpstr>
      <vt:lpstr>PowerPoint 簡報</vt:lpstr>
      <vt:lpstr>問題2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CJLuh</dc:creator>
  <cp:lastModifiedBy>CJLuh</cp:lastModifiedBy>
  <cp:revision>34</cp:revision>
  <dcterms:created xsi:type="dcterms:W3CDTF">2018-04-09T03:20:04Z</dcterms:created>
  <dcterms:modified xsi:type="dcterms:W3CDTF">2021-05-20T09:23:22Z</dcterms:modified>
</cp:coreProperties>
</file>