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Ch4 start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03/03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898E0-B176-4A43-BEF2-AA2E181B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選擇性敘述</a:t>
            </a:r>
            <a:r>
              <a:rPr lang="en-US" altLang="zh-TW" dirty="0"/>
              <a:t> - if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6427BB-C079-4768-908B-3007D2DE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320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C850C-14B7-485D-9388-4FF40363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9E0B-307A-4413-920F-259C70B1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79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20</TotalTime>
  <Words>19</Words>
  <Application>Microsoft Office PowerPoint</Application>
  <PresentationFormat>寬螢幕</PresentationFormat>
  <Paragraphs>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03/03 程設(一)實習課</vt:lpstr>
      <vt:lpstr>選擇性敘述 - if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天 陳</cp:lastModifiedBy>
  <cp:revision>2</cp:revision>
  <dcterms:created xsi:type="dcterms:W3CDTF">2022-02-28T04:09:27Z</dcterms:created>
  <dcterms:modified xsi:type="dcterms:W3CDTF">2022-02-28T04:29:48Z</dcterms:modified>
</cp:coreProperties>
</file>