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62" r:id="rId5"/>
    <p:sldId id="261" r:id="rId6"/>
    <p:sldId id="258" r:id="rId7"/>
    <p:sldId id="263" r:id="rId8"/>
    <p:sldId id="259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0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0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8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4F6FE-53C0-4580-B3EF-D812A8E5C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312F-B69E-4991-A143-9DEAA86F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Cover Letter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3A853-EFB6-4F6A-B6CA-4A3431798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95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740F5-2949-4D14-9BA4-BC3064C5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Last Paragraph(s) 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(Conclusion)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3EFF-9BA2-4671-8647-6C7B7FB2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Call for action and give thanks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 request for an interview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The best way to reach you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Express appreciation for the employer’s time and consideration </a:t>
            </a:r>
          </a:p>
        </p:txBody>
      </p:sp>
    </p:spTree>
    <p:extLst>
      <p:ext uri="{BB962C8B-B14F-4D97-AF65-F5344CB8AC3E}">
        <p14:creationId xmlns:p14="http://schemas.microsoft.com/office/powerpoint/2010/main" val="27666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515B-06E7-408C-8529-DB151F6D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2C544F-98A4-4B86-916E-DB08A6850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7" y="2492245"/>
            <a:ext cx="12097818" cy="1721535"/>
          </a:xfrm>
        </p:spPr>
      </p:pic>
    </p:spTree>
    <p:extLst>
      <p:ext uri="{BB962C8B-B14F-4D97-AF65-F5344CB8AC3E}">
        <p14:creationId xmlns:p14="http://schemas.microsoft.com/office/powerpoint/2010/main" val="62803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75E85-15F8-4FB6-8CE4-A45B82AD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Long Should it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B3A8-A077-4E75-A672-9F73CE7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cover letter should only be one page long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Should be broken down to three to four paragraphs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12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592BC-0B6C-4AEC-944C-4B26524C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prepare before writing your cover letter?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7162-6035-4481-9DFB-FF6F309A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Read the job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Identify key words</a:t>
            </a:r>
          </a:p>
        </p:txBody>
      </p:sp>
    </p:spTree>
    <p:extLst>
      <p:ext uri="{BB962C8B-B14F-4D97-AF65-F5344CB8AC3E}">
        <p14:creationId xmlns:p14="http://schemas.microsoft.com/office/powerpoint/2010/main" val="405298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EDCC-38C4-4A41-8C53-55A73FC8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EFBC-BD52-44C4-A9CB-3FBC55D0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Used for the same reason as almost everything else during the job search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IT’S A MARKETING TOOL!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You’re trying to make yourself look good, just like your Resume/CV and answering interview questions correctly </a:t>
            </a:r>
          </a:p>
        </p:txBody>
      </p:sp>
    </p:spTree>
    <p:extLst>
      <p:ext uri="{BB962C8B-B14F-4D97-AF65-F5344CB8AC3E}">
        <p14:creationId xmlns:p14="http://schemas.microsoft.com/office/powerpoint/2010/main" val="198337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0F6FD-92D6-4EC2-8E37-9EB13CA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Header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B92F-DDAA-417E-A236-FE237312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You’re Cover Letter should have the same header as your resume/CV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What needs to be included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Name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Phone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16480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EC139-9BB4-45F9-B8FF-2DC57C63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First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D90E-65D7-4EBC-972B-63E1210A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80" y="180975"/>
            <a:ext cx="10027920" cy="47720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Goals of this Paragraph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Introduce yourself, grab the readers attention, and declare the purpose of the letter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State why your writing, which position your applying for, and how you found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Indicate your interest in the employer or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 Personal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RELATE!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Find a way to relate your experience, interests, or education to the job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3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F9FD-949F-49A0-BD97-1A347BB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F98A0-7027-4D0D-95F6-CBA3FFCCF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5" y="2152599"/>
            <a:ext cx="12141762" cy="1514428"/>
          </a:xfrm>
        </p:spPr>
      </p:pic>
    </p:spTree>
    <p:extLst>
      <p:ext uri="{BB962C8B-B14F-4D97-AF65-F5344CB8AC3E}">
        <p14:creationId xmlns:p14="http://schemas.microsoft.com/office/powerpoint/2010/main" val="672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9A66-F6A5-47BE-8BF4-131353FF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231570"/>
            <a:ext cx="10058400" cy="706643"/>
          </a:xfrm>
        </p:spPr>
        <p:txBody>
          <a:bodyPr/>
          <a:lstStyle/>
          <a:p>
            <a:r>
              <a:rPr lang="en-US" dirty="0"/>
              <a:t>Middle Paragraph(s)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C99A-2DFB-4A52-A736-7A7F46B9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55" y="1787737"/>
            <a:ext cx="11907520" cy="3930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Goal of the paragraph: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Stating why you fit the job specifically and supporting that statement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to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Skills that </a:t>
            </a:r>
            <a:r>
              <a:rPr lang="en-US" sz="2400" b="1" dirty="0"/>
              <a:t>RELATE!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Experiences that </a:t>
            </a:r>
            <a:r>
              <a:rPr lang="en-US" sz="2400" b="1" dirty="0"/>
              <a:t>RELATE!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Knowledge that </a:t>
            </a:r>
            <a:r>
              <a:rPr lang="en-US" sz="2400" b="1" dirty="0"/>
              <a:t>RELATES!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Connect all of these by identifying the key words and the specific needs highlighted in the job description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Show results that you’ve achieved before and how you’ll be able to do the same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Reference your resume, but don’t repeat it verbatim (word for word)</a:t>
            </a:r>
          </a:p>
        </p:txBody>
      </p:sp>
    </p:spTree>
    <p:extLst>
      <p:ext uri="{BB962C8B-B14F-4D97-AF65-F5344CB8AC3E}">
        <p14:creationId xmlns:p14="http://schemas.microsoft.com/office/powerpoint/2010/main" val="244561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C341-2AC4-44D9-8299-C3021E86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C375A-AF3E-4C6B-ADB8-87173734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" y="2016585"/>
            <a:ext cx="12203581" cy="3158730"/>
          </a:xfrm>
        </p:spPr>
      </p:pic>
    </p:spTree>
    <p:extLst>
      <p:ext uri="{BB962C8B-B14F-4D97-AF65-F5344CB8AC3E}">
        <p14:creationId xmlns:p14="http://schemas.microsoft.com/office/powerpoint/2010/main" val="3512657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Sagona Book</vt:lpstr>
      <vt:lpstr>Sagona ExtraLight</vt:lpstr>
      <vt:lpstr>RetrospectVTI</vt:lpstr>
      <vt:lpstr>Cover Letter Writing</vt:lpstr>
      <vt:lpstr>How Long Should it be?</vt:lpstr>
      <vt:lpstr>How to prepare before writing your cover letter?</vt:lpstr>
      <vt:lpstr>Why though?</vt:lpstr>
      <vt:lpstr>Header</vt:lpstr>
      <vt:lpstr>First Paragraph</vt:lpstr>
      <vt:lpstr>Example </vt:lpstr>
      <vt:lpstr>Middle Paragraph(s)</vt:lpstr>
      <vt:lpstr>Example</vt:lpstr>
      <vt:lpstr>Last Paragraph(s)   (Conclusion)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Letter Writing</dc:title>
  <dc:creator>Christian Nagle</dc:creator>
  <cp:lastModifiedBy>Christian Nagle</cp:lastModifiedBy>
  <cp:revision>6</cp:revision>
  <dcterms:created xsi:type="dcterms:W3CDTF">2020-01-27T12:26:29Z</dcterms:created>
  <dcterms:modified xsi:type="dcterms:W3CDTF">2020-01-28T10:09:15Z</dcterms:modified>
</cp:coreProperties>
</file>