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0" r:id="rId5"/>
    <p:sldId id="259" r:id="rId6"/>
    <p:sldId id="261" r:id="rId7"/>
    <p:sldId id="262" r:id="rId8"/>
    <p:sldId id="263" r:id="rId9"/>
    <p:sldId id="279" r:id="rId10"/>
    <p:sldId id="280" r:id="rId11"/>
    <p:sldId id="281" r:id="rId12"/>
    <p:sldId id="264" r:id="rId13"/>
    <p:sldId id="266" r:id="rId14"/>
    <p:sldId id="265" r:id="rId15"/>
    <p:sldId id="269" r:id="rId16"/>
    <p:sldId id="270" r:id="rId17"/>
    <p:sldId id="275" r:id="rId18"/>
    <p:sldId id="276" r:id="rId19"/>
    <p:sldId id="272" r:id="rId20"/>
    <p:sldId id="273" r:id="rId21"/>
    <p:sldId id="274" r:id="rId22"/>
    <p:sldId id="278" r:id="rId23"/>
    <p:sldId id="268" r:id="rId24"/>
    <p:sldId id="267"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15/05/2017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p14="http://schemas.microsoft.com/office/powerpoint/2010/main" xmlns=""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t>
            </a:r>
            <a:r>
              <a:rPr lang="fr-FR" baseline="0" dirty="0" err="1" smtClean="0"/>
              <a:t>Repartition</a:t>
            </a:r>
            <a:r>
              <a:rPr lang="fr-FR" baseline="0" dirty="0" smtClean="0"/>
              <a:t> des tâches &amp; 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p14="http://schemas.microsoft.com/office/powerpoint/2010/main" xmlns=""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p14="http://schemas.microsoft.com/office/powerpoint/2010/main" xmlns="" val="1398145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p14="http://schemas.microsoft.com/office/powerpoint/2010/main" xmlns="" val="221503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p14="http://schemas.microsoft.com/office/powerpoint/2010/main" xmlns="" val="407818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p14="http://schemas.microsoft.com/office/powerpoint/2010/main" xmlns="" val="51133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p14="http://schemas.microsoft.com/office/powerpoint/2010/main" xmlns="" val="1329930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p14="http://schemas.microsoft.com/office/powerpoint/2010/main" xmlns="" val="1420921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p14="http://schemas.microsoft.com/office/powerpoint/2010/main" xmlns="" val="2537194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p14="http://schemas.microsoft.com/office/powerpoint/2010/main" xmlns="" val="4069220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p14="http://schemas.microsoft.com/office/powerpoint/2010/main" xmlns="" val="218808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p14="http://schemas.microsoft.com/office/powerpoint/2010/main" xmlns="" val="153729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extLst>
      <p:ext uri="{BB962C8B-B14F-4D97-AF65-F5344CB8AC3E}">
        <p14:creationId xmlns:p14="http://schemas.microsoft.com/office/powerpoint/2010/main" xmlns="" val="162850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p14="http://schemas.microsoft.com/office/powerpoint/2010/main" xmlns=""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p14="http://schemas.microsoft.com/office/powerpoint/2010/main" xmlns="" val="352663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p14="http://schemas.microsoft.com/office/powerpoint/2010/main" xmlns="" val="13214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p14="http://schemas.microsoft.com/office/powerpoint/2010/main" xmlns="" val="200454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p14="http://schemas.microsoft.com/office/powerpoint/2010/main" xmlns="" val="344846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p14="http://schemas.microsoft.com/office/powerpoint/2010/main" xmlns="" val="2125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p14="http://schemas.microsoft.com/office/powerpoint/2010/main" xmlns="" val="146184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p14="http://schemas.microsoft.com/office/powerpoint/2010/main" xmlns="" val="1520764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15/05/2017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15/05/2017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a:t>
            </a:r>
            <a:r>
              <a:rPr lang="fr-FR" sz="1400" dirty="0" smtClean="0"/>
              <a:t>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a:t>
            </a:r>
            <a:r>
              <a:rPr lang="fr-FR" sz="1600" dirty="0" smtClean="0"/>
              <a:t>plus moderne.</a:t>
            </a:r>
            <a:endParaRPr lang="fr-FR" sz="1600" dirty="0" smtClean="0"/>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404</TotalTime>
  <Words>520</Words>
  <Application>Microsoft Office PowerPoint</Application>
  <PresentationFormat>Affichage à l'écran (4:3)</PresentationFormat>
  <Paragraphs>158</Paragraphs>
  <Slides>24</Slides>
  <Notes>20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Rotonde</vt:lpstr>
      <vt:lpstr>Présentation du projet AbsMedical</vt:lpstr>
      <vt:lpstr>Sommaire</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31</cp:revision>
  <dcterms:created xsi:type="dcterms:W3CDTF">2017-05-11T20:10:14Z</dcterms:created>
  <dcterms:modified xsi:type="dcterms:W3CDTF">2017-05-15T09:21:56Z</dcterms:modified>
</cp:coreProperties>
</file>