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45B8F-C0FF-44EC-BB50-2DC2F163B972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09E1-ABC8-4D7E-BDD9-246DCBE30A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projet: Objectif,</a:t>
            </a:r>
            <a:r>
              <a:rPr lang="fr-FR" baseline="0" dirty="0" smtClean="0"/>
              <a:t> Description, </a:t>
            </a:r>
            <a:r>
              <a:rPr lang="fr-FR" baseline="0" dirty="0" err="1" smtClean="0"/>
              <a:t>Repartition</a:t>
            </a:r>
            <a:r>
              <a:rPr lang="fr-FR" baseline="0" dirty="0" smtClean="0"/>
              <a:t> des tâches &amp; Avantage et </a:t>
            </a:r>
            <a:r>
              <a:rPr lang="fr-FR" baseline="0" dirty="0" err="1" smtClean="0"/>
              <a:t>Inconveniant</a:t>
            </a:r>
            <a:endParaRPr lang="fr-FR" baseline="0" dirty="0" smtClean="0"/>
          </a:p>
          <a:p>
            <a:r>
              <a:rPr lang="fr-FR" baseline="0" dirty="0" smtClean="0"/>
              <a:t>Technologies utilisés: Langage utilisé, Web Service utilisé,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09E1-ABC8-4D7E-BDD9-246DCBE30A3E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la base</a:t>
            </a:r>
            <a:r>
              <a:rPr lang="fr-FR" baseline="0" dirty="0" smtClean="0"/>
              <a:t> on devais partir sur du </a:t>
            </a:r>
            <a:r>
              <a:rPr lang="fr-FR" baseline="0" dirty="0" err="1" smtClean="0"/>
              <a:t>WinForm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09E1-ABC8-4D7E-BDD9-246DCBE30A3E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09E1-ABC8-4D7E-BDD9-246DCBE30A3E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09E1-ABC8-4D7E-BDD9-246DCBE30A3E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AbsMedical</a:t>
            </a:r>
            <a:r>
              <a:rPr lang="fr-FR" baseline="0" dirty="0" smtClean="0"/>
              <a:t> -&gt; contient l’application bureau</a:t>
            </a:r>
          </a:p>
          <a:p>
            <a:r>
              <a:rPr lang="fr-FR" baseline="0" dirty="0" err="1" smtClean="0"/>
              <a:t>AbsMedical.Data</a:t>
            </a:r>
            <a:r>
              <a:rPr lang="fr-FR" baseline="0" dirty="0" smtClean="0"/>
              <a:t> -&gt; contient la couche d’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aux données</a:t>
            </a:r>
          </a:p>
          <a:p>
            <a:r>
              <a:rPr lang="fr-FR" baseline="0" dirty="0" err="1" smtClean="0"/>
              <a:t>AbsMedical.Shared</a:t>
            </a:r>
            <a:r>
              <a:rPr lang="fr-FR" baseline="0" dirty="0" smtClean="0"/>
              <a:t> -&gt; contient des classes partagé entre les différents projets</a:t>
            </a:r>
          </a:p>
          <a:p>
            <a:r>
              <a:rPr lang="fr-FR" baseline="0" dirty="0" smtClean="0"/>
              <a:t>AbsMedical.NFC -&gt; contient les classes pour la connexion/</a:t>
            </a:r>
            <a:r>
              <a:rPr lang="fr-FR" baseline="0" dirty="0" err="1" smtClean="0"/>
              <a:t>recuperation</a:t>
            </a:r>
            <a:r>
              <a:rPr lang="fr-FR" baseline="0" dirty="0" smtClean="0"/>
              <a:t> de l’id de la carte </a:t>
            </a:r>
            <a:r>
              <a:rPr lang="fr-FR" baseline="0" dirty="0" err="1" smtClean="0"/>
              <a:t>rfid</a:t>
            </a:r>
            <a:endParaRPr lang="fr-FR" baseline="0" dirty="0" smtClean="0"/>
          </a:p>
          <a:p>
            <a:r>
              <a:rPr lang="fr-FR" baseline="0" dirty="0" smtClean="0"/>
              <a:t>AbsMedical.WCF -&gt; contient les différents web services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209E1-ABC8-4D7E-BDD9-246DCBE30A3E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AB72DB-2B36-4F14-9350-0913143174F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C328B4-C016-4A25-B59B-906578B0868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8496944" cy="182976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 </a:t>
            </a:r>
            <a:r>
              <a:rPr lang="fr-FR" dirty="0" err="1" smtClean="0"/>
              <a:t>AbsMedical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7772400" cy="1199704"/>
          </a:xfrm>
        </p:spPr>
        <p:txBody>
          <a:bodyPr/>
          <a:lstStyle/>
          <a:p>
            <a:r>
              <a:rPr lang="fr-FR" dirty="0" smtClean="0"/>
              <a:t>Par MARTINES Stefano &amp; MAGNIN Adrien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Technologies utilisées</a:t>
            </a:r>
          </a:p>
          <a:p>
            <a:r>
              <a:rPr lang="fr-FR" dirty="0" smtClean="0"/>
              <a:t>Présentation de l’application</a:t>
            </a:r>
          </a:p>
          <a:p>
            <a:r>
              <a:rPr lang="fr-FR" dirty="0" smtClean="0"/>
              <a:t>Démo</a:t>
            </a:r>
          </a:p>
          <a:p>
            <a:r>
              <a:rPr lang="fr-FR" dirty="0" smtClean="0"/>
              <a:t>Conclusion</a:t>
            </a:r>
          </a:p>
          <a:p>
            <a:r>
              <a:rPr lang="fr-FR" dirty="0" smtClean="0"/>
              <a:t>Question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AbsMedical</a:t>
            </a:r>
            <a:r>
              <a:rPr lang="fr-FR" sz="2000" dirty="0" smtClean="0"/>
              <a:t> est une application bureau à destination des médecins dont le but est simple: </a:t>
            </a:r>
          </a:p>
          <a:p>
            <a:pPr>
              <a:buNone/>
            </a:pPr>
            <a:r>
              <a:rPr lang="fr-FR" sz="2000" dirty="0" smtClean="0"/>
              <a:t>	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Justifier numériquement les absences scolaire d’un étudiant.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Présentation et objectif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>
                <a:solidFill>
                  <a:srgbClr val="002060"/>
                </a:solidFill>
              </a:rPr>
              <a:t>Objectif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fr-FR" sz="2000" dirty="0" smtClean="0"/>
              <a:t>Enregistrement d’un certificat médical pour un étudiant.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Enregistrement en base de données.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Exportation du certificat au format PDF.</a:t>
            </a:r>
          </a:p>
          <a:p>
            <a:pPr lvl="1">
              <a:buNone/>
            </a:pPr>
            <a:r>
              <a:rPr lang="fr-FR" sz="1600" dirty="0" smtClean="0"/>
              <a:t>	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Gestion des étudiants.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Enregistrement d’un nouvel étudiant.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Modification des informations d’un étudiant.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Suppression d’un étudiant.</a:t>
            </a:r>
          </a:p>
          <a:p>
            <a:pPr lvl="1">
              <a:buFont typeface="Wingdings" pitchFamily="2" charset="2"/>
              <a:buChar char="§"/>
            </a:pPr>
            <a:endParaRPr lang="fr-FR" sz="1600" dirty="0" smtClean="0"/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Gestion </a:t>
            </a:r>
            <a:r>
              <a:rPr lang="fr-FR" sz="2000" dirty="0" smtClean="0"/>
              <a:t>du profil médecin.</a:t>
            </a:r>
            <a:endParaRPr lang="fr-FR" sz="2000" dirty="0" smtClean="0"/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Modification </a:t>
            </a:r>
            <a:r>
              <a:rPr lang="fr-FR" sz="1600" dirty="0" smtClean="0"/>
              <a:t>des informations d’un </a:t>
            </a:r>
            <a:r>
              <a:rPr lang="fr-FR" sz="1600" dirty="0" smtClean="0"/>
              <a:t>médecin.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Paramétrage de l’adresse mail d’un médecin. </a:t>
            </a:r>
          </a:p>
          <a:p>
            <a:pPr lvl="1">
              <a:buFont typeface="Wingdings" pitchFamily="2" charset="2"/>
              <a:buChar char="§"/>
            </a:pPr>
            <a:endParaRPr lang="fr-FR" sz="1600" dirty="0" smtClean="0"/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Consultation de l’historique des absences d’un étudiant.</a:t>
            </a:r>
            <a:endParaRPr lang="fr-FR" sz="2000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Présentation et objectif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Fonctionnalités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000" b="1" dirty="0" smtClean="0"/>
              <a:t>Evite</a:t>
            </a:r>
            <a:r>
              <a:rPr lang="fr-FR" sz="2000" dirty="0" smtClean="0"/>
              <a:t> la paperasse tant pour l’école que pour le médecin.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/>
              <a:t>L’école </a:t>
            </a:r>
            <a:r>
              <a:rPr lang="fr-FR" sz="2000" b="1" dirty="0" smtClean="0"/>
              <a:t>notifiée par email en temps réel !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/>
              <a:t>Certification</a:t>
            </a:r>
            <a:r>
              <a:rPr lang="fr-FR" sz="2000" dirty="0" smtClean="0"/>
              <a:t> de l’absence via </a:t>
            </a:r>
            <a:r>
              <a:rPr lang="fr-FR" sz="2000" b="1" dirty="0" smtClean="0"/>
              <a:t>l’authentification</a:t>
            </a:r>
            <a:r>
              <a:rPr lang="fr-FR" sz="2000" dirty="0" smtClean="0"/>
              <a:t> du médecin.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/>
          </a:p>
          <a:p>
            <a:pPr>
              <a:buFont typeface="Lucida Sans Unicode" pitchFamily="34" charset="0"/>
              <a:buChar char="×"/>
            </a:pPr>
            <a:r>
              <a:rPr lang="fr-FR" sz="2000" b="1" dirty="0" smtClean="0"/>
              <a:t>Impossible</a:t>
            </a:r>
            <a:r>
              <a:rPr lang="fr-FR" sz="2000" dirty="0" smtClean="0"/>
              <a:t> de rédiger une absence par le biais de ce logiciel sans la carte de l’étudiant.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Présentation et objectif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4868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Avantages &amp; Inconvénients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Application bureau de type client lourd développé en </a:t>
            </a:r>
            <a:r>
              <a:rPr lang="fr-FR" sz="2000" b="1" dirty="0" smtClean="0"/>
              <a:t>WPF</a:t>
            </a:r>
            <a:r>
              <a:rPr lang="fr-FR" sz="2000" dirty="0" smtClean="0"/>
              <a:t> </a:t>
            </a:r>
            <a:r>
              <a:rPr lang="fr-FR" sz="2000" b="1" dirty="0" smtClean="0"/>
              <a:t>(Windows </a:t>
            </a:r>
            <a:r>
              <a:rPr lang="fr-FR" sz="2000" b="1" dirty="0" err="1" smtClean="0"/>
              <a:t>Presentation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Foundation</a:t>
            </a:r>
            <a:r>
              <a:rPr lang="fr-FR" sz="2000" b="1" dirty="0" smtClean="0"/>
              <a:t>).</a:t>
            </a:r>
          </a:p>
          <a:p>
            <a:pPr>
              <a:buNone/>
            </a:pPr>
            <a:endParaRPr lang="fr-FR" sz="2000" b="1" dirty="0" smtClean="0"/>
          </a:p>
          <a:p>
            <a:pPr>
              <a:buNone/>
            </a:pPr>
            <a:r>
              <a:rPr lang="fr-FR" sz="2000" b="1" dirty="0" smtClean="0"/>
              <a:t>Pourquoi WPF ?</a:t>
            </a:r>
          </a:p>
          <a:p>
            <a:pPr>
              <a:buNone/>
            </a:pPr>
            <a:endParaRPr lang="fr-FR" sz="2000" dirty="0" smtClean="0"/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Interface et composant graphique jolie.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Facilité pour l’équipe de travailler en C#.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A la découverte d’une nouvelle technologie.</a:t>
            </a:r>
          </a:p>
          <a:p>
            <a:pPr>
              <a:buNone/>
            </a:pPr>
            <a:endParaRPr lang="fr-FR" sz="20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Technologies utilisés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Type d’application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Langage de programmation: </a:t>
            </a: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IDE: 		</a:t>
            </a:r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Base de données: </a:t>
            </a:r>
          </a:p>
          <a:p>
            <a:pPr>
              <a:buNone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err="1" smtClean="0"/>
              <a:t>Versioning</a:t>
            </a:r>
            <a:r>
              <a:rPr lang="fr-FR" sz="2000" b="1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User Interface:        </a:t>
            </a:r>
            <a:r>
              <a:rPr lang="fr-FR" sz="2000" b="1" dirty="0" err="1" smtClean="0"/>
              <a:t>MahApps</a:t>
            </a:r>
            <a:r>
              <a:rPr lang="fr-FR" sz="2000" b="1" dirty="0" smtClean="0"/>
              <a:t> + Windows</a:t>
            </a:r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err="1" smtClean="0"/>
              <a:t>Entity</a:t>
            </a:r>
            <a:r>
              <a:rPr lang="fr-FR" sz="2000" b="1" dirty="0" smtClean="0"/>
              <a:t> Framework</a:t>
            </a:r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Service Web de type SOAP avec WCF (Windows Communication </a:t>
            </a:r>
            <a:r>
              <a:rPr lang="fr-FR" sz="2000" b="1" dirty="0" err="1" smtClean="0"/>
              <a:t>Foundation</a:t>
            </a:r>
            <a:r>
              <a:rPr lang="fr-FR" sz="2000" b="1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fr-FR" sz="2000" b="1" dirty="0" smtClean="0"/>
          </a:p>
          <a:p>
            <a:pPr>
              <a:buFont typeface="Wingdings" pitchFamily="2" charset="2"/>
              <a:buChar char="§"/>
            </a:pPr>
            <a:r>
              <a:rPr lang="fr-FR" sz="2000" b="1" dirty="0" smtClean="0"/>
              <a:t>Lecteur de carte a puce + carte a puce.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Technologies utilisés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2561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Outils utilisés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5" name="Image 4" descr="cshar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844824"/>
            <a:ext cx="504056" cy="504056"/>
          </a:xfrm>
          <a:prstGeom prst="rect">
            <a:avLst/>
          </a:prstGeom>
        </p:spPr>
      </p:pic>
      <p:pic>
        <p:nvPicPr>
          <p:cNvPr id="6" name="Image 5" descr="VisualStu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9" y="2348880"/>
            <a:ext cx="934234" cy="464103"/>
          </a:xfrm>
          <a:prstGeom prst="rect">
            <a:avLst/>
          </a:prstGeom>
        </p:spPr>
      </p:pic>
      <p:pic>
        <p:nvPicPr>
          <p:cNvPr id="8" name="Image 7" descr="OracleMySQLCloudServ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2832774"/>
            <a:ext cx="734690" cy="380202"/>
          </a:xfrm>
          <a:prstGeom prst="rect">
            <a:avLst/>
          </a:prstGeom>
        </p:spPr>
      </p:pic>
      <p:pic>
        <p:nvPicPr>
          <p:cNvPr id="9" name="Image 8" descr="3cd5679f54dc60811383649f9f6ea37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3356992"/>
            <a:ext cx="1152128" cy="434461"/>
          </a:xfrm>
          <a:prstGeom prst="rect">
            <a:avLst/>
          </a:prstGeom>
        </p:spPr>
      </p:pic>
      <p:pic>
        <p:nvPicPr>
          <p:cNvPr id="11" name="Image 10" descr="113078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3768" y="3861048"/>
            <a:ext cx="360040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3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Les Web Services utilisés lors du développement de l’application sont de type SOAP (Simple Object Access Protocol) et utilisent l’infrastructure </a:t>
            </a:r>
            <a:r>
              <a:rPr lang="fr-FR" sz="2000" b="1" dirty="0" smtClean="0"/>
              <a:t>WCF</a:t>
            </a:r>
            <a:r>
              <a:rPr lang="fr-FR" sz="2000" dirty="0" smtClean="0"/>
              <a:t> </a:t>
            </a:r>
            <a:r>
              <a:rPr lang="fr-FR" sz="2000" b="1" dirty="0" smtClean="0"/>
              <a:t>(Windows Communication </a:t>
            </a:r>
            <a:r>
              <a:rPr lang="fr-FR" sz="2000" b="1" dirty="0" err="1" smtClean="0"/>
              <a:t>Foundation</a:t>
            </a:r>
            <a:r>
              <a:rPr lang="fr-FR" sz="2000" b="1" dirty="0" smtClean="0"/>
              <a:t>).</a:t>
            </a:r>
          </a:p>
          <a:p>
            <a:pPr>
              <a:buNone/>
            </a:pPr>
            <a:endParaRPr lang="fr-FR" sz="2000" b="1" dirty="0" smtClean="0"/>
          </a:p>
          <a:p>
            <a:pPr>
              <a:buNone/>
            </a:pPr>
            <a:r>
              <a:rPr lang="fr-FR" sz="2000" b="1" dirty="0" smtClean="0"/>
              <a:t>Pourquoi le protocole SOAP avec WCF ?</a:t>
            </a:r>
          </a:p>
          <a:p>
            <a:pPr>
              <a:buNone/>
            </a:pPr>
            <a:endParaRPr lang="fr-FR" sz="2000" dirty="0" smtClean="0"/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Rapidité à mettre en place.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Retourne des objets et non pas du JSON/XML.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Meilleure manipulation des données.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Meilleure </a:t>
            </a:r>
            <a:r>
              <a:rPr lang="fr-FR" sz="1600" dirty="0" err="1" smtClean="0"/>
              <a:t>lisibilitée</a:t>
            </a:r>
            <a:r>
              <a:rPr lang="fr-FR" sz="1600" dirty="0" smtClean="0"/>
              <a:t> dans le code.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Technologies utilisés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3119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Les Web Services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872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L’application (solution) est composé de 5 projets: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b="1" dirty="0" err="1" smtClean="0"/>
              <a:t>AbsMedical</a:t>
            </a:r>
            <a:endParaRPr lang="fr-FR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fr-FR" sz="1600" b="1" dirty="0" err="1" smtClean="0"/>
              <a:t>AbsMedical.Data</a:t>
            </a:r>
            <a:endParaRPr lang="fr-FR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fr-FR" sz="1600" b="1" dirty="0" err="1" smtClean="0"/>
              <a:t>AbsMedical.Shared</a:t>
            </a:r>
            <a:endParaRPr lang="fr-FR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fr-FR" sz="1600" b="1" dirty="0" smtClean="0"/>
              <a:t>AbsMedical.NFC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b="1" dirty="0" smtClean="0"/>
              <a:t>AbsMedical.WCF</a:t>
            </a:r>
            <a:endParaRPr lang="fr-FR" sz="2000" b="1" dirty="0" smtClean="0"/>
          </a:p>
          <a:p>
            <a:pPr lvl="1">
              <a:buNone/>
            </a:pPr>
            <a:endParaRPr lang="fr-FR" sz="2000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1400" dirty="0" smtClean="0"/>
              <a:t>Présentation de l’application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268760"/>
            <a:ext cx="3982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800" dirty="0" smtClean="0">
                <a:solidFill>
                  <a:srgbClr val="002060"/>
                </a:solidFill>
              </a:rPr>
              <a:t>Architecture logicielle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7" name="Image 6" descr="mysql-rename-forbid-disable-database-howto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068960"/>
            <a:ext cx="620688" cy="620688"/>
          </a:xfrm>
          <a:prstGeom prst="rect">
            <a:avLst/>
          </a:prstGeom>
        </p:spPr>
      </p:pic>
      <p:pic>
        <p:nvPicPr>
          <p:cNvPr id="8" name="Image 7" descr="managed-services-icon-png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4509120"/>
            <a:ext cx="757278" cy="650577"/>
          </a:xfrm>
          <a:prstGeom prst="rect">
            <a:avLst/>
          </a:prstGeom>
        </p:spPr>
      </p:pic>
      <p:pic>
        <p:nvPicPr>
          <p:cNvPr id="9" name="Image 8" descr="nfc-chip-payme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4518992"/>
            <a:ext cx="638200" cy="638200"/>
          </a:xfrm>
          <a:prstGeom prst="rect">
            <a:avLst/>
          </a:prstGeom>
        </p:spPr>
      </p:pic>
      <p:pic>
        <p:nvPicPr>
          <p:cNvPr id="11" name="Image 10" descr="red-share-icon-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8" y="5877272"/>
            <a:ext cx="648072" cy="648072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V="1">
            <a:off x="5292080" y="5157192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652120" y="4797152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923928" y="4797152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779912" y="3645024"/>
            <a:ext cx="115212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779912" y="5157192"/>
            <a:ext cx="115212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app_store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3614" y="4509120"/>
            <a:ext cx="586498" cy="58649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324</Words>
  <Application>Microsoft Office PowerPoint</Application>
  <PresentationFormat>Affichage à l'écran (4:3)</PresentationFormat>
  <Paragraphs>94</Paragraphs>
  <Slides>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Présentation du projet AbsMedical</vt:lpstr>
      <vt:lpstr>Sommaire</vt:lpstr>
      <vt:lpstr>Présentation et objectif</vt:lpstr>
      <vt:lpstr>Présentation et objectif</vt:lpstr>
      <vt:lpstr>Présentation et objectif</vt:lpstr>
      <vt:lpstr>Technologies utilisés</vt:lpstr>
      <vt:lpstr>Technologies utilisés</vt:lpstr>
      <vt:lpstr>Technologies utilisés</vt:lpstr>
      <vt:lpstr>Présentation de l’application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AbsMedical</dc:title>
  <dc:creator>Stefano Martines</dc:creator>
  <cp:lastModifiedBy>Stefano Martines</cp:lastModifiedBy>
  <cp:revision>14</cp:revision>
  <dcterms:created xsi:type="dcterms:W3CDTF">2017-05-11T20:10:14Z</dcterms:created>
  <dcterms:modified xsi:type="dcterms:W3CDTF">2017-05-11T22:22:33Z</dcterms:modified>
</cp:coreProperties>
</file>