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0" r:id="rId5"/>
    <p:sldId id="259" r:id="rId6"/>
    <p:sldId id="261" r:id="rId7"/>
    <p:sldId id="262" r:id="rId8"/>
    <p:sldId id="263" r:id="rId9"/>
    <p:sldId id="279" r:id="rId10"/>
    <p:sldId id="280" r:id="rId11"/>
    <p:sldId id="281" r:id="rId12"/>
    <p:sldId id="264" r:id="rId13"/>
    <p:sldId id="266" r:id="rId14"/>
    <p:sldId id="265" r:id="rId15"/>
    <p:sldId id="269" r:id="rId16"/>
    <p:sldId id="270" r:id="rId17"/>
    <p:sldId id="275" r:id="rId18"/>
    <p:sldId id="276" r:id="rId19"/>
    <p:sldId id="272" r:id="rId20"/>
    <p:sldId id="273" r:id="rId21"/>
    <p:sldId id="274" r:id="rId22"/>
    <p:sldId id="278" r:id="rId23"/>
    <p:sldId id="268" r:id="rId24"/>
    <p:sldId id="267"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12/05/2017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extLst>
      <p:ext uri="{BB962C8B-B14F-4D97-AF65-F5344CB8AC3E}">
        <p14:creationId xmlns:p14="http://schemas.microsoft.com/office/powerpoint/2010/main" val="456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t>
            </a:r>
            <a:r>
              <a:rPr lang="fr-FR" baseline="0" dirty="0" err="1" smtClean="0"/>
              <a:t>Repartition</a:t>
            </a:r>
            <a:r>
              <a:rPr lang="fr-FR" baseline="0" dirty="0" smtClean="0"/>
              <a:t> des tâches &amp; Avantage et </a:t>
            </a:r>
            <a:r>
              <a:rPr lang="fr-FR" baseline="0" dirty="0" err="1" smtClean="0"/>
              <a:t>Inconveniant</a:t>
            </a:r>
            <a:endParaRPr lang="fr-FR" baseline="0" dirty="0" smtClean="0"/>
          </a:p>
          <a:p>
            <a:r>
              <a:rPr lang="fr-FR" baseline="0" dirty="0" smtClean="0"/>
              <a:t>Technologies utilisés: Langage utilisé, Web Service utilisé, …</a:t>
            </a:r>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extLst>
      <p:ext uri="{BB962C8B-B14F-4D97-AF65-F5344CB8AC3E}">
        <p14:creationId xmlns:p14="http://schemas.microsoft.com/office/powerpoint/2010/main" val="222874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extLst>
      <p:ext uri="{BB962C8B-B14F-4D97-AF65-F5344CB8AC3E}">
        <p14:creationId xmlns:p14="http://schemas.microsoft.com/office/powerpoint/2010/main" val="1398145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extLst>
      <p:ext uri="{BB962C8B-B14F-4D97-AF65-F5344CB8AC3E}">
        <p14:creationId xmlns:p14="http://schemas.microsoft.com/office/powerpoint/2010/main" val="221503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extLst>
      <p:ext uri="{BB962C8B-B14F-4D97-AF65-F5344CB8AC3E}">
        <p14:creationId xmlns:p14="http://schemas.microsoft.com/office/powerpoint/2010/main" val="407818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extLst>
      <p:ext uri="{BB962C8B-B14F-4D97-AF65-F5344CB8AC3E}">
        <p14:creationId xmlns:p14="http://schemas.microsoft.com/office/powerpoint/2010/main" val="51133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extLst>
      <p:ext uri="{BB962C8B-B14F-4D97-AF65-F5344CB8AC3E}">
        <p14:creationId xmlns:p14="http://schemas.microsoft.com/office/powerpoint/2010/main" val="1329930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extLst>
      <p:ext uri="{BB962C8B-B14F-4D97-AF65-F5344CB8AC3E}">
        <p14:creationId xmlns:p14="http://schemas.microsoft.com/office/powerpoint/2010/main" val="1420921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extLst>
      <p:ext uri="{BB962C8B-B14F-4D97-AF65-F5344CB8AC3E}">
        <p14:creationId xmlns:p14="http://schemas.microsoft.com/office/powerpoint/2010/main" val="2537194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extLst>
      <p:ext uri="{BB962C8B-B14F-4D97-AF65-F5344CB8AC3E}">
        <p14:creationId xmlns:p14="http://schemas.microsoft.com/office/powerpoint/2010/main" val="4069220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extLst>
      <p:ext uri="{BB962C8B-B14F-4D97-AF65-F5344CB8AC3E}">
        <p14:creationId xmlns:p14="http://schemas.microsoft.com/office/powerpoint/2010/main" val="2188083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extLst>
      <p:ext uri="{BB962C8B-B14F-4D97-AF65-F5344CB8AC3E}">
        <p14:creationId xmlns:p14="http://schemas.microsoft.com/office/powerpoint/2010/main" val="153729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extLst>
      <p:ext uri="{BB962C8B-B14F-4D97-AF65-F5344CB8AC3E}">
        <p14:creationId xmlns:p14="http://schemas.microsoft.com/office/powerpoint/2010/main" val="1628508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extLst>
      <p:ext uri="{BB962C8B-B14F-4D97-AF65-F5344CB8AC3E}">
        <p14:creationId xmlns:p14="http://schemas.microsoft.com/office/powerpoint/2010/main" val="7256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extLst>
      <p:ext uri="{BB962C8B-B14F-4D97-AF65-F5344CB8AC3E}">
        <p14:creationId xmlns:p14="http://schemas.microsoft.com/office/powerpoint/2010/main" val="352663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extLst>
      <p:ext uri="{BB962C8B-B14F-4D97-AF65-F5344CB8AC3E}">
        <p14:creationId xmlns:p14="http://schemas.microsoft.com/office/powerpoint/2010/main" val="13214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extLst>
      <p:ext uri="{BB962C8B-B14F-4D97-AF65-F5344CB8AC3E}">
        <p14:creationId xmlns:p14="http://schemas.microsoft.com/office/powerpoint/2010/main" val="200454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extLst>
      <p:ext uri="{BB962C8B-B14F-4D97-AF65-F5344CB8AC3E}">
        <p14:creationId xmlns:p14="http://schemas.microsoft.com/office/powerpoint/2010/main" val="344846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extLst>
      <p:ext uri="{BB962C8B-B14F-4D97-AF65-F5344CB8AC3E}">
        <p14:creationId xmlns:p14="http://schemas.microsoft.com/office/powerpoint/2010/main" val="2125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extLst>
      <p:ext uri="{BB962C8B-B14F-4D97-AF65-F5344CB8AC3E}">
        <p14:creationId xmlns:p14="http://schemas.microsoft.com/office/powerpoint/2010/main" val="1461847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extLst>
      <p:ext uri="{BB962C8B-B14F-4D97-AF65-F5344CB8AC3E}">
        <p14:creationId xmlns:p14="http://schemas.microsoft.com/office/powerpoint/2010/main" val="1520764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12/05/2017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12/05/2017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86" y="5661248"/>
            <a:ext cx="1480234" cy="9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4"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3779912" y="5157192"/>
            <a:ext cx="1152128" cy="7200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860032" y="5805264"/>
            <a:ext cx="720080"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pic>
        <p:nvPicPr>
          <p:cNvPr id="20" name="Imag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6093296"/>
            <a:ext cx="943868" cy="608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jolie.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3779912"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48880"/>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829198" y="2904782"/>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23728"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379</TotalTime>
  <Words>519</Words>
  <Application>Microsoft Office PowerPoint</Application>
  <PresentationFormat>Affichage à l'écran (4:3)</PresentationFormat>
  <Paragraphs>158</Paragraphs>
  <Slides>24</Slides>
  <Notes>20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Calibri</vt:lpstr>
      <vt:lpstr>Courier New</vt:lpstr>
      <vt:lpstr>Lucida Sans Unicode</vt:lpstr>
      <vt:lpstr>Verdana</vt:lpstr>
      <vt:lpstr>Wingdings</vt:lpstr>
      <vt:lpstr>Wingdings 2</vt:lpstr>
      <vt:lpstr>Wingdings 3</vt:lpstr>
      <vt:lpstr>Rotonde</vt:lpstr>
      <vt:lpstr>Présentation du projet AbsMedical</vt:lpstr>
      <vt:lpstr>Sommaire</vt:lpstr>
      <vt:lpstr>Présentation et objectif</vt:lpstr>
      <vt:lpstr>Présentation et objectif</vt:lpstr>
      <vt:lpstr>Présentation et objectif</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Adrien Magnin</cp:lastModifiedBy>
  <cp:revision>28</cp:revision>
  <dcterms:created xsi:type="dcterms:W3CDTF">2017-05-11T20:10:14Z</dcterms:created>
  <dcterms:modified xsi:type="dcterms:W3CDTF">2017-05-12T21:07:23Z</dcterms:modified>
</cp:coreProperties>
</file>