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0" r:id="rId5"/>
    <p:sldId id="259" r:id="rId6"/>
    <p:sldId id="282" r:id="rId7"/>
    <p:sldId id="261" r:id="rId8"/>
    <p:sldId id="262" r:id="rId9"/>
    <p:sldId id="263" r:id="rId10"/>
    <p:sldId id="279" r:id="rId11"/>
    <p:sldId id="280" r:id="rId12"/>
    <p:sldId id="281" r:id="rId13"/>
    <p:sldId id="264" r:id="rId14"/>
    <p:sldId id="266" r:id="rId15"/>
    <p:sldId id="265" r:id="rId16"/>
    <p:sldId id="269" r:id="rId17"/>
    <p:sldId id="270" r:id="rId18"/>
    <p:sldId id="275" r:id="rId19"/>
    <p:sldId id="276" r:id="rId20"/>
    <p:sldId id="272" r:id="rId21"/>
    <p:sldId id="273" r:id="rId22"/>
    <p:sldId id="274" r:id="rId23"/>
    <p:sldId id="278" r:id="rId24"/>
    <p:sldId id="268" r:id="rId25"/>
    <p:sldId id="267"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15/05/2017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extLst>
      <p:ext uri="{BB962C8B-B14F-4D97-AF65-F5344CB8AC3E}">
        <p14:creationId xmlns:p14="http://schemas.microsoft.com/office/powerpoint/2010/main" xmlns="" val="4564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&amp; Avantage et </a:t>
            </a:r>
            <a:r>
              <a:rPr lang="fr-FR" baseline="0" dirty="0" err="1" smtClean="0"/>
              <a:t>Inconveniant</a:t>
            </a:r>
            <a:endParaRPr lang="fr-FR" baseline="0" dirty="0" smtClean="0"/>
          </a:p>
          <a:p>
            <a:r>
              <a:rPr lang="fr-FR" baseline="0" dirty="0" smtClean="0"/>
              <a:t>Technologies utilisés: Langage utilisé, Web Service utilisé, </a:t>
            </a:r>
            <a:r>
              <a:rPr lang="fr-FR" baseline="0" dirty="0" smtClean="0"/>
              <a:t>…</a:t>
            </a:r>
            <a:br>
              <a:rPr lang="fr-FR" baseline="0" dirty="0" smtClean="0"/>
            </a:br>
            <a:r>
              <a:rPr lang="fr-FR" baseline="0" dirty="0" smtClean="0"/>
              <a:t/>
            </a:r>
            <a:br>
              <a:rPr lang="fr-FR" baseline="0" dirty="0" smtClean="0"/>
            </a:br>
            <a:r>
              <a:rPr lang="fr-FR" baseline="0" dirty="0" smtClean="0"/>
              <a:t>= </a:t>
            </a:r>
            <a:r>
              <a:rPr lang="fr-FR" baseline="0" dirty="0" err="1" smtClean="0"/>
              <a:t>Adri</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extLst>
      <p:ext uri="{BB962C8B-B14F-4D97-AF65-F5344CB8AC3E}">
        <p14:creationId xmlns:p14="http://schemas.microsoft.com/office/powerpoint/2010/main" xmlns="" val="222874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extLst>
      <p:ext uri="{BB962C8B-B14F-4D97-AF65-F5344CB8AC3E}">
        <p14:creationId xmlns:p14="http://schemas.microsoft.com/office/powerpoint/2010/main" xmlns="" val="344846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extLst>
      <p:ext uri="{BB962C8B-B14F-4D97-AF65-F5344CB8AC3E}">
        <p14:creationId xmlns:p14="http://schemas.microsoft.com/office/powerpoint/2010/main" xmlns="" val="212553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a:t>
            </a:r>
            <a:r>
              <a:rPr lang="fr-FR" baseline="0" dirty="0" smtClean="0"/>
              <a:t>services</a:t>
            </a:r>
          </a:p>
          <a:p>
            <a:endParaRPr lang="fr-FR" baseline="0" dirty="0" smtClean="0"/>
          </a:p>
          <a:p>
            <a:r>
              <a:rPr lang="fr-FR" baseline="0" dirty="0" smtClean="0"/>
              <a:t>= </a:t>
            </a:r>
            <a:r>
              <a:rPr lang="fr-FR" baseline="0"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extLst>
      <p:ext uri="{BB962C8B-B14F-4D97-AF65-F5344CB8AC3E}">
        <p14:creationId xmlns:p14="http://schemas.microsoft.com/office/powerpoint/2010/main" xmlns="" val="1461847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a:t>
            </a:r>
            <a:r>
              <a:rPr lang="fr-FR" baseline="0" dirty="0" smtClean="0"/>
              <a:t>services</a:t>
            </a:r>
          </a:p>
          <a:p>
            <a:endParaRPr lang="fr-FR" baseline="0" dirty="0" smtClean="0"/>
          </a:p>
          <a:p>
            <a:r>
              <a:rPr lang="fr-FR" baseline="0" dirty="0" smtClean="0"/>
              <a:t>= </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extLst>
      <p:ext uri="{BB962C8B-B14F-4D97-AF65-F5344CB8AC3E}">
        <p14:creationId xmlns:p14="http://schemas.microsoft.com/office/powerpoint/2010/main" xmlns="" val="1520764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extLst>
      <p:ext uri="{BB962C8B-B14F-4D97-AF65-F5344CB8AC3E}">
        <p14:creationId xmlns:p14="http://schemas.microsoft.com/office/powerpoint/2010/main" xmlns="" val="1398145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extLst>
      <p:ext uri="{BB962C8B-B14F-4D97-AF65-F5344CB8AC3E}">
        <p14:creationId xmlns:p14="http://schemas.microsoft.com/office/powerpoint/2010/main" xmlns="" val="2215035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extLst>
      <p:ext uri="{BB962C8B-B14F-4D97-AF65-F5344CB8AC3E}">
        <p14:creationId xmlns:p14="http://schemas.microsoft.com/office/powerpoint/2010/main" xmlns="" val="4078183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extLst>
      <p:ext uri="{BB962C8B-B14F-4D97-AF65-F5344CB8AC3E}">
        <p14:creationId xmlns:p14="http://schemas.microsoft.com/office/powerpoint/2010/main" xmlns="" val="511339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extLst>
      <p:ext uri="{BB962C8B-B14F-4D97-AF65-F5344CB8AC3E}">
        <p14:creationId xmlns:p14="http://schemas.microsoft.com/office/powerpoint/2010/main" xmlns="" val="1329930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extLst>
      <p:ext uri="{BB962C8B-B14F-4D97-AF65-F5344CB8AC3E}">
        <p14:creationId xmlns:p14="http://schemas.microsoft.com/office/powerpoint/2010/main" xmlns="" val="142092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extLst>
      <p:ext uri="{BB962C8B-B14F-4D97-AF65-F5344CB8AC3E}">
        <p14:creationId xmlns:p14="http://schemas.microsoft.com/office/powerpoint/2010/main" xmlns="" val="2537194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extLst>
      <p:ext uri="{BB962C8B-B14F-4D97-AF65-F5344CB8AC3E}">
        <p14:creationId xmlns:p14="http://schemas.microsoft.com/office/powerpoint/2010/main" xmlns="" val="4069220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extLst>
      <p:ext uri="{BB962C8B-B14F-4D97-AF65-F5344CB8AC3E}">
        <p14:creationId xmlns:p14="http://schemas.microsoft.com/office/powerpoint/2010/main" xmlns="" val="2188083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extLst>
      <p:ext uri="{BB962C8B-B14F-4D97-AF65-F5344CB8AC3E}">
        <p14:creationId xmlns:p14="http://schemas.microsoft.com/office/powerpoint/2010/main" xmlns="" val="1537290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25</a:t>
            </a:fld>
            <a:endParaRPr lang="fr-FR"/>
          </a:p>
        </p:txBody>
      </p:sp>
    </p:spTree>
    <p:extLst>
      <p:ext uri="{BB962C8B-B14F-4D97-AF65-F5344CB8AC3E}">
        <p14:creationId xmlns:p14="http://schemas.microsoft.com/office/powerpoint/2010/main" xmlns="" val="72568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baseline="0" dirty="0" smtClean="0"/>
          </a:p>
          <a:p>
            <a:r>
              <a:rPr lang="fr-FR" baseline="0" dirty="0" smtClean="0"/>
              <a:t>=</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extLst>
      <p:ext uri="{BB962C8B-B14F-4D97-AF65-F5344CB8AC3E}">
        <p14:creationId xmlns:p14="http://schemas.microsoft.com/office/powerpoint/2010/main" xmlns="" val="162850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extLst>
      <p:ext uri="{BB962C8B-B14F-4D97-AF65-F5344CB8AC3E}">
        <p14:creationId xmlns:p14="http://schemas.microsoft.com/office/powerpoint/2010/main" xmlns="" val="3526639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extLst>
      <p:ext uri="{BB962C8B-B14F-4D97-AF65-F5344CB8AC3E}">
        <p14:creationId xmlns:p14="http://schemas.microsoft.com/office/powerpoint/2010/main" xmlns="" val="132147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extLst>
      <p:ext uri="{BB962C8B-B14F-4D97-AF65-F5344CB8AC3E}">
        <p14:creationId xmlns:p14="http://schemas.microsoft.com/office/powerpoint/2010/main" xmlns="" val="2004548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15/05/2017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15/05/2017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1786" y="5661248"/>
            <a:ext cx="1480234" cy="954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pic>
        <p:nvPicPr>
          <p:cNvPr id="5" name="Imag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4"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pic>
        <p:nvPicPr>
          <p:cNvPr id="20" name="Image 19"/>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93296"/>
            <a:ext cx="943868" cy="608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du certificat au format PDF.</a:t>
            </a:r>
          </a:p>
          <a:p>
            <a:pPr lvl="1">
              <a:buFont typeface="Wingdings" pitchFamily="2" charset="2"/>
              <a:buChar char="§"/>
            </a:pPr>
            <a:r>
              <a:rPr lang="fr-FR" sz="1600" dirty="0" smtClean="0"/>
              <a:t>Notification par email en temps réel.</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067139" cy="523220"/>
          </a:xfrm>
          <a:prstGeom prst="rect">
            <a:avLst/>
          </a:prstGeom>
        </p:spPr>
        <p:txBody>
          <a:bodyPr wrap="none">
            <a:spAutoFit/>
          </a:bodyPr>
          <a:lstStyle/>
          <a:p>
            <a:pPr lvl="0"/>
            <a:r>
              <a:rPr lang="fr-FR" sz="2800" dirty="0" smtClean="0">
                <a:solidFill>
                  <a:srgbClr val="002060"/>
                </a:solidFill>
              </a:rPr>
              <a:t>Répartition des tâches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graphicFrame>
        <p:nvGraphicFramePr>
          <p:cNvPr id="8" name="Tableau 7"/>
          <p:cNvGraphicFramePr>
            <a:graphicFrameLocks noGrp="1"/>
          </p:cNvGraphicFramePr>
          <p:nvPr/>
        </p:nvGraphicFramePr>
        <p:xfrm>
          <a:off x="919424" y="1885280"/>
          <a:ext cx="4156632" cy="4064000"/>
        </p:xfrm>
        <a:graphic>
          <a:graphicData uri="http://schemas.openxmlformats.org/drawingml/2006/table">
            <a:tbl>
              <a:tblPr/>
              <a:tblGrid>
                <a:gridCol w="1575804"/>
                <a:gridCol w="1290414"/>
                <a:gridCol w="1290414"/>
              </a:tblGrid>
              <a:tr h="162560">
                <a:tc>
                  <a:txBody>
                    <a:bodyPr/>
                    <a:lstStyle/>
                    <a:p>
                      <a:pPr>
                        <a:lnSpc>
                          <a:spcPct val="115000"/>
                        </a:lnSpc>
                        <a:spcAft>
                          <a:spcPts val="0"/>
                        </a:spcAft>
                      </a:pPr>
                      <a:endParaRPr lang="fr-FR" sz="9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MARTINES STEFANO</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MAGNIN ADRIEN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Conception de la base de données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662305" algn="ctr"/>
                        </a:tabLs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Architecture logicielle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du model Entity Framework</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Certificat medical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Connexion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Home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Historique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Ajout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Edition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Fenêtre - Gestion des étudiants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Encryptions des mots de passes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des requêtes communiquant avec la BDD</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des différents services web WCF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a:lnSpc>
                          <a:spcPct val="115000"/>
                        </a:lnSpc>
                        <a:spcAft>
                          <a:spcPts val="0"/>
                        </a:spcAft>
                      </a:pPr>
                      <a:r>
                        <a:rPr lang="fr-FR" sz="900">
                          <a:latin typeface="Calibri"/>
                          <a:ea typeface="Calibri"/>
                          <a:cs typeface="Times New Roman"/>
                        </a:rPr>
                        <a:t>Ecriture de la classe pour la création et l'enregistrement des PDF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 la classe pour l'envoi de mail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dirty="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plus moderne.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4067944"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88833"/>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901206" y="2852936"/>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95736"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lisibilité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417</TotalTime>
  <Words>652</Words>
  <Application>Microsoft Office PowerPoint</Application>
  <PresentationFormat>Affichage à l'écran (4:3)</PresentationFormat>
  <Paragraphs>214</Paragraphs>
  <Slides>25</Slides>
  <Notes>24</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Rotonde</vt:lpstr>
      <vt:lpstr>Présentation du projet AbsMedical</vt:lpstr>
      <vt:lpstr>Sommaire</vt:lpstr>
      <vt:lpstr>Présentation du projet</vt:lpstr>
      <vt:lpstr>Présentation du projet</vt:lpstr>
      <vt:lpstr>Présentation du projet</vt:lpstr>
      <vt:lpstr>Présentation du projet</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35</cp:revision>
  <dcterms:created xsi:type="dcterms:W3CDTF">2017-05-11T20:10:14Z</dcterms:created>
  <dcterms:modified xsi:type="dcterms:W3CDTF">2017-05-15T11:19:24Z</dcterms:modified>
</cp:coreProperties>
</file>