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0" r:id="rId5"/>
    <p:sldId id="259" r:id="rId6"/>
    <p:sldId id="261" r:id="rId7"/>
    <p:sldId id="262" r:id="rId8"/>
    <p:sldId id="263" r:id="rId9"/>
    <p:sldId id="279" r:id="rId10"/>
    <p:sldId id="280" r:id="rId11"/>
    <p:sldId id="281" r:id="rId12"/>
    <p:sldId id="264" r:id="rId13"/>
    <p:sldId id="266" r:id="rId14"/>
    <p:sldId id="265" r:id="rId15"/>
    <p:sldId id="269" r:id="rId16"/>
    <p:sldId id="270" r:id="rId17"/>
    <p:sldId id="275" r:id="rId18"/>
    <p:sldId id="276" r:id="rId19"/>
    <p:sldId id="272" r:id="rId20"/>
    <p:sldId id="273" r:id="rId21"/>
    <p:sldId id="274" r:id="rId22"/>
    <p:sldId id="278" r:id="rId23"/>
    <p:sldId id="268" r:id="rId24"/>
    <p:sldId id="267"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12/05/2017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Description, </a:t>
            </a:r>
            <a:r>
              <a:rPr lang="fr-FR" baseline="0" dirty="0" err="1" smtClean="0"/>
              <a:t>Repartition</a:t>
            </a:r>
            <a:r>
              <a:rPr lang="fr-FR" baseline="0" dirty="0" smtClean="0"/>
              <a:t> des tâches &amp; Avantage et </a:t>
            </a:r>
            <a:r>
              <a:rPr lang="fr-FR" baseline="0" dirty="0" err="1" smtClean="0"/>
              <a:t>Inconveniant</a:t>
            </a:r>
            <a:endParaRPr lang="fr-FR" baseline="0" dirty="0" smtClean="0"/>
          </a:p>
          <a:p>
            <a:r>
              <a:rPr lang="fr-FR" baseline="0" dirty="0" smtClean="0"/>
              <a:t>Technologies utilisés: Langage utilisé, Web Service utilisé, …</a:t>
            </a:r>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6</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12/05/2017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12/05/2017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12/05/2017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12/05/2017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3"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3779912" y="5157192"/>
            <a:ext cx="1152128" cy="7200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860032" y="5805264"/>
            <a:ext cx="720080"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endParaRPr lang="fr-FR" sz="8000" b="1" dirty="0" smtClean="0"/>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endParaRPr lang="fr-FR" sz="2000" dirty="0" smtClean="0"/>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endParaRPr lang="fr-FR" sz="9600" b="1" dirty="0" smtClean="0"/>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a:t>
            </a:r>
            <a:r>
              <a:rPr lang="fr-FR" sz="1600" dirty="0" smtClean="0"/>
              <a:t>du certificat au format PDF</a:t>
            </a:r>
            <a:r>
              <a:rPr lang="fr-FR" sz="1600" dirty="0" smtClean="0"/>
              <a:t>.</a:t>
            </a:r>
          </a:p>
          <a:p>
            <a:pPr lvl="1">
              <a:buFont typeface="Wingdings" pitchFamily="2" charset="2"/>
              <a:buChar char="§"/>
            </a:pPr>
            <a:r>
              <a:rPr lang="fr-FR" sz="1600" dirty="0" smtClean="0"/>
              <a:t>Notification par email en temps réel.</a:t>
            </a:r>
            <a:endParaRPr lang="fr-FR" sz="1600" dirty="0" smtClean="0"/>
          </a:p>
          <a:p>
            <a:pPr lvl="1">
              <a:buNone/>
            </a:pPr>
            <a:r>
              <a:rPr lang="fr-FR" sz="1600" dirty="0" smtClean="0"/>
              <a:t>	</a:t>
            </a:r>
          </a:p>
          <a:p>
            <a:pPr>
              <a:buFont typeface="Wingdings" pitchFamily="2" charset="2"/>
              <a:buChar char="q"/>
            </a:pPr>
            <a:r>
              <a:rPr lang="fr-FR" sz="2000" dirty="0" smtClean="0"/>
              <a:t>Gestion des </a:t>
            </a:r>
            <a:r>
              <a:rPr lang="fr-FR" sz="2000" dirty="0" smtClean="0"/>
              <a:t>étudiants:</a:t>
            </a:r>
            <a:endParaRPr lang="fr-FR" sz="2000" dirty="0" smtClean="0"/>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a:t>
            </a:r>
            <a:r>
              <a:rPr lang="fr-FR" sz="2000" dirty="0" smtClean="0"/>
              <a:t>médecin:</a:t>
            </a:r>
            <a:endParaRPr lang="fr-FR" sz="2000" dirty="0" smtClean="0"/>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et objectif</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jolie.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a:t>
            </a:r>
            <a:r>
              <a:rPr lang="fr-FR" sz="2000" b="1" dirty="0" smtClean="0"/>
              <a:t>WCF</a:t>
            </a:r>
            <a:endParaRPr lang="fr-FR" sz="2000" b="1" dirty="0" smtClean="0"/>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3779912"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48880"/>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771800" y="2832774"/>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23728" y="3356992"/>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483768" y="3861048"/>
            <a:ext cx="360040" cy="360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a:t>
            </a:r>
            <a:r>
              <a:rPr lang="fr-FR" sz="2000" b="1" dirty="0" smtClean="0"/>
              <a:t>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a:t>
            </a:r>
            <a:r>
              <a:rPr lang="fr-FR" sz="1600" dirty="0" smtClean="0"/>
              <a:t>lisibilité </a:t>
            </a:r>
            <a:r>
              <a:rPr lang="fr-FR" sz="1600" dirty="0" smtClean="0"/>
              <a:t>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a:t>
            </a:r>
            <a:r>
              <a:rPr lang="fr-FR" sz="2000" dirty="0" smtClean="0"/>
              <a:t>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368</TotalTime>
  <Words>519</Words>
  <Application>Microsoft Office PowerPoint</Application>
  <PresentationFormat>Affichage à l'écran (4:3)</PresentationFormat>
  <Paragraphs>158</Paragraphs>
  <Slides>24</Slides>
  <Notes>20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Rotonde</vt:lpstr>
      <vt:lpstr>Présentation du projet AbsMedical</vt:lpstr>
      <vt:lpstr>Sommaire</vt:lpstr>
      <vt:lpstr>Présentation et objectif</vt:lpstr>
      <vt:lpstr>Présentation et objectif</vt:lpstr>
      <vt:lpstr>Présentation et objectif</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25</cp:revision>
  <dcterms:created xsi:type="dcterms:W3CDTF">2017-05-11T20:10:14Z</dcterms:created>
  <dcterms:modified xsi:type="dcterms:W3CDTF">2017-05-12T12:03:08Z</dcterms:modified>
</cp:coreProperties>
</file>