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28A9E0"/>
    <a:srgbClr val="006BC0"/>
    <a:srgbClr val="93C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52" y="7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06D3-EA39-4F42-B596-B71E3010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904A9-B221-4581-9D76-D8BA0D085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0DA2-4BDE-4EAE-ACE4-EEDB3DA9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002B-96F0-49F8-9CC2-EBD0B46C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C29F-199F-4CE8-932F-EF7A60AA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3F67-8780-4FCC-9C6A-72C3F65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336E-D140-4087-BCC9-2871F7D6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B323-8777-40F5-9107-69E11A5E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EC75-C17D-40F0-BA3C-90FA1DBA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0CFF-AB7B-4CBA-82DE-BE40C56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7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E70E5-B36C-4756-BAFA-E0F145805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2844D-B1C6-4534-92E3-9E29AA02B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CC26-CEFA-40FB-A563-8752A101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DC27-4E56-498F-B595-489EAA4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6B6F-D632-4637-917E-E5733181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5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101A-B209-4A2E-B87C-47BC8D7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7222-B3B5-4961-96F8-A22AAEF7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454-1DFC-4E5D-A84E-AAEC1294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8233-C03C-4E6C-A85B-9B5A757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D81E-6A8E-4F9F-8F8E-BF049F0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1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EF3C-543D-45C4-9ABE-A8FE1D0D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996D-3643-4B5E-9F92-5E91B5FC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06FB-907D-4124-B1E9-1EC9EB50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AC0D-8DA6-450F-BF80-08827D39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9A43-56FB-4850-869C-D4D06A1A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4AA-994F-43FE-B1DB-11263B1D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FC03-3D98-46B6-8C02-A73FBB51E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1D70-042C-403C-B806-134FC6D9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7673-0B7D-4D03-B6AC-D456A537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8CD2-F6ED-46B3-BE25-B6AD60D4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85A6-B124-4C26-886C-EDE4EA1D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4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881B-C024-4BCE-9D07-32768509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1517-DE01-411F-BA07-9B06B8C0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5A314-56C4-4FC7-81FD-F6CE2F28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4946-CD4F-47BE-9A97-E4DB0ED1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80C39-C58A-47E0-9D05-D428727BD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938CE-940E-4427-9A39-F5B0F488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2BE74-D82C-40C6-B023-5B1FE1B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2C909-777B-496C-B02D-D397A375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231-5D4C-4D91-BF75-9ECB4A6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EB4A-624A-431C-923F-727505FB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3318A-77CC-4356-8B42-E66A53CC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BEC3-F64E-4343-9A68-5D593159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66958-18BB-41BC-91AD-38F31FD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EB984-0165-4DDE-88AE-F68A94B8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6071-C4DE-4C0F-81DE-F38833C6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3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2F80-2E5D-47C4-8570-DF94AF53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BC1D-9916-43FD-9B25-A703E94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DBA24-1658-46FE-A3A2-3C513F72C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74449-17F7-4C52-8609-FF4CE859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A127-47FA-4068-B01D-3A5C08A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384C4-BEE7-4C0D-8513-36DF5290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70D-5430-4443-A51E-F9BC386B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CA84-A72D-4734-B4C3-9D0D43AD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C292-3903-4904-98DD-91E98A07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F9F0-8A32-4144-B9CF-6CFC8292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E2CA-1179-45C2-9BDB-6E0118F7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D588-5F25-4628-A75B-F7548CC6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3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C8122-025C-4AB1-89F7-7DDCBCC5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6DAFA-7045-4303-8A63-FBC0FC13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5C5E-35C1-4FB1-A174-D31890FB1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D30-5CC6-4F8E-8590-235483899BE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233F-370B-4529-96E4-65FCAA6D0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FE6A-E2B1-4F5F-AE27-E44AD19AE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D0A6-4D06-49DF-AB1B-1654DA716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3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3C098-9676-4A97-BC18-34415132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0"/>
          <a:stretch/>
        </p:blipFill>
        <p:spPr>
          <a:xfrm>
            <a:off x="-770173" y="676654"/>
            <a:ext cx="6623522" cy="593694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1A06653-2A9B-4DCF-B4AE-88C7E39B8780}"/>
              </a:ext>
            </a:extLst>
          </p:cNvPr>
          <p:cNvSpPr/>
          <p:nvPr/>
        </p:nvSpPr>
        <p:spPr>
          <a:xfrm rot="16200000">
            <a:off x="6146500" y="951392"/>
            <a:ext cx="6668105" cy="5422899"/>
          </a:xfrm>
          <a:prstGeom prst="triangle">
            <a:avLst>
              <a:gd name="adj" fmla="val 49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71F69-048D-436C-8C4B-94541A57B5A1}"/>
              </a:ext>
            </a:extLst>
          </p:cNvPr>
          <p:cNvSpPr txBox="1"/>
          <p:nvPr/>
        </p:nvSpPr>
        <p:spPr>
          <a:xfrm>
            <a:off x="8002735" y="2032440"/>
            <a:ext cx="421461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SQL Server</a:t>
            </a:r>
          </a:p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 BI</a:t>
            </a:r>
          </a:p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Analytics</a:t>
            </a:r>
          </a:p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Business Intelligence</a:t>
            </a:r>
          </a:p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Warehousing</a:t>
            </a:r>
          </a:p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PowerShell</a:t>
            </a:r>
          </a:p>
          <a:p>
            <a:pPr algn="r"/>
            <a:r>
              <a:rPr lang="en-GB" sz="29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Azure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D97DD-E7DE-44EE-90EC-9283457E42DC}"/>
              </a:ext>
            </a:extLst>
          </p:cNvPr>
          <p:cNvSpPr/>
          <p:nvPr/>
        </p:nvSpPr>
        <p:spPr>
          <a:xfrm rot="19641065" flipV="1">
            <a:off x="-929234" y="2676053"/>
            <a:ext cx="14163575" cy="175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C21B-E7CD-44F9-BD2F-F90E09CD96C2}"/>
              </a:ext>
            </a:extLst>
          </p:cNvPr>
          <p:cNvSpPr/>
          <p:nvPr/>
        </p:nvSpPr>
        <p:spPr>
          <a:xfrm rot="1958935">
            <a:off x="-1082510" y="2691842"/>
            <a:ext cx="14127256" cy="175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3F69CFB-4658-44D1-B76B-3A0C300B527D}"/>
              </a:ext>
            </a:extLst>
          </p:cNvPr>
          <p:cNvSpPr/>
          <p:nvPr/>
        </p:nvSpPr>
        <p:spPr>
          <a:xfrm rot="10800000">
            <a:off x="1544950" y="47962"/>
            <a:ext cx="8616798" cy="2862232"/>
          </a:xfrm>
          <a:prstGeom prst="triangle">
            <a:avLst>
              <a:gd name="adj" fmla="val 497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28E0-31DE-4051-A7E6-6CCC43A4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57" y="-916398"/>
            <a:ext cx="7864491" cy="431984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87A727-F8C2-4F0A-8855-A11A72A59E4A}"/>
              </a:ext>
            </a:extLst>
          </p:cNvPr>
          <p:cNvSpPr/>
          <p:nvPr/>
        </p:nvSpPr>
        <p:spPr>
          <a:xfrm>
            <a:off x="1120140" y="4465503"/>
            <a:ext cx="9171148" cy="2392497"/>
          </a:xfrm>
          <a:prstGeom prst="triangle">
            <a:avLst>
              <a:gd name="adj" fmla="val 497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EA6950-2DDF-4194-BFCF-AA46B53EE01A}"/>
              </a:ext>
            </a:extLst>
          </p:cNvPr>
          <p:cNvGrpSpPr/>
          <p:nvPr/>
        </p:nvGrpSpPr>
        <p:grpSpPr>
          <a:xfrm>
            <a:off x="3719128" y="4303455"/>
            <a:ext cx="6735705" cy="2554545"/>
            <a:chOff x="1764004" y="5306777"/>
            <a:chExt cx="6735705" cy="2554545"/>
          </a:xfrm>
        </p:grpSpPr>
        <p:pic>
          <p:nvPicPr>
            <p:cNvPr id="15" name="Picture 8" descr="https://secure.meetupstatic.com/s/img/786824251364989575000/logo/swarm/m_swarm_630x630.png">
              <a:extLst>
                <a:ext uri="{FF2B5EF4-FFF2-40B4-BE49-F238E27FC236}">
                  <a16:creationId xmlns:a16="http://schemas.microsoft.com/office/drawing/2014/main" id="{45C0943F-E642-4029-9E80-7FB8EBAD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004" y="6187533"/>
              <a:ext cx="682626" cy="6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8BAEBC-D680-41A9-8740-055BD9DD38B1}"/>
                </a:ext>
              </a:extLst>
            </p:cNvPr>
            <p:cNvSpPr txBox="1"/>
            <p:nvPr/>
          </p:nvSpPr>
          <p:spPr>
            <a:xfrm>
              <a:off x="2600628" y="5306777"/>
              <a:ext cx="589908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@</a:t>
              </a:r>
              <a:r>
                <a:rPr lang="en-GB" sz="3200" b="1" dirty="0" err="1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r>
                <a:rPr lang="en-GB" sz="3200" b="1" dirty="0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Bit.ly/</a:t>
              </a:r>
              <a:r>
                <a:rPr lang="en-GB" sz="3200" b="1" dirty="0" err="1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</p:txBody>
        </p:sp>
        <p:pic>
          <p:nvPicPr>
            <p:cNvPr id="13" name="Picture 4" descr="https://designshack.net/wp-content/uploads/larrybird-2.jpg">
              <a:extLst>
                <a:ext uri="{FF2B5EF4-FFF2-40B4-BE49-F238E27FC236}">
                  <a16:creationId xmlns:a16="http://schemas.microsoft.com/office/drawing/2014/main" id="{78D853B7-7751-4227-A3B8-DC0BB4346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601" y="5306777"/>
              <a:ext cx="755651" cy="53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945E0BD-9579-49F1-B82B-D47D32C36DD6}"/>
              </a:ext>
            </a:extLst>
          </p:cNvPr>
          <p:cNvSpPr/>
          <p:nvPr/>
        </p:nvSpPr>
        <p:spPr>
          <a:xfrm>
            <a:off x="3001462" y="6052713"/>
            <a:ext cx="6070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https://SQLGlasgow.co.uk</a:t>
            </a:r>
          </a:p>
        </p:txBody>
      </p:sp>
    </p:spTree>
    <p:extLst>
      <p:ext uri="{BB962C8B-B14F-4D97-AF65-F5344CB8AC3E}">
        <p14:creationId xmlns:p14="http://schemas.microsoft.com/office/powerpoint/2010/main" val="133800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Lean</dc:creator>
  <cp:lastModifiedBy>Craig Porteous</cp:lastModifiedBy>
  <cp:revision>20</cp:revision>
  <dcterms:created xsi:type="dcterms:W3CDTF">2018-10-18T15:18:45Z</dcterms:created>
  <dcterms:modified xsi:type="dcterms:W3CDTF">2018-11-28T15:55:35Z</dcterms:modified>
</cp:coreProperties>
</file>