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DCD"/>
    <a:srgbClr val="C2D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2" autoAdjust="0"/>
  </p:normalViewPr>
  <p:slideViewPr>
    <p:cSldViewPr>
      <p:cViewPr varScale="1">
        <p:scale>
          <a:sx n="137" d="100"/>
          <a:sy n="137" d="100"/>
        </p:scale>
        <p:origin x="1164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28783-26B1-420F-AC3D-5ED2ED0F5BFA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F5B5F-B22E-4F9E-847D-6C400E225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0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training conference.</a:t>
            </a:r>
          </a:p>
          <a:p>
            <a:r>
              <a:rPr lang="en-GB" dirty="0"/>
              <a:t>FREE</a:t>
            </a:r>
          </a:p>
          <a:p>
            <a:r>
              <a:rPr lang="en-GB" dirty="0"/>
              <a:t>Registration opens in 8 days!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5B5F-B22E-4F9E-847D-6C400E2254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7382A5-7F7F-40CB-A289-FFDBFA0336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 r="-61" b="29254"/>
          <a:stretch/>
        </p:blipFill>
        <p:spPr>
          <a:xfrm>
            <a:off x="-1" y="3443834"/>
            <a:ext cx="12192001" cy="341880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7A3CC1-6D9D-4064-9719-6C483EE9AD66}"/>
              </a:ext>
            </a:extLst>
          </p:cNvPr>
          <p:cNvSpPr/>
          <p:nvPr/>
        </p:nvSpPr>
        <p:spPr>
          <a:xfrm>
            <a:off x="952" y="3443834"/>
            <a:ext cx="12191048" cy="3337966"/>
          </a:xfrm>
          <a:prstGeom prst="rect">
            <a:avLst/>
          </a:prstGeom>
          <a:gradFill flip="none" rotWithShape="1">
            <a:gsLst>
              <a:gs pos="64000">
                <a:srgbClr val="E8EEF8">
                  <a:alpha val="80000"/>
                </a:srgbClr>
              </a:gs>
              <a:gs pos="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F072A-6AF5-47EC-A41A-878876F44D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89" y="42988"/>
            <a:ext cx="5742787" cy="449815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5C0394-A711-403F-A2B5-FB58E39DD522}"/>
              </a:ext>
            </a:extLst>
          </p:cNvPr>
          <p:cNvGrpSpPr/>
          <p:nvPr/>
        </p:nvGrpSpPr>
        <p:grpSpPr>
          <a:xfrm>
            <a:off x="8839200" y="868973"/>
            <a:ext cx="1967205" cy="2631489"/>
            <a:chOff x="1048220" y="3817856"/>
            <a:chExt cx="1967205" cy="26314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E4B30-FF3D-4ED5-90A3-05437CDEE905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500" dirty="0"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11F55-F06B-4537-AC0A-6FC3F481828B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73C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September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D3878A-6D09-407E-92C7-84942A06B6A4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spc="600" dirty="0">
                  <a:solidFill>
                    <a:srgbClr val="7FB9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2018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C7F1A3-5B5D-4ACB-81E1-04DB2A3184CC}"/>
              </a:ext>
            </a:extLst>
          </p:cNvPr>
          <p:cNvSpPr txBox="1"/>
          <p:nvPr/>
        </p:nvSpPr>
        <p:spPr>
          <a:xfrm>
            <a:off x="381000" y="304800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3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Scotland’s only FREE Data Platform Community 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53827-5FB7-4FFF-AE32-E4F34C51E593}"/>
              </a:ext>
            </a:extLst>
          </p:cNvPr>
          <p:cNvSpPr/>
          <p:nvPr/>
        </p:nvSpPr>
        <p:spPr>
          <a:xfrm>
            <a:off x="387551" y="3058064"/>
            <a:ext cx="1158485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full day, 24 training sessions across </a:t>
            </a:r>
            <a:r>
              <a:rPr lang="en-GB" sz="2400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tracks</a:t>
            </a:r>
          </a:p>
          <a:p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covering all aspects of the Microsoft Data Platform: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Azure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Power BI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PowerShell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Business Intelligence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Warehousing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Science </a:t>
            </a:r>
            <a:r>
              <a:rPr lang="en-GB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 </a:t>
            </a:r>
            <a:r>
              <a:rPr lang="en-GB" dirty="0">
                <a:solidFill>
                  <a:srgbClr val="7FB90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621FA-4775-4A83-9A77-71C6AB4606D9}"/>
              </a:ext>
            </a:extLst>
          </p:cNvPr>
          <p:cNvGrpSpPr/>
          <p:nvPr/>
        </p:nvGrpSpPr>
        <p:grpSpPr>
          <a:xfrm>
            <a:off x="393050" y="4459497"/>
            <a:ext cx="3395755" cy="1077218"/>
            <a:chOff x="440954" y="2649037"/>
            <a:chExt cx="3395755" cy="10772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47508-F64E-476D-9DAA-6A4388A29C3B}"/>
                </a:ext>
              </a:extLst>
            </p:cNvPr>
            <p:cNvSpPr/>
            <p:nvPr/>
          </p:nvSpPr>
          <p:spPr>
            <a:xfrm>
              <a:off x="440954" y="2649037"/>
              <a:ext cx="339575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More info at: </a:t>
              </a:r>
              <a:r>
                <a:rPr lang="en-GB" sz="1600" b="1" u="sng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SQLGLA.co.uk</a:t>
              </a:r>
              <a:r>
                <a:rPr lang="en-GB" sz="1600" b="1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n-GB" sz="1600" b="1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   @SQLGLA </a:t>
              </a:r>
            </a:p>
            <a:p>
              <a:r>
                <a:rPr lang="en-GB" sz="1600" b="1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Get news first with our mailing </a:t>
              </a:r>
            </a:p>
            <a:p>
              <a:r>
                <a:rPr lang="en-GB" sz="1600" b="1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list: </a:t>
              </a:r>
              <a:r>
                <a:rPr lang="en-GB" sz="1600" b="1" u="sng" dirty="0">
                  <a:ln w="3175">
                    <a:noFill/>
                  </a:ln>
                  <a:solidFill>
                    <a:srgbClr val="0072C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http://bit.ly/sqlgla2018</a:t>
              </a:r>
            </a:p>
          </p:txBody>
        </p:sp>
        <p:pic>
          <p:nvPicPr>
            <p:cNvPr id="18" name="Picture 17" descr="https://designshack.net/wp-content/uploads/larrybird-2.jpg">
              <a:extLst>
                <a:ext uri="{FF2B5EF4-FFF2-40B4-BE49-F238E27FC236}">
                  <a16:creationId xmlns:a16="http://schemas.microsoft.com/office/drawing/2014/main" id="{3F05C4C6-5CBE-4714-92A7-DD8AE5DD0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97" y="2971738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510CB42-48F4-4A9A-A79F-568A67B22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862" y="4428942"/>
            <a:ext cx="2215545" cy="22155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AB3C4A-DA4C-4CD1-BA5C-C03EBAD4D7CC}"/>
              </a:ext>
            </a:extLst>
          </p:cNvPr>
          <p:cNvSpPr/>
          <p:nvPr/>
        </p:nvSpPr>
        <p:spPr>
          <a:xfrm>
            <a:off x="4563669" y="4804515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opens 1</a:t>
            </a:r>
            <a:r>
              <a:rPr lang="en-GB" sz="2400" baseline="30000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GB" sz="2400" dirty="0">
                <a:solidFill>
                  <a:srgbClr val="0072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June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694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C72786737D240AE9BEB25A44173FB" ma:contentTypeVersion="2" ma:contentTypeDescription="Create a new document." ma:contentTypeScope="" ma:versionID="dfac3a5bbf224ead9d6ac71a5ce8349c">
  <xsd:schema xmlns:xsd="http://www.w3.org/2001/XMLSchema" xmlns:xs="http://www.w3.org/2001/XMLSchema" xmlns:p="http://schemas.microsoft.com/office/2006/metadata/properties" xmlns:ns2="137a3800-1145-4bfb-8d4c-436a2a27cb36" targetNamespace="http://schemas.microsoft.com/office/2006/metadata/properties" ma:root="true" ma:fieldsID="964871cbcdd40d42c4fe8d15c728d367" ns2:_="">
    <xsd:import namespace="137a3800-1145-4bfb-8d4c-436a2a27c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a3800-1145-4bfb-8d4c-436a2a27cb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D09C35-2285-42E2-A917-4B0AF13953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67A442-1EE6-44E2-BBE9-E7A8D97FDAE5}">
  <ds:schemaRefs>
    <ds:schemaRef ds:uri="http://schemas.microsoft.com/office/2006/documentManagement/types"/>
    <ds:schemaRef ds:uri="http://purl.org/dc/dcmitype/"/>
    <ds:schemaRef ds:uri="http://purl.org/dc/elements/1.1/"/>
    <ds:schemaRef ds:uri="137a3800-1145-4bfb-8d4c-436a2a27cb36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1848D5-97BD-4415-91FA-AB28B71E9A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7a3800-1145-4bfb-8d4c-436a2a27c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92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Porteous, Craig</dc:creator>
  <cp:lastModifiedBy>Craig Porteous</cp:lastModifiedBy>
  <cp:revision>29</cp:revision>
  <dcterms:created xsi:type="dcterms:W3CDTF">2006-08-16T00:00:00Z</dcterms:created>
  <dcterms:modified xsi:type="dcterms:W3CDTF">2018-05-29T14:38:43Z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0x0101008C5C72786737D240AE9BEB25A44173FB</vt:lpwstr>
  </property>
</Properties>
</file>