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9"/>
  </p:handoutMasterIdLst>
  <p:sldIdLst>
    <p:sldId id="462" r:id="rId3"/>
    <p:sldId id="295" r:id="rId4"/>
    <p:sldId id="459" r:id="rId5"/>
    <p:sldId id="419" r:id="rId7"/>
    <p:sldId id="440" r:id="rId8"/>
  </p:sldIdLst>
  <p:sldSz cx="14630400" cy="8229600"/>
  <p:notesSz cx="6858000" cy="9144000"/>
  <p:defaultTextStyle>
    <a:defPPr>
      <a:defRPr lang="zh-CN"/>
    </a:defPPr>
    <a:lvl1pPr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D41A5B8-63F9-48A9-8304-EF435D826B98}">
          <p14:sldIdLst>
            <p14:sldId id="295"/>
            <p14:sldId id="459"/>
            <p14:sldId id="419"/>
            <p14:sldId id="440"/>
            <p14:sldId id="462"/>
          </p14:sldIdLst>
        </p14:section>
        <p14:section name="无标题节" id="{76E94EC2-364E-480D-A4A1-D8C25BE5B6A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C0504D"/>
    <a:srgbClr val="4F80BD"/>
    <a:srgbClr val="C2CDE1"/>
    <a:srgbClr val="0070C0"/>
    <a:srgbClr val="A8ADB7"/>
    <a:srgbClr val="525068"/>
    <a:srgbClr val="17375E"/>
    <a:srgbClr val="F6924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438" autoAdjust="0"/>
  </p:normalViewPr>
  <p:slideViewPr>
    <p:cSldViewPr>
      <p:cViewPr varScale="1">
        <p:scale>
          <a:sx n="68" d="100"/>
          <a:sy n="68" d="100"/>
        </p:scale>
        <p:origin x="464" y="64"/>
      </p:cViewPr>
      <p:guideLst>
        <p:guide orient="horz" pos="2376"/>
        <p:guide pos="4824"/>
        <p:guide orient="horz"/>
        <p:guide/>
      </p:guideLst>
    </p:cSldViewPr>
  </p:slideViewPr>
  <p:outlineViewPr>
    <p:cViewPr>
      <p:scale>
        <a:sx n="33" d="100"/>
        <a:sy n="33" d="100"/>
      </p:scale>
      <p:origin x="0" y="3456"/>
    </p:cViewPr>
  </p:outlineViewPr>
  <p:notesTextViewPr>
    <p:cViewPr>
      <p:scale>
        <a:sx n="100" d="100"/>
        <a:sy n="100" d="100"/>
      </p:scale>
      <p:origin x="0" y="0"/>
    </p:cViewPr>
  </p:notesTextViewPr>
  <p:sorterViewPr>
    <p:cViewPr>
      <p:scale>
        <a:sx n="100" d="100"/>
        <a:sy n="100" d="100"/>
      </p:scale>
      <p:origin x="0" y="3072"/>
    </p:cViewPr>
  </p:sorterViewPr>
  <p:notesViewPr>
    <p:cSldViewPr>
      <p:cViewPr varScale="1">
        <p:scale>
          <a:sx n="65" d="100"/>
          <a:sy n="65" d="100"/>
        </p:scale>
        <p:origin x="-2844" y="-11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A4494CAB-207C-4A8E-8DC7-CCECB68C36E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133BF9E-62B7-428D-95F6-3C44CDA1307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31A68451-6F23-4F51-803C-206E660E677A}"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563ECB7-20E3-44FE-9CD7-280F831106A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1" y="3700988"/>
            <a:ext cx="14630400" cy="1567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6035"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1" y="3655901"/>
            <a:ext cx="13591539" cy="1634490"/>
          </a:xfrm>
        </p:spPr>
        <p:txBody>
          <a:bodyPr anchor="t"/>
          <a:lstStyle>
            <a:lvl1pPr algn="l">
              <a:defRPr sz="5700" b="1" cap="all"/>
            </a:lvl1pPr>
          </a:lstStyle>
          <a:p>
            <a:r>
              <a:rPr lang="zh-CN" altLang="en-US" dirty="0"/>
              <a:t>单击此处编辑母版标题样式</a:t>
            </a:r>
            <a:endParaRPr lang="zh-CN" altLang="en-US" dirty="0"/>
          </a:p>
        </p:txBody>
      </p:sp>
      <p:sp>
        <p:nvSpPr>
          <p:cNvPr id="6" name="文本占位符 2"/>
          <p:cNvSpPr>
            <a:spLocks noGrp="1"/>
          </p:cNvSpPr>
          <p:nvPr>
            <p:ph type="body" idx="1"/>
          </p:nvPr>
        </p:nvSpPr>
        <p:spPr>
          <a:xfrm>
            <a:off x="1" y="1841990"/>
            <a:ext cx="13591539" cy="1800225"/>
          </a:xfrm>
        </p:spPr>
        <p:txBody>
          <a:bodyPr anchor="b"/>
          <a:lstStyle>
            <a:lvl1pPr marL="0" indent="0">
              <a:buNone/>
              <a:defRPr sz="2800">
                <a:solidFill>
                  <a:schemeClr val="tx1">
                    <a:tint val="75000"/>
                  </a:schemeClr>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dirty="0"/>
              <a:t>单击此处编辑母版文本样式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CD76FA10-519D-4D98-BB96-EA7699AA3216}"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fld id="{F8D46AD4-91AB-4F27-879D-E68B223F5DF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2" y="327660"/>
            <a:ext cx="4813301" cy="1394460"/>
          </a:xfrm>
        </p:spPr>
        <p:txBody>
          <a:bodyPr anchor="b"/>
          <a:lstStyle>
            <a:lvl1pPr algn="l">
              <a:defRPr sz="28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720080" y="327662"/>
            <a:ext cx="8178800" cy="7023735"/>
          </a:xfrm>
        </p:spPr>
        <p:txBody>
          <a:bodyPr>
            <a:normAutofit/>
          </a:bodyPr>
          <a:lstStyle>
            <a:lvl1pPr>
              <a:defRPr sz="3600"/>
            </a:lvl1pPr>
            <a:lvl2pPr>
              <a:defRPr sz="2800"/>
            </a:lvl2pPr>
            <a:lvl3pPr>
              <a:defRPr sz="2400"/>
            </a:lvl3pPr>
            <a:lvl4pPr>
              <a:defRPr sz="1800"/>
            </a:lvl4pPr>
            <a:lvl5pPr>
              <a:defRPr sz="1800"/>
            </a:lvl5pPr>
            <a:lvl6pPr>
              <a:defRPr sz="2800"/>
            </a:lvl6pPr>
            <a:lvl7pPr>
              <a:defRPr sz="2800"/>
            </a:lvl7pPr>
            <a:lvl8pPr>
              <a:defRPr sz="2800"/>
            </a:lvl8pPr>
            <a:lvl9pPr>
              <a:defRPr sz="2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31522" y="1722122"/>
            <a:ext cx="4813301" cy="562927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C39F092-57EA-4057-9F90-40BF3AFE28D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BCF5B24-902E-470C-8A46-71040F5FC2A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2" y="5760720"/>
            <a:ext cx="8778240" cy="680086"/>
          </a:xfrm>
        </p:spPr>
        <p:txBody>
          <a:bodyPr anchor="b"/>
          <a:lstStyle>
            <a:lvl1pPr algn="l">
              <a:defRPr sz="2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867662" y="735330"/>
            <a:ext cx="8778240" cy="4937760"/>
          </a:xfrm>
        </p:spPr>
        <p:txBody>
          <a:bodyPr rtlCol="0">
            <a:normAutofit/>
          </a:bodyPr>
          <a:lstStyle>
            <a:lvl1pPr marL="0" indent="0">
              <a:buNone/>
              <a:defRPr sz="4500"/>
            </a:lvl1pPr>
            <a:lvl2pPr marL="648335" indent="0">
              <a:buNone/>
              <a:defRPr sz="4000"/>
            </a:lvl2pPr>
            <a:lvl3pPr marL="1296035" indent="0">
              <a:buNone/>
              <a:defRPr sz="3400"/>
            </a:lvl3pPr>
            <a:lvl4pPr marL="1944370" indent="0">
              <a:buNone/>
              <a:defRPr sz="2800"/>
            </a:lvl4pPr>
            <a:lvl5pPr marL="2592070" indent="0">
              <a:buNone/>
              <a:defRPr sz="2800"/>
            </a:lvl5pPr>
            <a:lvl6pPr marL="3240405" indent="0">
              <a:buNone/>
              <a:defRPr sz="2800"/>
            </a:lvl6pPr>
            <a:lvl7pPr marL="3888740" indent="0">
              <a:buNone/>
              <a:defRPr sz="2800"/>
            </a:lvl7pPr>
            <a:lvl8pPr marL="4536440" indent="0">
              <a:buNone/>
              <a:defRPr sz="2800"/>
            </a:lvl8pPr>
            <a:lvl9pPr marL="5184775" indent="0">
              <a:buNone/>
              <a:defRPr sz="2800"/>
            </a:lvl9pPr>
          </a:lstStyle>
          <a:p>
            <a:pPr lvl="0"/>
            <a:endParaRPr lang="zh-CN" altLang="en-US" noProof="0"/>
          </a:p>
        </p:txBody>
      </p:sp>
      <p:sp>
        <p:nvSpPr>
          <p:cNvPr id="4" name="文本占位符 3"/>
          <p:cNvSpPr>
            <a:spLocks noGrp="1"/>
          </p:cNvSpPr>
          <p:nvPr>
            <p:ph type="body" sz="half" idx="2"/>
          </p:nvPr>
        </p:nvSpPr>
        <p:spPr>
          <a:xfrm>
            <a:off x="2867662" y="6440806"/>
            <a:ext cx="8778240" cy="96583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0EE303-BE7E-408B-B25B-651E6E964C4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2E558D2-1BF4-485F-8FF9-773FF690B65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空白">
    <p:spTree>
      <p:nvGrpSpPr>
        <p:cNvPr id="1" name=""/>
        <p:cNvGrpSpPr/>
        <p:nvPr/>
      </p:nvGrpSpPr>
      <p:grpSpPr>
        <a:xfrm>
          <a:off x="0" y="0"/>
          <a:ext cx="0" cy="0"/>
          <a:chOff x="0" y="0"/>
          <a:chExt cx="0" cy="0"/>
        </a:xfrm>
      </p:grpSpPr>
      <p:cxnSp>
        <p:nvCxnSpPr>
          <p:cNvPr id="24" name="直接连接符 23"/>
          <p:cNvCxnSpPr/>
          <p:nvPr userDrawn="1"/>
        </p:nvCxnSpPr>
        <p:spPr>
          <a:xfrm flipV="1">
            <a:off x="3630357" y="575790"/>
            <a:ext cx="1003992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fld>
            <a:endParaRPr lang="zh-CN" altLang="en-US">
              <a:solidFill>
                <a:prstClr val="black">
                  <a:tint val="75000"/>
                </a:prstClr>
              </a:solidFill>
            </a:endParaRPr>
          </a:p>
        </p:txBody>
      </p:sp>
      <p:grpSp>
        <p:nvGrpSpPr>
          <p:cNvPr id="6" name="组合 5"/>
          <p:cNvGrpSpPr/>
          <p:nvPr userDrawn="1"/>
        </p:nvGrpSpPr>
        <p:grpSpPr>
          <a:xfrm>
            <a:off x="2" y="234128"/>
            <a:ext cx="3751415" cy="683320"/>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grpSp>
      </p:grpSp>
      <p:sp>
        <p:nvSpPr>
          <p:cNvPr id="25" name="标题占位符 1"/>
          <p:cNvSpPr>
            <a:spLocks noGrp="1"/>
          </p:cNvSpPr>
          <p:nvPr>
            <p:ph type="title"/>
          </p:nvPr>
        </p:nvSpPr>
        <p:spPr>
          <a:xfrm>
            <a:off x="499575" y="247601"/>
            <a:ext cx="3660946" cy="656370"/>
          </a:xfrm>
          <a:prstGeom prst="rect">
            <a:avLst/>
          </a:prstGeom>
        </p:spPr>
        <p:txBody>
          <a:bodyPr vert="horz" lIns="82296" tIns="41148" rIns="82296" bIns="41148" rtlCol="0" anchor="ctr">
            <a:normAutofit/>
          </a:bodyPr>
          <a:lstStyle>
            <a:lvl1pPr>
              <a:defRPr sz="19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endParaRPr lang="zh-CN" altLang="en-US"/>
          </a:p>
        </p:txBody>
      </p:sp>
      <p:sp>
        <p:nvSpPr>
          <p:cNvPr id="23" name="TextBox 22"/>
          <p:cNvSpPr txBox="1"/>
          <p:nvPr userDrawn="1"/>
        </p:nvSpPr>
        <p:spPr>
          <a:xfrm>
            <a:off x="13559850" y="280206"/>
            <a:ext cx="1006173" cy="510909"/>
          </a:xfrm>
          <a:prstGeom prst="rect">
            <a:avLst/>
          </a:prstGeom>
          <a:noFill/>
        </p:spPr>
        <p:txBody>
          <a:bodyPr wrap="none" lIns="109728" tIns="54864" rIns="109728" bIns="54864" rtlCol="0">
            <a:spAutoFit/>
          </a:bodyPr>
          <a:lstStyle/>
          <a:p>
            <a:r>
              <a:rPr lang="en-US" altLang="zh-CN" sz="2600" dirty="0"/>
              <a:t>LOGO</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31521" y="2508082"/>
            <a:ext cx="13167360" cy="1371601"/>
          </a:xfrm>
        </p:spPr>
        <p:txBody>
          <a:bodyPr/>
          <a:lstStyle>
            <a:lvl1pPr>
              <a:defRPr>
                <a:solidFill>
                  <a:schemeClr val="bg1"/>
                </a:solidFill>
              </a:defRPr>
            </a:lvl1p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fld id="{D722B23D-FA86-4233-84FF-90BAB9E8E70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2EFC4EAE-0AF5-4B0B-96AA-B0EC6291AD6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2DE41FB-63B6-4260-81DA-1688F5988FB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5347EF-B05D-4B8B-A963-84F743FA49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0" y="5288281"/>
            <a:ext cx="12435840" cy="1634490"/>
          </a:xfrm>
        </p:spPr>
        <p:txBody>
          <a:bodyPr anchor="t">
            <a:normAutofit/>
          </a:bodyPr>
          <a:lstStyle>
            <a:lvl1pPr algn="l">
              <a:defRPr sz="2000" b="1" cap="all">
                <a:solidFill>
                  <a:srgbClr val="FF66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55700" y="3488057"/>
            <a:ext cx="12435840" cy="1800225"/>
          </a:xfrm>
        </p:spPr>
        <p:txBody>
          <a:bodyPr anchor="b">
            <a:normAutofit/>
          </a:bodyPr>
          <a:lstStyle>
            <a:lvl1pPr marL="0" marR="0" indent="0" algn="l" defTabSz="1296035" rtl="0" eaLnBrk="1" latinLnBrk="0" hangingPunct="1">
              <a:spcBef>
                <a:spcPct val="20000"/>
              </a:spcBef>
              <a:spcAft>
                <a:spcPts val="0"/>
              </a:spcAft>
              <a:buClrTx/>
              <a:buSzTx/>
              <a:buFont typeface="Arial" panose="020B0604020202020204" pitchFamily="34" charset="0"/>
              <a:buNone/>
              <a:defRPr sz="4800">
                <a:solidFill>
                  <a:srgbClr val="FF6600"/>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31520" y="1842136"/>
            <a:ext cx="646430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31520" y="2609852"/>
            <a:ext cx="646430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7432041" y="1842136"/>
            <a:ext cx="646684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7432041" y="2609852"/>
            <a:ext cx="646684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5EA6B405-0E98-4034-9B4B-6DB624953009}" type="datetimeFigureOut">
              <a:rPr lang="zh-CN" altLang="en-US"/>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5214DA33-F6AA-481C-8401-4D13E8E83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843A5183-C35F-470B-B13D-27ADA6BCA604}" type="datetimeFigureOut">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1755BC56-E875-42FC-9699-9491A8B3537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pic>
        <p:nvPicPr>
          <p:cNvPr id="6" name="图片 5"/>
          <p:cNvPicPr>
            <a:picLocks noChangeAspect="1"/>
          </p:cNvPicPr>
          <p:nvPr userDrawn="1"/>
        </p:nvPicPr>
        <p:blipFill>
          <a:blip r:embed="rId2"/>
          <a:stretch>
            <a:fillRect/>
          </a:stretch>
        </p:blipFill>
        <p:spPr>
          <a:xfrm>
            <a:off x="0" y="-1"/>
            <a:ext cx="14804032" cy="8229601"/>
          </a:xfrm>
          <a:prstGeom prst="rect">
            <a:avLst/>
          </a:prstGeom>
        </p:spPr>
      </p:pic>
      <p:sp>
        <p:nvSpPr>
          <p:cNvPr id="7" name="灯片编号占位符 8"/>
          <p:cNvSpPr txBox="1"/>
          <p:nvPr userDrawn="1"/>
        </p:nvSpPr>
        <p:spPr>
          <a:xfrm>
            <a:off x="186408" y="7571184"/>
            <a:ext cx="688401" cy="436869"/>
          </a:xfrm>
          <a:prstGeom prst="rect">
            <a:avLst/>
          </a:prstGeom>
        </p:spPr>
        <p:txBody>
          <a:bodyPr vert="horz" wrap="square" lIns="68589" tIns="34295" rIns="68589" bIns="34295" numCol="1" anchor="ctr" anchorCtr="0" compatLnSpc="1"/>
          <a:lstStyle>
            <a:defPPr>
              <a:defRPr lang="zh-CN"/>
            </a:defPPr>
            <a:lvl1pPr algn="ctr" defTabSz="1295400" rtl="0" eaLnBrk="1" fontAlgn="base" hangingPunct="1">
              <a:spcBef>
                <a:spcPct val="0"/>
              </a:spcBef>
              <a:spcAft>
                <a:spcPct val="0"/>
              </a:spcAft>
              <a:defRPr sz="1200" kern="1200">
                <a:solidFill>
                  <a:srgbClr val="898989"/>
                </a:solidFill>
                <a:latin typeface="Humnst777 BT" panose="020B0603030504020204" pitchFamily="34" charset="0"/>
                <a:ea typeface="微软雅黑" panose="020B0503020204020204" pitchFamily="34"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a:lstStyle>
          <a:p>
            <a:fld id="{0DDA7A1F-FF36-4E04-98C2-D7DD4B94E4CC}"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1"/>
          <p:cNvSpPr>
            <a:spLocks noGrp="1"/>
          </p:cNvSpPr>
          <p:nvPr>
            <p:ph type="dt" sz="half" idx="10"/>
          </p:nvPr>
        </p:nvSpPr>
        <p:spPr/>
        <p:txBody>
          <a:bodyPr/>
          <a:lstStyle>
            <a:lvl1pPr>
              <a:defRPr/>
            </a:lvl1pPr>
          </a:lstStyle>
          <a:p>
            <a:pPr>
              <a:defRPr/>
            </a:pPr>
            <a:fld id="{13D256F0-E0A4-46B8-A620-EEC40AB97184}"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1BBBD0CB-C116-4A43-ABD9-C2AF1B2B812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31060" y="330014"/>
            <a:ext cx="13136868" cy="13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731060" y="1919608"/>
            <a:ext cx="13168282" cy="543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731061" y="7628319"/>
            <a:ext cx="3414170"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pPr>
              <a:defRPr/>
            </a:pPr>
            <a:fld id="{7B5810DB-9F62-40BA-B8CE-5583D677A99C}" type="datetimeFigureOut">
              <a:rPr lang="zh-CN" altLang="en-US" smtClean="0"/>
            </a:fld>
            <a:endParaRPr lang="zh-CN" altLang="en-US"/>
          </a:p>
        </p:txBody>
      </p:sp>
      <p:sp>
        <p:nvSpPr>
          <p:cNvPr id="5" name="页脚占位符 4"/>
          <p:cNvSpPr>
            <a:spLocks noGrp="1"/>
          </p:cNvSpPr>
          <p:nvPr>
            <p:ph type="ftr" sz="quarter" idx="3"/>
          </p:nvPr>
        </p:nvSpPr>
        <p:spPr>
          <a:xfrm>
            <a:off x="4999155" y="7628319"/>
            <a:ext cx="4632090" cy="437138"/>
          </a:xfrm>
          <a:prstGeom prst="rect">
            <a:avLst/>
          </a:prstGeom>
        </p:spPr>
        <p:txBody>
          <a:bodyPr vert="horz" lIns="129616" tIns="64808" rIns="129616" bIns="64808" rtlCol="0" anchor="ctr"/>
          <a:lstStyle>
            <a:lvl1pPr algn="ctr" defTabSz="1296035" eaLnBrk="1" fontAlgn="auto" hangingPunct="1">
              <a:spcBef>
                <a:spcPts val="0"/>
              </a:spcBef>
              <a:spcAft>
                <a:spcPts val="0"/>
              </a:spcAft>
              <a:defRPr sz="1700">
                <a:solidFill>
                  <a:schemeClr val="tx1">
                    <a:tint val="75000"/>
                  </a:schemeClr>
                </a:solidFill>
                <a:latin typeface="微软雅黑" panose="020B0503020204020204" pitchFamily="34" charset="-122"/>
                <a:ea typeface="微软雅黑" panose="020B0503020204020204" pitchFamily="34" charset="-122"/>
                <a:cs typeface="+mn-cs"/>
              </a:defRPr>
            </a:lvl1pPr>
          </a:lstStyle>
          <a:p>
            <a:pPr>
              <a:defRPr/>
            </a:pPr>
            <a:endParaRPr lang="zh-CN" altLang="en-US"/>
          </a:p>
        </p:txBody>
      </p:sp>
      <p:sp>
        <p:nvSpPr>
          <p:cNvPr id="6" name="灯片编号占位符 5"/>
          <p:cNvSpPr>
            <a:spLocks noGrp="1"/>
          </p:cNvSpPr>
          <p:nvPr>
            <p:ph type="sldNum" sz="quarter" idx="4"/>
          </p:nvPr>
        </p:nvSpPr>
        <p:spPr>
          <a:xfrm>
            <a:off x="10485172" y="7628319"/>
            <a:ext cx="3414169"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fld id="{AEC7AF87-85DA-4E4F-A0F1-D927CE2BF5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95400" rtl="0" eaLnBrk="0" fontAlgn="base" hangingPunct="0">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6pPr>
      <a:lvl7pPr marL="9144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7pPr>
      <a:lvl8pPr marL="13716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8pPr>
      <a:lvl9pPr marL="18288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9pPr>
    </p:titleStyle>
    <p:bodyStyle>
      <a:lvl1pPr marL="485775" indent="-485775" algn="l" defTabSz="12954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052830" indent="-405130" algn="l" defTabSz="12954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619250" indent="-323850" algn="l" defTabSz="1295400" rtl="0" eaLnBrk="0" fontAlgn="base" hangingPunct="0">
        <a:spcBef>
          <a:spcPct val="20000"/>
        </a:spcBef>
        <a:spcAft>
          <a:spcPct val="0"/>
        </a:spcAft>
        <a:buFont typeface="Arial" panose="020B0604020202020204" pitchFamily="34" charset="0"/>
        <a:buChar char="•"/>
        <a:defRPr kumimoji="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2266950"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916555"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356425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212590"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609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5086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zh-CN"/>
      </a:defPPr>
      <a:lvl1pPr marL="0" algn="l" defTabSz="1296035" rtl="0" eaLnBrk="1" latinLnBrk="0" hangingPunct="1">
        <a:defRPr sz="2600" kern="1200">
          <a:solidFill>
            <a:schemeClr val="tx1"/>
          </a:solidFill>
          <a:latin typeface="+mn-lt"/>
          <a:ea typeface="+mn-ea"/>
          <a:cs typeface="+mn-cs"/>
        </a:defRPr>
      </a:lvl1pPr>
      <a:lvl2pPr marL="648335" algn="l" defTabSz="1296035" rtl="0" eaLnBrk="1" latinLnBrk="0" hangingPunct="1">
        <a:defRPr sz="2600" kern="1200">
          <a:solidFill>
            <a:schemeClr val="tx1"/>
          </a:solidFill>
          <a:latin typeface="+mn-lt"/>
          <a:ea typeface="+mn-ea"/>
          <a:cs typeface="+mn-cs"/>
        </a:defRPr>
      </a:lvl2pPr>
      <a:lvl3pPr marL="1296035" algn="l" defTabSz="1296035" rtl="0" eaLnBrk="1" latinLnBrk="0" hangingPunct="1">
        <a:defRPr sz="2600" kern="1200">
          <a:solidFill>
            <a:schemeClr val="tx1"/>
          </a:solidFill>
          <a:latin typeface="+mn-lt"/>
          <a:ea typeface="+mn-ea"/>
          <a:cs typeface="+mn-cs"/>
        </a:defRPr>
      </a:lvl3pPr>
      <a:lvl4pPr marL="1944370" algn="l" defTabSz="1296035" rtl="0" eaLnBrk="1" latinLnBrk="0" hangingPunct="1">
        <a:defRPr sz="2600" kern="1200">
          <a:solidFill>
            <a:schemeClr val="tx1"/>
          </a:solidFill>
          <a:latin typeface="+mn-lt"/>
          <a:ea typeface="+mn-ea"/>
          <a:cs typeface="+mn-cs"/>
        </a:defRPr>
      </a:lvl4pPr>
      <a:lvl5pPr marL="2592070" algn="l" defTabSz="1296035" rtl="0" eaLnBrk="1" latinLnBrk="0" hangingPunct="1">
        <a:defRPr sz="2600" kern="1200">
          <a:solidFill>
            <a:schemeClr val="tx1"/>
          </a:solidFill>
          <a:latin typeface="+mn-lt"/>
          <a:ea typeface="+mn-ea"/>
          <a:cs typeface="+mn-cs"/>
        </a:defRPr>
      </a:lvl5pPr>
      <a:lvl6pPr marL="3240405" algn="l" defTabSz="1296035" rtl="0" eaLnBrk="1" latinLnBrk="0" hangingPunct="1">
        <a:defRPr sz="2600" kern="1200">
          <a:solidFill>
            <a:schemeClr val="tx1"/>
          </a:solidFill>
          <a:latin typeface="+mn-lt"/>
          <a:ea typeface="+mn-ea"/>
          <a:cs typeface="+mn-cs"/>
        </a:defRPr>
      </a:lvl6pPr>
      <a:lvl7pPr marL="3888740" algn="l" defTabSz="1296035" rtl="0" eaLnBrk="1" latinLnBrk="0" hangingPunct="1">
        <a:defRPr sz="2600" kern="1200">
          <a:solidFill>
            <a:schemeClr val="tx1"/>
          </a:solidFill>
          <a:latin typeface="+mn-lt"/>
          <a:ea typeface="+mn-ea"/>
          <a:cs typeface="+mn-cs"/>
        </a:defRPr>
      </a:lvl7pPr>
      <a:lvl8pPr marL="4536440" algn="l" defTabSz="1296035" rtl="0" eaLnBrk="1" latinLnBrk="0" hangingPunct="1">
        <a:defRPr sz="2600" kern="1200">
          <a:solidFill>
            <a:schemeClr val="tx1"/>
          </a:solidFill>
          <a:latin typeface="+mn-lt"/>
          <a:ea typeface="+mn-ea"/>
          <a:cs typeface="+mn-cs"/>
        </a:defRPr>
      </a:lvl8pPr>
      <a:lvl9pPr marL="5184775" algn="l" defTabSz="129603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66160" y="2057400"/>
            <a:ext cx="6588701" cy="480060"/>
          </a:xfrm>
        </p:spPr>
        <p:txBody>
          <a:bodyPr/>
          <a:lstStyle/>
          <a:p>
            <a:r>
              <a:rPr lang="zh-CN" altLang="en-US" sz="3450" dirty="0" smtClean="0">
                <a:latin typeface="黑体" panose="02010609060101010101" pitchFamily="49" charset="-122"/>
                <a:ea typeface="黑体" panose="02010609060101010101" pitchFamily="49" charset="-122"/>
              </a:rPr>
              <a:t>第三部分 商务智能呈现</a:t>
            </a:r>
            <a:endParaRPr lang="zh-CN" altLang="en-US" sz="3450" dirty="0" smtClean="0">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3291840" y="3017520"/>
            <a:ext cx="8503920" cy="3639312"/>
          </a:xfrm>
        </p:spPr>
        <p:txBody>
          <a:bodyPr/>
          <a:lstStyle/>
          <a:p>
            <a:pPr marL="0" indent="0">
              <a:buNone/>
            </a:pPr>
            <a:r>
              <a:rPr lang="zh-CN" altLang="en-US" sz="2700" dirty="0" smtClean="0"/>
              <a:t>案例：</a:t>
            </a:r>
            <a:r>
              <a:rPr sz="2700" dirty="0" smtClean="0"/>
              <a:t>财务杜邦分析仪</a:t>
            </a:r>
            <a:endParaRPr sz="2700" dirty="0" smtClean="0"/>
          </a:p>
          <a:p>
            <a:pPr fontAlgn="b">
              <a:lnSpc>
                <a:spcPct val="90000"/>
              </a:lnSpc>
            </a:pPr>
            <a:endParaRPr lang="zh-CN" altLang="en-US" sz="2700" b="1" dirty="0" smtClean="0">
              <a:solidFill>
                <a:srgbClr val="000000"/>
              </a:solidFill>
              <a:latin typeface="宋体" panose="02010600030101010101" pitchFamily="2" charset="-122"/>
            </a:endParaRPr>
          </a:p>
        </p:txBody>
      </p:sp>
      <p:sp>
        <p:nvSpPr>
          <p:cNvPr id="47108" name="Rectangle 4"/>
          <p:cNvSpPr>
            <a:spLocks noChangeArrowheads="1"/>
          </p:cNvSpPr>
          <p:nvPr/>
        </p:nvSpPr>
        <p:spPr bwMode="auto">
          <a:xfrm>
            <a:off x="1828800" y="3539015"/>
            <a:ext cx="10972800" cy="466725"/>
          </a:xfrm>
          <a:prstGeom prst="rect">
            <a:avLst/>
          </a:prstGeom>
          <a:noFill/>
          <a:ln w="9525">
            <a:noFill/>
            <a:miter lim="800000"/>
          </a:ln>
          <a:effectLst/>
        </p:spPr>
        <p:txBody>
          <a:bodyPr lIns="97965" tIns="48982" rIns="97965" bIns="48982">
            <a:spAutoFit/>
          </a:bodyPr>
          <a:lstStyle/>
          <a:p>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solidFill>
              </a:rPr>
              <a:t>商业智能分析报表案例</a:t>
            </a:r>
            <a:br>
              <a:rPr lang="zh-CN" altLang="en-US" sz="5400" dirty="0">
                <a:solidFill>
                  <a:schemeClr val="bg1"/>
                </a:solidFill>
              </a:rPr>
            </a:br>
            <a:r>
              <a:rPr lang="en-US" altLang="zh-CN" sz="5400" dirty="0">
                <a:solidFill>
                  <a:schemeClr val="bg1"/>
                </a:solidFill>
              </a:rPr>
              <a:t>---</a:t>
            </a:r>
            <a:r>
              <a:rPr lang="zh-CN" altLang="en-US" sz="5400" dirty="0">
                <a:solidFill>
                  <a:schemeClr val="bg1"/>
                </a:solidFill>
              </a:rPr>
              <a:t>财务</a:t>
            </a:r>
            <a:r>
              <a:rPr lang="zh-CN" altLang="en-US" sz="5400" dirty="0">
                <a:solidFill>
                  <a:schemeClr val="bg1"/>
                </a:solidFill>
              </a:rPr>
              <a:t>杜邦分析仪</a:t>
            </a:r>
            <a:endParaRPr lang="zh-CN" alt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662178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财务杜邦分析仪</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洞察构成及占比</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670685"/>
            <a:ext cx="717867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某公司半年的财务报表</a:t>
            </a:r>
            <a:endParaRPr lang="zh-CN" altLang="en-US" sz="2400">
              <a:latin typeface="微软雅黑" panose="020B0503020204020204" pitchFamily="34" charset="-122"/>
              <a:ea typeface="微软雅黑" panose="020B0503020204020204" pitchFamily="34" charset="-122"/>
            </a:endParaRPr>
          </a:p>
        </p:txBody>
      </p:sp>
      <p:graphicFrame>
        <p:nvGraphicFramePr>
          <p:cNvPr id="4" name="表格 3"/>
          <p:cNvGraphicFramePr/>
          <p:nvPr/>
        </p:nvGraphicFramePr>
        <p:xfrm>
          <a:off x="4940300" y="1918945"/>
          <a:ext cx="4749800" cy="5867400"/>
        </p:xfrm>
        <a:graphic>
          <a:graphicData uri="http://schemas.openxmlformats.org/drawingml/2006/table">
            <a:tbl>
              <a:tblPr firstRow="1" bandRow="1">
                <a:tableStyleId>{5C22544A-7EE6-4342-B048-85BDC9FD1C3A}</a:tableStyleId>
              </a:tblPr>
              <a:tblGrid>
                <a:gridCol w="1088390"/>
                <a:gridCol w="610235"/>
                <a:gridCol w="610235"/>
                <a:gridCol w="610235"/>
                <a:gridCol w="610235"/>
                <a:gridCol w="610235"/>
                <a:gridCol w="610235"/>
              </a:tblGrid>
              <a:tr h="181610">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rPr>
                        <a:t>月份</a:t>
                      </a:r>
                      <a:endParaRPr lang="zh-CN"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2月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3月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4月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5月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6月</a:t>
                      </a:r>
                      <a:endParaRPr lang="zh-CN" altLang="en-US" sz="900" b="1">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rPr>
                        <a:t>不含税销售收入</a:t>
                      </a:r>
                      <a:endParaRPr lang="zh-CN"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5,000.0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5,050.0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5,100.0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5,150.0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5,200.0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5,250.0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销售成本</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4,400.0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4,393.5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4,641.0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4,789.5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4,758.0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4,830.0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销售毛利</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600.0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656.5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459.0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360.5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442.0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420.0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rPr>
                        <a:t>净利润</a:t>
                      </a:r>
                      <a:endParaRPr lang="zh-CN"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250.0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277.8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183.6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257.5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286.0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 189.0 </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费用总额</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350.0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378.8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275.4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103.0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156.0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231.0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其中：广告费</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营业费用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250.0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277.8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173.4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52.0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126.0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管理费用</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101.0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102.0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103.0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104.0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105.0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资产总额</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32,000.0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32,500.0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33,000.0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33,500.0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34,000.0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34,500.0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负债总额</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20,000.0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20,500.0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21,000.0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21,500.0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22,000.0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22,500.0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rPr>
                        <a:t>销售净利润率</a:t>
                      </a:r>
                      <a:endParaRPr lang="zh-CN"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5.0%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5.5%</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3.6%</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5.0%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5.5%</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3.6%</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1">
                          <a:solidFill>
                            <a:srgbClr val="000000"/>
                          </a:solidFill>
                          <a:latin typeface="微软雅黑" panose="020B0503020204020204" pitchFamily="34" charset="-122"/>
                          <a:ea typeface="微软雅黑" panose="020B0503020204020204" pitchFamily="34" charset="-122"/>
                        </a:rPr>
                        <a:t>销售毛利率</a:t>
                      </a:r>
                      <a:endParaRPr lang="zh-CN"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12.0%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13.0%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9.0%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7.0%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8.5%</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1">
                          <a:solidFill>
                            <a:srgbClr val="000000"/>
                          </a:solidFill>
                          <a:latin typeface="微软雅黑" panose="020B0503020204020204" pitchFamily="34" charset="-122"/>
                          <a:ea typeface="微软雅黑" panose="020B0503020204020204" pitchFamily="34" charset="-122"/>
                        </a:rPr>
                        <a:t>8.0%</a:t>
                      </a:r>
                      <a:endParaRPr lang="en-US" altLang="en-US" sz="900" b="1">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费用率</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7.0%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7.5%</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5.4%</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3.0%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4.4%</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其中：媒体费用率</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营业费用率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5.0%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5.5%</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3.4%</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1.0%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2.4%</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管理费用率</a:t>
                      </a:r>
                      <a:endParaRPr lang="en-US" altLang="en-US" sz="9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2.0%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资产负债率</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70.0%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80.0%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85.0%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83.0%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81.0%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79.0%</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其他费用</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其他利润</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rPr>
                        <a:t>所得税</a:t>
                      </a:r>
                      <a:endParaRPr lang="zh-CN"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cs typeface="Arial" panose="020B0604020202020204" pitchFamily="34" charset="0"/>
                        </a:rPr>
                        <a:t>流动资产</a:t>
                      </a:r>
                      <a:endParaRPr lang="zh-CN" altLang="en-US" sz="9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18,000.0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19,500.0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21,000.0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22,500.0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24,000.0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25,500.0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cs typeface="Arial" panose="020B0604020202020204" pitchFamily="34" charset="0"/>
                        </a:rPr>
                        <a:t>现金有价证券</a:t>
                      </a:r>
                      <a:endParaRPr lang="zh-CN" altLang="en-US" sz="9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8,000.0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8,500.0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9,000.0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9,500.0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10,500.0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cs typeface="Arial" panose="020B0604020202020204" pitchFamily="34" charset="0"/>
                        </a:rPr>
                        <a:t>应收账款</a:t>
                      </a:r>
                      <a:endParaRPr lang="zh-CN" altLang="en-US" sz="9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3,500.0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4,500.0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5,000.0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5,500.0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181610">
                <a:tc>
                  <a:txBody>
                    <a:bodyPr/>
                    <a:lstStyle/>
                    <a:p>
                      <a:pPr indent="0" algn="ctr">
                        <a:buNone/>
                      </a:pPr>
                      <a:r>
                        <a:rPr lang="zh-CN" sz="900" b="0">
                          <a:solidFill>
                            <a:srgbClr val="000000"/>
                          </a:solidFill>
                          <a:latin typeface="微软雅黑" panose="020B0503020204020204" pitchFamily="34" charset="-122"/>
                          <a:ea typeface="微软雅黑" panose="020B0503020204020204" pitchFamily="34" charset="-122"/>
                          <a:cs typeface="Arial" panose="020B0604020202020204" pitchFamily="34" charset="0"/>
                        </a:rPr>
                        <a:t>存货</a:t>
                      </a:r>
                      <a:endParaRPr lang="zh-CN" altLang="en-US" sz="900" b="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7,000.0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7,500.0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8,000.0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8,500.0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9,000.0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900" b="0">
                          <a:solidFill>
                            <a:srgbClr val="000000"/>
                          </a:solidFill>
                          <a:latin typeface="微软雅黑" panose="020B0503020204020204" pitchFamily="34" charset="-122"/>
                          <a:ea typeface="微软雅黑" panose="020B0503020204020204" pitchFamily="34" charset="-122"/>
                        </a:rPr>
                        <a:t> 9,500.0 </a:t>
                      </a:r>
                      <a:endParaRPr lang="en-US" altLang="en-US" sz="900" b="0">
                        <a:solidFill>
                          <a:srgbClr val="000000"/>
                        </a:solidFill>
                        <a:latin typeface="微软雅黑" panose="020B0503020204020204" pitchFamily="34" charset="-122"/>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662178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财务杜邦分析仪</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洞察构成及占比</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1979930"/>
            <a:ext cx="1029462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杜邦分析法是利用财务比率之间的关系来综合地分析企业财务状况的方法。</a:t>
            </a:r>
            <a:endParaRPr lang="zh-CN" altLang="en-US" sz="2400">
              <a:latin typeface="微软雅黑" panose="020B0503020204020204" pitchFamily="34" charset="-122"/>
              <a:ea typeface="微软雅黑" panose="020B0503020204020204" pitchFamily="34" charset="-122"/>
            </a:endParaRPr>
          </a:p>
        </p:txBody>
      </p:sp>
      <p:pic>
        <p:nvPicPr>
          <p:cNvPr id="4" name="图片 3" descr="6-1-2"/>
          <p:cNvPicPr>
            <a:picLocks noChangeAspect="1"/>
          </p:cNvPicPr>
          <p:nvPr/>
        </p:nvPicPr>
        <p:blipFill>
          <a:blip r:embed="rId1"/>
          <a:stretch>
            <a:fillRect/>
          </a:stretch>
        </p:blipFill>
        <p:spPr>
          <a:xfrm>
            <a:off x="3759200" y="2676525"/>
            <a:ext cx="5434965" cy="3857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662178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财务杜邦分析仪</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洞察构成及占比</a:t>
            </a:r>
            <a:endParaRPr lang="zh-CN" altLang="en-US" sz="3200" b="1">
              <a:latin typeface="微软雅黑" panose="020B0503020204020204" pitchFamily="34" charset="-122"/>
              <a:ea typeface="微软雅黑" panose="020B0503020204020204" pitchFamily="34" charset="-122"/>
            </a:endParaRPr>
          </a:p>
        </p:txBody>
      </p:sp>
      <p:pic>
        <p:nvPicPr>
          <p:cNvPr id="2" name="图片 1" descr="6-1-3全"/>
          <p:cNvPicPr>
            <a:picLocks noChangeAspect="1"/>
          </p:cNvPicPr>
          <p:nvPr/>
        </p:nvPicPr>
        <p:blipFill>
          <a:blip r:embed="rId1"/>
          <a:stretch>
            <a:fillRect/>
          </a:stretch>
        </p:blipFill>
        <p:spPr>
          <a:xfrm>
            <a:off x="1261110" y="2485390"/>
            <a:ext cx="12310110" cy="4956175"/>
          </a:xfrm>
          <a:prstGeom prst="rect">
            <a:avLst/>
          </a:prstGeom>
        </p:spPr>
      </p:pic>
      <p:sp>
        <p:nvSpPr>
          <p:cNvPr id="3" name="文本框 2"/>
          <p:cNvSpPr txBox="1"/>
          <p:nvPr/>
        </p:nvSpPr>
        <p:spPr>
          <a:xfrm>
            <a:off x="1329055" y="1904365"/>
            <a:ext cx="1197229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利用主要财务指标之间的内在联系综合分析企业财务状况的综合财务分析方法。</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Words>
  <Application>WPS 演示</Application>
  <PresentationFormat>自定义</PresentationFormat>
  <Paragraphs>321</Paragraphs>
  <Slides>5</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Calibri</vt:lpstr>
      <vt:lpstr>微软雅黑</vt:lpstr>
      <vt:lpstr>Humnst777 BT</vt:lpstr>
      <vt:lpstr>Segoe Print</vt:lpstr>
      <vt:lpstr>迷你简汉真广标</vt:lpstr>
      <vt:lpstr>Arial Unicode MS</vt:lpstr>
      <vt:lpstr>黑体</vt:lpstr>
      <vt:lpstr>Office 主题</vt:lpstr>
      <vt:lpstr>第二部分 商务智能数据获取</vt:lpstr>
      <vt:lpstr>商业智能分析报表案例 ---财物杜邦分析仪</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yijiu</cp:lastModifiedBy>
  <cp:revision>2194</cp:revision>
  <dcterms:created xsi:type="dcterms:W3CDTF">2016-01-07T05:34:00Z</dcterms:created>
  <dcterms:modified xsi:type="dcterms:W3CDTF">2023-10-25T10:17:18Z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