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1"/>
  </p:handoutMasterIdLst>
  <p:sldIdLst>
    <p:sldId id="474" r:id="rId3"/>
    <p:sldId id="295" r:id="rId4"/>
    <p:sldId id="459" r:id="rId5"/>
    <p:sldId id="419" r:id="rId6"/>
    <p:sldId id="440" r:id="rId7"/>
    <p:sldId id="420" r:id="rId9"/>
    <p:sldId id="442" r:id="rId10"/>
    <p:sldId id="456" r:id="rId11"/>
    <p:sldId id="447" r:id="rId12"/>
    <p:sldId id="444" r:id="rId13"/>
    <p:sldId id="460" r:id="rId14"/>
    <p:sldId id="461" r:id="rId15"/>
    <p:sldId id="462" r:id="rId16"/>
    <p:sldId id="463" r:id="rId17"/>
    <p:sldId id="464" r:id="rId18"/>
    <p:sldId id="466" r:id="rId19"/>
    <p:sldId id="467" r:id="rId20"/>
  </p:sldIdLst>
  <p:sldSz cx="14630400" cy="8229600"/>
  <p:notesSz cx="6858000" cy="9144000"/>
  <p:defaultTextStyle>
    <a:defPPr>
      <a:defRPr lang="zh-CN"/>
    </a:defPPr>
    <a:lvl1pPr algn="l" defTabSz="1295400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7700" indent="-190500" algn="l" defTabSz="1295400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95400" indent="-381000" algn="l" defTabSz="1295400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43100" indent="-571500" algn="l" defTabSz="1295400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90800" indent="-762000" algn="l" defTabSz="1295400" rtl="0" eaLnBrk="0" fontAlgn="base" hangingPunct="0">
      <a:spcBef>
        <a:spcPct val="0"/>
      </a:spcBef>
      <a:spcAft>
        <a:spcPct val="0"/>
      </a:spcAft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D41A5B8-63F9-48A9-8304-EF435D826B98}">
          <p14:sldIdLst>
            <p14:sldId id="295"/>
            <p14:sldId id="459"/>
            <p14:sldId id="419"/>
            <p14:sldId id="440"/>
            <p14:sldId id="420"/>
            <p14:sldId id="442"/>
            <p14:sldId id="456"/>
            <p14:sldId id="447"/>
            <p14:sldId id="444"/>
            <p14:sldId id="460"/>
            <p14:sldId id="461"/>
            <p14:sldId id="462"/>
            <p14:sldId id="463"/>
            <p14:sldId id="464"/>
            <p14:sldId id="466"/>
            <p14:sldId id="467"/>
            <p14:sldId id="474"/>
          </p14:sldIdLst>
        </p14:section>
        <p14:section name="无标题节" id="{76E94EC2-364E-480D-A4A1-D8C25BE5B6AE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D8E8"/>
    <a:srgbClr val="C0504D"/>
    <a:srgbClr val="4F80BD"/>
    <a:srgbClr val="C2CDE1"/>
    <a:srgbClr val="0070C0"/>
    <a:srgbClr val="A8ADB7"/>
    <a:srgbClr val="525068"/>
    <a:srgbClr val="17375E"/>
    <a:srgbClr val="F6924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1438" autoAdjust="0"/>
  </p:normalViewPr>
  <p:slideViewPr>
    <p:cSldViewPr>
      <p:cViewPr varScale="1">
        <p:scale>
          <a:sx n="68" d="100"/>
          <a:sy n="68" d="100"/>
        </p:scale>
        <p:origin x="464" y="64"/>
      </p:cViewPr>
      <p:guideLst>
        <p:guide orient="horz" pos="2414"/>
        <p:guide pos="4824"/>
        <p:guide orient="horz"/>
        <p:guide/>
      </p:guideLst>
    </p:cSldViewPr>
  </p:slideViewPr>
  <p:outlineViewPr>
    <p:cViewPr>
      <p:scale>
        <a:sx n="33" d="100"/>
        <a:sy n="33" d="100"/>
      </p:scale>
      <p:origin x="0" y="3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072"/>
    </p:cViewPr>
  </p:sorterViewPr>
  <p:notesViewPr>
    <p:cSldViewPr>
      <p:cViewPr varScale="1">
        <p:scale>
          <a:sx n="65" d="100"/>
          <a:sy n="65" d="100"/>
        </p:scale>
        <p:origin x="-2844" y="-114"/>
      </p:cViewPr>
      <p:guideLst>
        <p:guide orient="horz" pos="2905"/>
        <p:guide pos="215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EE113-95D9-4FD6-854B-06FF072FD8B0}" type="doc">
      <dgm:prSet loTypeId="urn:microsoft.com/office/officeart/2005/8/layout/pyramid3#1" loCatId="pyramid" qsTypeId="urn:microsoft.com/office/officeart/2005/8/quickstyle/simple1#1" qsCatId="simple" csTypeId="urn:microsoft.com/office/officeart/2005/8/colors/accent1_2#1" csCatId="accent1" phldr="0"/>
      <dgm:spPr/>
    </dgm:pt>
    <dgm:pt modelId="{2DD6EEA4-39E6-4EC9-8459-6548BD0C1DB7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pitchFamily="34" charset="-122"/>
              <a:ea typeface="微软雅黑" panose="020B0503020204020204" pitchFamily="34" charset="-122"/>
            </a:rPr>
            <a:t>潜在</a:t>
          </a:r>
        </a:p>
      </dgm:t>
    </dgm:pt>
    <dgm:pt modelId="{0C1709D8-9231-404C-BAE2-81CFB60D1321}" cxnId="{4A14E051-378C-4FA8-AD73-F211E9DB086C}" type="parTrans">
      <dgm:prSet/>
      <dgm:spPr/>
    </dgm:pt>
    <dgm:pt modelId="{B9922020-F396-4715-AAE3-8EF8B7E633F6}" cxnId="{4A14E051-378C-4FA8-AD73-F211E9DB086C}" type="sibTrans">
      <dgm:prSet/>
      <dgm:spPr/>
    </dgm:pt>
    <dgm:pt modelId="{86516E90-2BD5-4A63-B0E4-9CC794F8142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400">
              <a:latin typeface="微软雅黑" panose="020B0503020204020204" pitchFamily="34" charset="-122"/>
              <a:ea typeface="微软雅黑" panose="020B0503020204020204" pitchFamily="34" charset="-122"/>
            </a:rPr>
            <a:t>接触</a:t>
          </a:r>
        </a:p>
      </dgm:t>
    </dgm:pt>
    <dgm:pt modelId="{069A5292-16E0-49DF-A097-2FC65A742D16}" cxnId="{C36F8382-C337-4C44-8736-731F95ACC3EE}" type="parTrans">
      <dgm:prSet/>
      <dgm:spPr/>
    </dgm:pt>
    <dgm:pt modelId="{D75B0A3F-D674-4821-9509-B29D9AEA4132}" cxnId="{C36F8382-C337-4C44-8736-731F95ACC3EE}" type="sibTrans">
      <dgm:prSet/>
      <dgm:spPr/>
    </dgm:pt>
    <dgm:pt modelId="{AAEDEF1C-0039-45EC-872E-DD234574918C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400">
              <a:latin typeface="微软雅黑" panose="020B0503020204020204" pitchFamily="34" charset="-122"/>
              <a:ea typeface="微软雅黑" panose="020B0503020204020204" pitchFamily="34" charset="-122"/>
            </a:rPr>
            <a:t>意向</a:t>
          </a:r>
        </a:p>
      </dgm:t>
    </dgm:pt>
    <dgm:pt modelId="{2D0C62AC-FB1B-486A-8D98-AB27EA7D9ADC}" cxnId="{5B4D7876-79F1-43F9-A632-D8CA9A2D7E31}" type="parTrans">
      <dgm:prSet/>
      <dgm:spPr/>
    </dgm:pt>
    <dgm:pt modelId="{1C7B4C3F-497B-4C4C-836E-879589DBF295}" cxnId="{5B4D7876-79F1-43F9-A632-D8CA9A2D7E31}" type="sibTrans">
      <dgm:prSet/>
      <dgm:spPr/>
    </dgm:pt>
    <dgm:pt modelId="{B3CDC217-65F1-4F94-9B23-3FF3170A7E1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400">
              <a:latin typeface="微软雅黑" panose="020B0503020204020204" pitchFamily="34" charset="-122"/>
              <a:ea typeface="微软雅黑" panose="020B0503020204020204" pitchFamily="34" charset="-122"/>
            </a:rPr>
            <a:t>明确</a:t>
          </a:r>
        </a:p>
      </dgm:t>
    </dgm:pt>
    <dgm:pt modelId="{D76ABE4F-4815-4567-BCA2-86349C83C0B4}" cxnId="{24085070-EF47-48B9-96FD-C884DDB45B77}" type="parTrans">
      <dgm:prSet/>
      <dgm:spPr/>
    </dgm:pt>
    <dgm:pt modelId="{C9CB9756-F8DF-43E8-BFAF-D7F7D3A8A3A8}" cxnId="{24085070-EF47-48B9-96FD-C884DDB45B77}" type="sibTrans">
      <dgm:prSet/>
      <dgm:spPr/>
    </dgm:pt>
    <dgm:pt modelId="{FDBF684A-C3C9-4DFD-BE2E-0479C1E027FF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400">
              <a:latin typeface="微软雅黑" panose="020B0503020204020204" pitchFamily="34" charset="-122"/>
              <a:ea typeface="微软雅黑" panose="020B0503020204020204" pitchFamily="34" charset="-122"/>
            </a:rPr>
            <a:t>投入</a:t>
          </a:r>
        </a:p>
      </dgm:t>
    </dgm:pt>
    <dgm:pt modelId="{65025B2A-B79B-4147-8788-3F8B8B706894}" cxnId="{E408C657-C0D7-4D58-B0DB-617C9C869E15}" type="parTrans">
      <dgm:prSet/>
      <dgm:spPr/>
    </dgm:pt>
    <dgm:pt modelId="{1EE0295B-F2A4-463B-A4AB-8FABB13A2C82}" cxnId="{E408C657-C0D7-4D58-B0DB-617C9C869E15}" type="sibTrans">
      <dgm:prSet/>
      <dgm:spPr/>
    </dgm:pt>
    <dgm:pt modelId="{F247D949-B127-45F5-ADA8-D82CF38A343D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pitchFamily="34" charset="-122"/>
              <a:ea typeface="微软雅黑" panose="020B0503020204020204" pitchFamily="34" charset="-122"/>
            </a:rPr>
            <a:t>谈判</a:t>
          </a:r>
        </a:p>
      </dgm:t>
    </dgm:pt>
    <dgm:pt modelId="{833AE9D7-9B9E-40F2-A066-A08103141A9C}" cxnId="{1D02AB1B-E25E-45BA-9D16-94F6BBC081B4}" type="parTrans">
      <dgm:prSet/>
      <dgm:spPr/>
    </dgm:pt>
    <dgm:pt modelId="{74EA4E93-3B09-42D5-8F77-D3A46CBB2720}" cxnId="{1D02AB1B-E25E-45BA-9D16-94F6BBC081B4}" type="sibTrans">
      <dgm:prSet/>
      <dgm:spPr/>
    </dgm:pt>
    <dgm:pt modelId="{78800E7B-8CD5-44D4-89BD-FFF7F43A8AB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panose="020B0503020204020204" pitchFamily="34" charset="-122"/>
              <a:ea typeface="微软雅黑" panose="020B0503020204020204" pitchFamily="34" charset="-122"/>
            </a:rPr>
            <a:t>成交</a:t>
          </a:r>
        </a:p>
      </dgm:t>
    </dgm:pt>
    <dgm:pt modelId="{51B8F5B5-E603-4E5E-BEF5-2A8EB759DF2C}" cxnId="{2F02B35C-7F20-44DD-9F20-6A3EECB6F24A}" type="parTrans">
      <dgm:prSet/>
      <dgm:spPr/>
    </dgm:pt>
    <dgm:pt modelId="{467AE74D-E767-4A4E-B551-1D6BF0BFCFE6}" cxnId="{2F02B35C-7F20-44DD-9F20-6A3EECB6F24A}" type="sibTrans">
      <dgm:prSet/>
      <dgm:spPr/>
    </dgm:pt>
    <dgm:pt modelId="{1E959DFC-C90F-4824-804D-98FE898FF05A}" type="pres">
      <dgm:prSet presAssocID="{C25EE113-95D9-4FD6-854B-06FF072FD8B0}" presName="Name0" presStyleCnt="0">
        <dgm:presLayoutVars>
          <dgm:dir/>
          <dgm:animLvl val="lvl"/>
          <dgm:resizeHandles val="exact"/>
        </dgm:presLayoutVars>
      </dgm:prSet>
      <dgm:spPr/>
    </dgm:pt>
    <dgm:pt modelId="{1A3E6F4F-1093-4331-8187-054C12BC1045}" type="pres">
      <dgm:prSet presAssocID="{2DD6EEA4-39E6-4EC9-8459-6548BD0C1DB7}" presName="Name8" presStyleCnt="0"/>
      <dgm:spPr/>
    </dgm:pt>
    <dgm:pt modelId="{64942E46-8569-481E-A1F3-69FA353877DA}" type="pres">
      <dgm:prSet presAssocID="{2DD6EEA4-39E6-4EC9-8459-6548BD0C1DB7}" presName="level" presStyleLbl="node1" presStyleIdx="0" presStyleCnt="7">
        <dgm:presLayoutVars>
          <dgm:chMax val="1"/>
          <dgm:bulletEnabled val="1"/>
        </dgm:presLayoutVars>
      </dgm:prSet>
      <dgm:spPr/>
    </dgm:pt>
    <dgm:pt modelId="{D9C88BFB-E05E-4108-8CE8-DD61D1408391}" type="pres">
      <dgm:prSet presAssocID="{2DD6EEA4-39E6-4EC9-8459-6548BD0C1DB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A8A43AB-1AC5-48DA-969A-38790962D2CD}" type="pres">
      <dgm:prSet presAssocID="{86516E90-2BD5-4A63-B0E4-9CC794F8142C}" presName="Name8" presStyleCnt="0"/>
      <dgm:spPr/>
    </dgm:pt>
    <dgm:pt modelId="{780C914F-911C-4F49-8111-1E098C79766B}" type="pres">
      <dgm:prSet presAssocID="{86516E90-2BD5-4A63-B0E4-9CC794F8142C}" presName="level" presStyleLbl="node1" presStyleIdx="1" presStyleCnt="7">
        <dgm:presLayoutVars>
          <dgm:chMax val="1"/>
          <dgm:bulletEnabled val="1"/>
        </dgm:presLayoutVars>
      </dgm:prSet>
      <dgm:spPr/>
    </dgm:pt>
    <dgm:pt modelId="{4024C2E0-528A-4CDD-BE42-08FC34E090F7}" type="pres">
      <dgm:prSet presAssocID="{86516E90-2BD5-4A63-B0E4-9CC794F8142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422864A-E50A-445A-8173-DFDF5FC117FA}" type="pres">
      <dgm:prSet presAssocID="{AAEDEF1C-0039-45EC-872E-DD234574918C}" presName="Name8" presStyleCnt="0"/>
      <dgm:spPr/>
    </dgm:pt>
    <dgm:pt modelId="{5E651E6D-4D2E-49D9-95A2-3901073ED59F}" type="pres">
      <dgm:prSet presAssocID="{AAEDEF1C-0039-45EC-872E-DD234574918C}" presName="level" presStyleLbl="node1" presStyleIdx="2" presStyleCnt="7">
        <dgm:presLayoutVars>
          <dgm:chMax val="1"/>
          <dgm:bulletEnabled val="1"/>
        </dgm:presLayoutVars>
      </dgm:prSet>
      <dgm:spPr/>
    </dgm:pt>
    <dgm:pt modelId="{703400D5-FFD0-4322-8AD8-10F1E070875A}" type="pres">
      <dgm:prSet presAssocID="{AAEDEF1C-0039-45EC-872E-DD234574918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4835BE-381F-4FDA-AF9E-4790AF324D0A}" type="pres">
      <dgm:prSet presAssocID="{B3CDC217-65F1-4F94-9B23-3FF3170A7E16}" presName="Name8" presStyleCnt="0"/>
      <dgm:spPr/>
    </dgm:pt>
    <dgm:pt modelId="{D3ECD03D-DBF8-42CF-A2A0-56E7A866C5C8}" type="pres">
      <dgm:prSet presAssocID="{B3CDC217-65F1-4F94-9B23-3FF3170A7E16}" presName="level" presStyleLbl="node1" presStyleIdx="3" presStyleCnt="7">
        <dgm:presLayoutVars>
          <dgm:chMax val="1"/>
          <dgm:bulletEnabled val="1"/>
        </dgm:presLayoutVars>
      </dgm:prSet>
      <dgm:spPr/>
    </dgm:pt>
    <dgm:pt modelId="{6E3CB8BE-3AA5-472D-B959-28B730688FD8}" type="pres">
      <dgm:prSet presAssocID="{B3CDC217-65F1-4F94-9B23-3FF3170A7E1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7B61BD0-AF87-43A3-BAE6-51A3D6BA2022}" type="pres">
      <dgm:prSet presAssocID="{FDBF684A-C3C9-4DFD-BE2E-0479C1E027FF}" presName="Name8" presStyleCnt="0"/>
      <dgm:spPr/>
    </dgm:pt>
    <dgm:pt modelId="{8CCC860A-E287-4D09-8FD3-B87ED2925279}" type="pres">
      <dgm:prSet presAssocID="{FDBF684A-C3C9-4DFD-BE2E-0479C1E027FF}" presName="level" presStyleLbl="node1" presStyleIdx="4" presStyleCnt="7">
        <dgm:presLayoutVars>
          <dgm:chMax val="1"/>
          <dgm:bulletEnabled val="1"/>
        </dgm:presLayoutVars>
      </dgm:prSet>
      <dgm:spPr/>
    </dgm:pt>
    <dgm:pt modelId="{4D761B52-4B4C-4196-8E33-C50CA9E64046}" type="pres">
      <dgm:prSet presAssocID="{FDBF684A-C3C9-4DFD-BE2E-0479C1E027FF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3771A4A-080D-4181-BB6A-DA2F8EF8C93E}" type="pres">
      <dgm:prSet presAssocID="{F247D949-B127-45F5-ADA8-D82CF38A343D}" presName="Name8" presStyleCnt="0"/>
      <dgm:spPr/>
    </dgm:pt>
    <dgm:pt modelId="{5DAE6153-817B-4EBA-A1AF-1C2B53A7105F}" type="pres">
      <dgm:prSet presAssocID="{F247D949-B127-45F5-ADA8-D82CF38A343D}" presName="level" presStyleLbl="node1" presStyleIdx="5" presStyleCnt="7">
        <dgm:presLayoutVars>
          <dgm:chMax val="1"/>
          <dgm:bulletEnabled val="1"/>
        </dgm:presLayoutVars>
      </dgm:prSet>
      <dgm:spPr/>
    </dgm:pt>
    <dgm:pt modelId="{AFE1092E-D9B6-4753-B0F8-B37159CAFB6C}" type="pres">
      <dgm:prSet presAssocID="{F247D949-B127-45F5-ADA8-D82CF38A343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36E474D-7274-426E-9530-286DBFB7B0EA}" type="pres">
      <dgm:prSet presAssocID="{78800E7B-8CD5-44D4-89BD-FFF7F43A8ABE}" presName="Name8" presStyleCnt="0"/>
      <dgm:spPr/>
    </dgm:pt>
    <dgm:pt modelId="{35FF58F2-24E0-455F-81D3-FE32BEBBE04B}" type="pres">
      <dgm:prSet presAssocID="{78800E7B-8CD5-44D4-89BD-FFF7F43A8ABE}" presName="level" presStyleLbl="node1" presStyleIdx="6" presStyleCnt="7">
        <dgm:presLayoutVars>
          <dgm:chMax val="1"/>
          <dgm:bulletEnabled val="1"/>
        </dgm:presLayoutVars>
      </dgm:prSet>
      <dgm:spPr/>
    </dgm:pt>
    <dgm:pt modelId="{21527785-54F6-45D9-A407-1C59ECF8E97F}" type="pres">
      <dgm:prSet presAssocID="{78800E7B-8CD5-44D4-89BD-FFF7F43A8AB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7DCE1A00-C3A4-4BE4-8E14-AB4E6C741005}" type="presOf" srcId="{78800E7B-8CD5-44D4-89BD-FFF7F43A8ABE}" destId="{21527785-54F6-45D9-A407-1C59ECF8E97F}" srcOrd="1" destOrd="0" presId="urn:microsoft.com/office/officeart/2005/8/layout/pyramid3#1"/>
    <dgm:cxn modelId="{022EBD01-493B-41A9-89B4-43D7579E15A3}" type="presOf" srcId="{78800E7B-8CD5-44D4-89BD-FFF7F43A8ABE}" destId="{35FF58F2-24E0-455F-81D3-FE32BEBBE04B}" srcOrd="0" destOrd="0" presId="urn:microsoft.com/office/officeart/2005/8/layout/pyramid3#1"/>
    <dgm:cxn modelId="{1D02AB1B-E25E-45BA-9D16-94F6BBC081B4}" srcId="{C25EE113-95D9-4FD6-854B-06FF072FD8B0}" destId="{F247D949-B127-45F5-ADA8-D82CF38A343D}" srcOrd="5" destOrd="0" parTransId="{833AE9D7-9B9E-40F2-A066-A08103141A9C}" sibTransId="{74EA4E93-3B09-42D5-8F77-D3A46CBB2720}"/>
    <dgm:cxn modelId="{5A623532-43D7-4DC5-8122-4A61B6FEBE3B}" type="presOf" srcId="{C25EE113-95D9-4FD6-854B-06FF072FD8B0}" destId="{1E959DFC-C90F-4824-804D-98FE898FF05A}" srcOrd="0" destOrd="0" presId="urn:microsoft.com/office/officeart/2005/8/layout/pyramid3#1"/>
    <dgm:cxn modelId="{17F8CA37-E575-486C-BD4B-9B6C3F123B91}" type="presOf" srcId="{B3CDC217-65F1-4F94-9B23-3FF3170A7E16}" destId="{6E3CB8BE-3AA5-472D-B959-28B730688FD8}" srcOrd="1" destOrd="0" presId="urn:microsoft.com/office/officeart/2005/8/layout/pyramid3#1"/>
    <dgm:cxn modelId="{C6EC895B-30A3-4C34-ACDA-5C7558E78733}" type="presOf" srcId="{86516E90-2BD5-4A63-B0E4-9CC794F8142C}" destId="{780C914F-911C-4F49-8111-1E098C79766B}" srcOrd="0" destOrd="0" presId="urn:microsoft.com/office/officeart/2005/8/layout/pyramid3#1"/>
    <dgm:cxn modelId="{2F02B35C-7F20-44DD-9F20-6A3EECB6F24A}" srcId="{C25EE113-95D9-4FD6-854B-06FF072FD8B0}" destId="{78800E7B-8CD5-44D4-89BD-FFF7F43A8ABE}" srcOrd="6" destOrd="0" parTransId="{51B8F5B5-E603-4E5E-BEF5-2A8EB759DF2C}" sibTransId="{467AE74D-E767-4A4E-B551-1D6BF0BFCFE6}"/>
    <dgm:cxn modelId="{7BC2FE60-3ACE-4B6C-B6FD-6CBDE8DC6778}" type="presOf" srcId="{B3CDC217-65F1-4F94-9B23-3FF3170A7E16}" destId="{D3ECD03D-DBF8-42CF-A2A0-56E7A866C5C8}" srcOrd="0" destOrd="0" presId="urn:microsoft.com/office/officeart/2005/8/layout/pyramid3#1"/>
    <dgm:cxn modelId="{46240763-C09C-446A-8E00-8C7FFB3CD591}" type="presOf" srcId="{2DD6EEA4-39E6-4EC9-8459-6548BD0C1DB7}" destId="{64942E46-8569-481E-A1F3-69FA353877DA}" srcOrd="0" destOrd="0" presId="urn:microsoft.com/office/officeart/2005/8/layout/pyramid3#1"/>
    <dgm:cxn modelId="{24085070-EF47-48B9-96FD-C884DDB45B77}" srcId="{C25EE113-95D9-4FD6-854B-06FF072FD8B0}" destId="{B3CDC217-65F1-4F94-9B23-3FF3170A7E16}" srcOrd="3" destOrd="0" parTransId="{D76ABE4F-4815-4567-BCA2-86349C83C0B4}" sibTransId="{C9CB9756-F8DF-43E8-BFAF-D7F7D3A8A3A8}"/>
    <dgm:cxn modelId="{4A14E051-378C-4FA8-AD73-F211E9DB086C}" srcId="{C25EE113-95D9-4FD6-854B-06FF072FD8B0}" destId="{2DD6EEA4-39E6-4EC9-8459-6548BD0C1DB7}" srcOrd="0" destOrd="0" parTransId="{0C1709D8-9231-404C-BAE2-81CFB60D1321}" sibTransId="{B9922020-F396-4715-AAE3-8EF8B7E633F6}"/>
    <dgm:cxn modelId="{5B4D7876-79F1-43F9-A632-D8CA9A2D7E31}" srcId="{C25EE113-95D9-4FD6-854B-06FF072FD8B0}" destId="{AAEDEF1C-0039-45EC-872E-DD234574918C}" srcOrd="2" destOrd="0" parTransId="{2D0C62AC-FB1B-486A-8D98-AB27EA7D9ADC}" sibTransId="{1C7B4C3F-497B-4C4C-836E-879589DBF295}"/>
    <dgm:cxn modelId="{E408C657-C0D7-4D58-B0DB-617C9C869E15}" srcId="{C25EE113-95D9-4FD6-854B-06FF072FD8B0}" destId="{FDBF684A-C3C9-4DFD-BE2E-0479C1E027FF}" srcOrd="4" destOrd="0" parTransId="{65025B2A-B79B-4147-8788-3F8B8B706894}" sibTransId="{1EE0295B-F2A4-463B-A4AB-8FABB13A2C82}"/>
    <dgm:cxn modelId="{E0D2B581-4D1A-424E-94D9-3FABC7668ABC}" type="presOf" srcId="{2DD6EEA4-39E6-4EC9-8459-6548BD0C1DB7}" destId="{D9C88BFB-E05E-4108-8CE8-DD61D1408391}" srcOrd="1" destOrd="0" presId="urn:microsoft.com/office/officeart/2005/8/layout/pyramid3#1"/>
    <dgm:cxn modelId="{C36F8382-C337-4C44-8736-731F95ACC3EE}" srcId="{C25EE113-95D9-4FD6-854B-06FF072FD8B0}" destId="{86516E90-2BD5-4A63-B0E4-9CC794F8142C}" srcOrd="1" destOrd="0" parTransId="{069A5292-16E0-49DF-A097-2FC65A742D16}" sibTransId="{D75B0A3F-D674-4821-9509-B29D9AEA4132}"/>
    <dgm:cxn modelId="{8D6F77A0-0FDE-4B62-8062-C508362216AE}" type="presOf" srcId="{F247D949-B127-45F5-ADA8-D82CF38A343D}" destId="{AFE1092E-D9B6-4753-B0F8-B37159CAFB6C}" srcOrd="1" destOrd="0" presId="urn:microsoft.com/office/officeart/2005/8/layout/pyramid3#1"/>
    <dgm:cxn modelId="{9FDB47C3-78B4-4F37-AD83-0FCD39AA0F45}" type="presOf" srcId="{AAEDEF1C-0039-45EC-872E-DD234574918C}" destId="{703400D5-FFD0-4322-8AD8-10F1E070875A}" srcOrd="1" destOrd="0" presId="urn:microsoft.com/office/officeart/2005/8/layout/pyramid3#1"/>
    <dgm:cxn modelId="{48AB68E8-20F0-4B08-8CFF-684BD1C06194}" type="presOf" srcId="{FDBF684A-C3C9-4DFD-BE2E-0479C1E027FF}" destId="{8CCC860A-E287-4D09-8FD3-B87ED2925279}" srcOrd="0" destOrd="0" presId="urn:microsoft.com/office/officeart/2005/8/layout/pyramid3#1"/>
    <dgm:cxn modelId="{3B05DBEC-F000-435F-A9A3-6151B2875174}" type="presOf" srcId="{86516E90-2BD5-4A63-B0E4-9CC794F8142C}" destId="{4024C2E0-528A-4CDD-BE42-08FC34E090F7}" srcOrd="1" destOrd="0" presId="urn:microsoft.com/office/officeart/2005/8/layout/pyramid3#1"/>
    <dgm:cxn modelId="{0E3BA5ED-AA82-4751-808D-CA69944C741E}" type="presOf" srcId="{F247D949-B127-45F5-ADA8-D82CF38A343D}" destId="{5DAE6153-817B-4EBA-A1AF-1C2B53A7105F}" srcOrd="0" destOrd="0" presId="urn:microsoft.com/office/officeart/2005/8/layout/pyramid3#1"/>
    <dgm:cxn modelId="{FA7AC5EE-2AC4-4017-9825-36B28D0102C4}" type="presOf" srcId="{AAEDEF1C-0039-45EC-872E-DD234574918C}" destId="{5E651E6D-4D2E-49D9-95A2-3901073ED59F}" srcOrd="0" destOrd="0" presId="urn:microsoft.com/office/officeart/2005/8/layout/pyramid3#1"/>
    <dgm:cxn modelId="{2F85F6F8-D0E6-4D00-A7BF-5DAC24D0F00E}" type="presOf" srcId="{FDBF684A-C3C9-4DFD-BE2E-0479C1E027FF}" destId="{4D761B52-4B4C-4196-8E33-C50CA9E64046}" srcOrd="1" destOrd="0" presId="urn:microsoft.com/office/officeart/2005/8/layout/pyramid3#1"/>
    <dgm:cxn modelId="{877CA9F3-46F5-4D2F-BFA5-B757D253A56C}" type="presParOf" srcId="{1E959DFC-C90F-4824-804D-98FE898FF05A}" destId="{1A3E6F4F-1093-4331-8187-054C12BC1045}" srcOrd="0" destOrd="0" presId="urn:microsoft.com/office/officeart/2005/8/layout/pyramid3#1"/>
    <dgm:cxn modelId="{77B9EBCC-E5FA-4489-99C1-FF3F70D06DC6}" type="presParOf" srcId="{1A3E6F4F-1093-4331-8187-054C12BC1045}" destId="{64942E46-8569-481E-A1F3-69FA353877DA}" srcOrd="0" destOrd="0" presId="urn:microsoft.com/office/officeart/2005/8/layout/pyramid3#1"/>
    <dgm:cxn modelId="{2BD43F5F-78B3-46F3-8875-6475526E0F00}" type="presParOf" srcId="{1A3E6F4F-1093-4331-8187-054C12BC1045}" destId="{D9C88BFB-E05E-4108-8CE8-DD61D1408391}" srcOrd="1" destOrd="0" presId="urn:microsoft.com/office/officeart/2005/8/layout/pyramid3#1"/>
    <dgm:cxn modelId="{25E7169E-8CBA-4427-8B41-41746738EC9E}" type="presParOf" srcId="{1E959DFC-C90F-4824-804D-98FE898FF05A}" destId="{5A8A43AB-1AC5-48DA-969A-38790962D2CD}" srcOrd="1" destOrd="0" presId="urn:microsoft.com/office/officeart/2005/8/layout/pyramid3#1"/>
    <dgm:cxn modelId="{9FB3982C-5C52-4D49-98C3-1013D4FD196B}" type="presParOf" srcId="{5A8A43AB-1AC5-48DA-969A-38790962D2CD}" destId="{780C914F-911C-4F49-8111-1E098C79766B}" srcOrd="0" destOrd="0" presId="urn:microsoft.com/office/officeart/2005/8/layout/pyramid3#1"/>
    <dgm:cxn modelId="{BAF70EBF-18B7-446B-97BA-8052E91C18B3}" type="presParOf" srcId="{5A8A43AB-1AC5-48DA-969A-38790962D2CD}" destId="{4024C2E0-528A-4CDD-BE42-08FC34E090F7}" srcOrd="1" destOrd="0" presId="urn:microsoft.com/office/officeart/2005/8/layout/pyramid3#1"/>
    <dgm:cxn modelId="{B6274E45-DF8B-4EDA-9ACD-07C62D47E7BA}" type="presParOf" srcId="{1E959DFC-C90F-4824-804D-98FE898FF05A}" destId="{D422864A-E50A-445A-8173-DFDF5FC117FA}" srcOrd="2" destOrd="0" presId="urn:microsoft.com/office/officeart/2005/8/layout/pyramid3#1"/>
    <dgm:cxn modelId="{76D330E2-AC00-4F15-97E8-124A682A5997}" type="presParOf" srcId="{D422864A-E50A-445A-8173-DFDF5FC117FA}" destId="{5E651E6D-4D2E-49D9-95A2-3901073ED59F}" srcOrd="0" destOrd="0" presId="urn:microsoft.com/office/officeart/2005/8/layout/pyramid3#1"/>
    <dgm:cxn modelId="{61D82C57-6403-4090-96F1-29D28E90AAB0}" type="presParOf" srcId="{D422864A-E50A-445A-8173-DFDF5FC117FA}" destId="{703400D5-FFD0-4322-8AD8-10F1E070875A}" srcOrd="1" destOrd="0" presId="urn:microsoft.com/office/officeart/2005/8/layout/pyramid3#1"/>
    <dgm:cxn modelId="{70FAD3C3-2676-4F1E-980C-9BA2F27ECD4A}" type="presParOf" srcId="{1E959DFC-C90F-4824-804D-98FE898FF05A}" destId="{AE4835BE-381F-4FDA-AF9E-4790AF324D0A}" srcOrd="3" destOrd="0" presId="urn:microsoft.com/office/officeart/2005/8/layout/pyramid3#1"/>
    <dgm:cxn modelId="{830655ED-05AF-493F-9357-64AD583887E1}" type="presParOf" srcId="{AE4835BE-381F-4FDA-AF9E-4790AF324D0A}" destId="{D3ECD03D-DBF8-42CF-A2A0-56E7A866C5C8}" srcOrd="0" destOrd="0" presId="urn:microsoft.com/office/officeart/2005/8/layout/pyramid3#1"/>
    <dgm:cxn modelId="{9D78D228-A318-46BE-BC0E-9204B371DA27}" type="presParOf" srcId="{AE4835BE-381F-4FDA-AF9E-4790AF324D0A}" destId="{6E3CB8BE-3AA5-472D-B959-28B730688FD8}" srcOrd="1" destOrd="0" presId="urn:microsoft.com/office/officeart/2005/8/layout/pyramid3#1"/>
    <dgm:cxn modelId="{218A6264-E361-426D-89F4-16F92884460D}" type="presParOf" srcId="{1E959DFC-C90F-4824-804D-98FE898FF05A}" destId="{47B61BD0-AF87-43A3-BAE6-51A3D6BA2022}" srcOrd="4" destOrd="0" presId="urn:microsoft.com/office/officeart/2005/8/layout/pyramid3#1"/>
    <dgm:cxn modelId="{D5FA07AA-C745-4670-AEA2-BF1023522470}" type="presParOf" srcId="{47B61BD0-AF87-43A3-BAE6-51A3D6BA2022}" destId="{8CCC860A-E287-4D09-8FD3-B87ED2925279}" srcOrd="0" destOrd="0" presId="urn:microsoft.com/office/officeart/2005/8/layout/pyramid3#1"/>
    <dgm:cxn modelId="{C537EA88-072C-4DCC-BBD6-EB7598463FC5}" type="presParOf" srcId="{47B61BD0-AF87-43A3-BAE6-51A3D6BA2022}" destId="{4D761B52-4B4C-4196-8E33-C50CA9E64046}" srcOrd="1" destOrd="0" presId="urn:microsoft.com/office/officeart/2005/8/layout/pyramid3#1"/>
    <dgm:cxn modelId="{77EFC23E-3790-4F63-B38A-D32AEBFFB683}" type="presParOf" srcId="{1E959DFC-C90F-4824-804D-98FE898FF05A}" destId="{33771A4A-080D-4181-BB6A-DA2F8EF8C93E}" srcOrd="5" destOrd="0" presId="urn:microsoft.com/office/officeart/2005/8/layout/pyramid3#1"/>
    <dgm:cxn modelId="{E1E317A1-8839-45E2-A455-AC29F403E677}" type="presParOf" srcId="{33771A4A-080D-4181-BB6A-DA2F8EF8C93E}" destId="{5DAE6153-817B-4EBA-A1AF-1C2B53A7105F}" srcOrd="0" destOrd="0" presId="urn:microsoft.com/office/officeart/2005/8/layout/pyramid3#1"/>
    <dgm:cxn modelId="{EEC91562-A70F-406A-BB43-083A752784B4}" type="presParOf" srcId="{33771A4A-080D-4181-BB6A-DA2F8EF8C93E}" destId="{AFE1092E-D9B6-4753-B0F8-B37159CAFB6C}" srcOrd="1" destOrd="0" presId="urn:microsoft.com/office/officeart/2005/8/layout/pyramid3#1"/>
    <dgm:cxn modelId="{EAF5D5FF-49D0-4978-A1DF-0DFB000F5F75}" type="presParOf" srcId="{1E959DFC-C90F-4824-804D-98FE898FF05A}" destId="{F36E474D-7274-426E-9530-286DBFB7B0EA}" srcOrd="6" destOrd="0" presId="urn:microsoft.com/office/officeart/2005/8/layout/pyramid3#1"/>
    <dgm:cxn modelId="{8C3FFD27-FA1D-4DEF-B9DD-664D88C2C818}" type="presParOf" srcId="{F36E474D-7274-426E-9530-286DBFB7B0EA}" destId="{35FF58F2-24E0-455F-81D3-FE32BEBBE04B}" srcOrd="0" destOrd="0" presId="urn:microsoft.com/office/officeart/2005/8/layout/pyramid3#1"/>
    <dgm:cxn modelId="{400BA60B-4560-414F-B97B-D5093219FEB7}" type="presParOf" srcId="{F36E474D-7274-426E-9530-286DBFB7B0EA}" destId="{21527785-54F6-45D9-A407-1C59ECF8E97F}" srcOrd="1" destOrd="0" presId="urn:microsoft.com/office/officeart/2005/8/layout/pyramid3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9B6C7-CBB6-48D9-ADE7-A6B5ECBC9A35}" type="doc">
      <dgm:prSet loTypeId="urn:microsoft.com/office/officeart/2005/8/layout/radial4#1" loCatId="relationship" qsTypeId="urn:microsoft.com/office/officeart/2005/8/quickstyle/simple1#2" qsCatId="simple" csTypeId="urn:microsoft.com/office/officeart/2005/8/colors/accent1_2#2" csCatId="accent1" phldr="0"/>
      <dgm:spPr/>
      <dgm:t>
        <a:bodyPr/>
        <a:lstStyle/>
        <a:p>
          <a:endParaRPr lang="zh-CN" altLang="en-US"/>
        </a:p>
      </dgm:t>
    </dgm:pt>
    <dgm:pt modelId="{E2AAE795-EF57-4E98-8631-0B692121D828}">
      <dgm:prSet phldrT="[文本]" phldr="0" custT="1"/>
      <dgm:spPr/>
      <dgm:t>
        <a:bodyPr vert="horz" wrap="square"/>
        <a:lstStyle/>
        <a:p>
          <a:pPr algn="ctr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>
              <a:latin typeface="微软雅黑" panose="020B0503020204020204" pitchFamily="34" charset="-122"/>
              <a:ea typeface="微软雅黑" panose="020B0503020204020204" pitchFamily="34" charset="-122"/>
            </a:rPr>
            <a:t>销售管理分析多维度模型</a:t>
          </a:r>
        </a:p>
      </dgm:t>
    </dgm:pt>
    <dgm:pt modelId="{10E6E96C-1E3F-4C2F-9F10-217862FD780C}" cxnId="{51783AC1-1655-48ED-96C3-A00BCC555E0C}" type="parTrans">
      <dgm:prSet/>
      <dgm:spPr/>
      <dgm:t>
        <a:bodyPr/>
        <a:lstStyle/>
        <a:p>
          <a:endParaRPr lang="zh-CN" altLang="en-US"/>
        </a:p>
      </dgm:t>
    </dgm:pt>
    <dgm:pt modelId="{23FE1042-D4F0-4571-B6C5-4E01D848301F}" cxnId="{51783AC1-1655-48ED-96C3-A00BCC555E0C}" type="sibTrans">
      <dgm:prSet/>
      <dgm:spPr/>
      <dgm:t>
        <a:bodyPr/>
        <a:lstStyle/>
        <a:p>
          <a:endParaRPr lang="zh-CN" altLang="en-US"/>
        </a:p>
      </dgm:t>
    </dgm:pt>
    <dgm:pt modelId="{6348DD4B-840A-4F89-A904-7FC150CEC0DC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渠道维度</a:t>
          </a:r>
        </a:p>
      </dgm:t>
    </dgm:pt>
    <dgm:pt modelId="{0E233BD5-9884-4F5D-9E97-1B5F02FFD0C8}" cxnId="{355F71D8-8BE2-42CB-8C21-8D62D8786266}" type="parTrans">
      <dgm:prSet/>
      <dgm:spPr/>
      <dgm:t>
        <a:bodyPr/>
        <a:lstStyle/>
        <a:p>
          <a:endParaRPr lang="zh-CN" altLang="en-US"/>
        </a:p>
      </dgm:t>
    </dgm:pt>
    <dgm:pt modelId="{31BC03A2-36B7-4DF3-98A2-0332B0F3298E}" cxnId="{355F71D8-8BE2-42CB-8C21-8D62D8786266}" type="sibTrans">
      <dgm:prSet/>
      <dgm:spPr/>
      <dgm:t>
        <a:bodyPr/>
        <a:lstStyle/>
        <a:p>
          <a:endParaRPr lang="zh-CN" altLang="en-US"/>
        </a:p>
      </dgm:t>
    </dgm:pt>
    <dgm:pt modelId="{76A171A4-C76E-42D3-AB19-4CFDD9463D3A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商机维度</a:t>
          </a:r>
        </a:p>
      </dgm:t>
    </dgm:pt>
    <dgm:pt modelId="{9B36E1CF-4484-43FA-8092-3B390A9EFAE6}" cxnId="{FDF5C4FC-8E7A-4E15-A5CF-B51DD8C948AF}" type="parTrans">
      <dgm:prSet/>
      <dgm:spPr/>
      <dgm:t>
        <a:bodyPr/>
        <a:lstStyle/>
        <a:p>
          <a:endParaRPr lang="zh-CN" altLang="en-US"/>
        </a:p>
      </dgm:t>
    </dgm:pt>
    <dgm:pt modelId="{795AADD0-BC42-4B97-A6CE-CAEE070B0743}" cxnId="{FDF5C4FC-8E7A-4E15-A5CF-B51DD8C948AF}" type="sibTrans">
      <dgm:prSet/>
      <dgm:spPr/>
      <dgm:t>
        <a:bodyPr/>
        <a:lstStyle/>
        <a:p>
          <a:endParaRPr lang="zh-CN" altLang="en-US"/>
        </a:p>
      </dgm:t>
    </dgm:pt>
    <dgm:pt modelId="{5B9437E5-5A0E-475F-9971-8D0BA4212AAB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客户维度</a:t>
          </a:r>
        </a:p>
      </dgm:t>
    </dgm:pt>
    <dgm:pt modelId="{65BD2C9D-61F1-4383-A458-CD776C5EEAD2}" cxnId="{C59927F0-EAAE-4117-8926-1A616AD28E45}" type="parTrans">
      <dgm:prSet/>
      <dgm:spPr/>
      <dgm:t>
        <a:bodyPr/>
        <a:lstStyle/>
        <a:p>
          <a:endParaRPr lang="zh-CN" altLang="en-US"/>
        </a:p>
      </dgm:t>
    </dgm:pt>
    <dgm:pt modelId="{5598244B-3BD9-4E0F-B997-DB6DC60AB491}" cxnId="{C59927F0-EAAE-4117-8926-1A616AD28E45}" type="sibTrans">
      <dgm:prSet/>
      <dgm:spPr/>
      <dgm:t>
        <a:bodyPr/>
        <a:lstStyle/>
        <a:p>
          <a:endParaRPr lang="zh-CN" altLang="en-US"/>
        </a:p>
      </dgm:t>
    </dgm:pt>
    <dgm:pt modelId="{88F8D6F7-1446-405E-A18C-BB9AAFB35765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800">
              <a:latin typeface="微软雅黑" panose="020B0503020204020204" pitchFamily="34" charset="-122"/>
              <a:ea typeface="微软雅黑" panose="020B0503020204020204" pitchFamily="34" charset="-122"/>
            </a:rPr>
            <a:t>产品维度</a:t>
          </a:r>
        </a:p>
      </dgm:t>
    </dgm:pt>
    <dgm:pt modelId="{FA0F7A20-5024-4333-A86D-2E85F791D0A3}" cxnId="{8BEE3019-1A4C-40A2-AC0A-B8436C9094EA}" type="parTrans">
      <dgm:prSet/>
      <dgm:spPr/>
    </dgm:pt>
    <dgm:pt modelId="{6059C6CD-440F-4D09-BA89-01D03C2D9510}" cxnId="{8BEE3019-1A4C-40A2-AC0A-B8436C9094EA}" type="sibTrans">
      <dgm:prSet/>
      <dgm:spPr/>
    </dgm:pt>
    <dgm:pt modelId="{C75E9CB5-D42B-49E5-ABD2-E7C43FA5EA9B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800">
              <a:latin typeface="微软雅黑" panose="020B0503020204020204" pitchFamily="34" charset="-122"/>
              <a:ea typeface="微软雅黑" panose="020B0503020204020204" pitchFamily="34" charset="-122"/>
            </a:rPr>
            <a:t>地域维度</a:t>
          </a:r>
        </a:p>
      </dgm:t>
    </dgm:pt>
    <dgm:pt modelId="{DB9F2B67-C86A-40B6-A7B6-82C6D5D74657}" cxnId="{9658CA35-BBBA-4159-A583-58190F7395E9}" type="parTrans">
      <dgm:prSet/>
      <dgm:spPr/>
    </dgm:pt>
    <dgm:pt modelId="{63EC408E-80C6-4DCF-9DF6-7B4BC0E258AB}" cxnId="{9658CA35-BBBA-4159-A583-58190F7395E9}" type="sibTrans">
      <dgm:prSet/>
      <dgm:spPr/>
    </dgm:pt>
    <dgm:pt modelId="{3D3317BE-4530-476F-BA0E-B76A9917C5C8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1800">
              <a:latin typeface="微软雅黑" panose="020B0503020204020204" pitchFamily="34" charset="-122"/>
              <a:ea typeface="微软雅黑" panose="020B0503020204020204" pitchFamily="34" charset="-122"/>
            </a:rPr>
            <a:t>销售维度</a:t>
          </a:r>
        </a:p>
      </dgm:t>
    </dgm:pt>
    <dgm:pt modelId="{C25A895E-3F69-498C-B3C9-64C1201A5E7F}" cxnId="{B9B475CC-9E9C-4FC6-9058-2D31370DC6F8}" type="parTrans">
      <dgm:prSet/>
      <dgm:spPr/>
    </dgm:pt>
    <dgm:pt modelId="{1A5B5425-B128-4BA0-8E6E-A8959A060A14}" cxnId="{B9B475CC-9E9C-4FC6-9058-2D31370DC6F8}" type="sibTrans">
      <dgm:prSet/>
      <dgm:spPr/>
    </dgm:pt>
    <dgm:pt modelId="{747F9891-CEE1-43AB-8EE5-7E40216C913A}" type="pres">
      <dgm:prSet presAssocID="{AE19B6C7-CBB6-48D9-ADE7-A6B5ECBC9A3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54453CD1-FF23-4524-943E-431778D0731A}" type="pres">
      <dgm:prSet presAssocID="{E2AAE795-EF57-4E98-8631-0B692121D828}" presName="centerShape" presStyleLbl="node0" presStyleIdx="0" presStyleCnt="1"/>
      <dgm:spPr/>
    </dgm:pt>
    <dgm:pt modelId="{9C58A270-6BFB-4A80-BD75-EC7DEC81C33A}" type="pres">
      <dgm:prSet presAssocID="{0E233BD5-9884-4F5D-9E97-1B5F02FFD0C8}" presName="parTrans" presStyleLbl="bgSibTrans2D1" presStyleIdx="0" presStyleCnt="6"/>
      <dgm:spPr/>
    </dgm:pt>
    <dgm:pt modelId="{E98795DF-0FF8-4985-995B-A03C42B6D83C}" type="pres">
      <dgm:prSet presAssocID="{6348DD4B-840A-4F89-A904-7FC150CEC0DC}" presName="node" presStyleLbl="node1" presStyleIdx="0" presStyleCnt="6">
        <dgm:presLayoutVars>
          <dgm:bulletEnabled val="1"/>
        </dgm:presLayoutVars>
      </dgm:prSet>
      <dgm:spPr/>
    </dgm:pt>
    <dgm:pt modelId="{C3FC8966-57FE-4C8D-8903-BE205CE2B0C7}" type="pres">
      <dgm:prSet presAssocID="{9B36E1CF-4484-43FA-8092-3B390A9EFAE6}" presName="parTrans" presStyleLbl="bgSibTrans2D1" presStyleIdx="1" presStyleCnt="6"/>
      <dgm:spPr/>
    </dgm:pt>
    <dgm:pt modelId="{8E6AB0A7-29E6-43B7-8986-94ED54DD84F2}" type="pres">
      <dgm:prSet presAssocID="{76A171A4-C76E-42D3-AB19-4CFDD9463D3A}" presName="node" presStyleLbl="node1" presStyleIdx="1" presStyleCnt="6">
        <dgm:presLayoutVars>
          <dgm:bulletEnabled val="1"/>
        </dgm:presLayoutVars>
      </dgm:prSet>
      <dgm:spPr/>
    </dgm:pt>
    <dgm:pt modelId="{BFA06A25-8FBD-462A-89DD-319C63D87AB3}" type="pres">
      <dgm:prSet presAssocID="{65BD2C9D-61F1-4383-A458-CD776C5EEAD2}" presName="parTrans" presStyleLbl="bgSibTrans2D1" presStyleIdx="2" presStyleCnt="6"/>
      <dgm:spPr/>
    </dgm:pt>
    <dgm:pt modelId="{BED05D0C-89EC-4FB5-B846-1333FE6AC185}" type="pres">
      <dgm:prSet presAssocID="{5B9437E5-5A0E-475F-9971-8D0BA4212AAB}" presName="node" presStyleLbl="node1" presStyleIdx="2" presStyleCnt="6">
        <dgm:presLayoutVars>
          <dgm:bulletEnabled val="1"/>
        </dgm:presLayoutVars>
      </dgm:prSet>
      <dgm:spPr/>
    </dgm:pt>
    <dgm:pt modelId="{5E28FD38-55E9-4E2E-A0C9-388C6E4A6A58}" type="pres">
      <dgm:prSet presAssocID="{FA0F7A20-5024-4333-A86D-2E85F791D0A3}" presName="parTrans" presStyleLbl="bgSibTrans2D1" presStyleIdx="3" presStyleCnt="6"/>
      <dgm:spPr/>
    </dgm:pt>
    <dgm:pt modelId="{924A7A9B-2ECF-41C3-AA3B-37B602750408}" type="pres">
      <dgm:prSet presAssocID="{88F8D6F7-1446-405E-A18C-BB9AAFB35765}" presName="node" presStyleLbl="node1" presStyleIdx="3" presStyleCnt="6">
        <dgm:presLayoutVars>
          <dgm:bulletEnabled val="1"/>
        </dgm:presLayoutVars>
      </dgm:prSet>
      <dgm:spPr/>
    </dgm:pt>
    <dgm:pt modelId="{D7CC80BC-6390-41D4-BD42-8427761059D9}" type="pres">
      <dgm:prSet presAssocID="{DB9F2B67-C86A-40B6-A7B6-82C6D5D74657}" presName="parTrans" presStyleLbl="bgSibTrans2D1" presStyleIdx="4" presStyleCnt="6"/>
      <dgm:spPr/>
    </dgm:pt>
    <dgm:pt modelId="{A811E9B8-497E-4D6B-BCA3-CE075ED499D0}" type="pres">
      <dgm:prSet presAssocID="{C75E9CB5-D42B-49E5-ABD2-E7C43FA5EA9B}" presName="node" presStyleLbl="node1" presStyleIdx="4" presStyleCnt="6">
        <dgm:presLayoutVars>
          <dgm:bulletEnabled val="1"/>
        </dgm:presLayoutVars>
      </dgm:prSet>
      <dgm:spPr/>
    </dgm:pt>
    <dgm:pt modelId="{9DF5CD4B-7492-46DC-AC67-0628F95BDC23}" type="pres">
      <dgm:prSet presAssocID="{C25A895E-3F69-498C-B3C9-64C1201A5E7F}" presName="parTrans" presStyleLbl="bgSibTrans2D1" presStyleIdx="5" presStyleCnt="6"/>
      <dgm:spPr/>
    </dgm:pt>
    <dgm:pt modelId="{5DDFF145-2319-4DA9-AEC2-2B44E83BDE75}" type="pres">
      <dgm:prSet presAssocID="{3D3317BE-4530-476F-BA0E-B76A9917C5C8}" presName="node" presStyleLbl="node1" presStyleIdx="5" presStyleCnt="6">
        <dgm:presLayoutVars>
          <dgm:bulletEnabled val="1"/>
        </dgm:presLayoutVars>
      </dgm:prSet>
      <dgm:spPr/>
    </dgm:pt>
  </dgm:ptLst>
  <dgm:cxnLst>
    <dgm:cxn modelId="{D8F5B007-D7F1-40E9-9511-AABB85EA5284}" type="presOf" srcId="{65BD2C9D-61F1-4383-A458-CD776C5EEAD2}" destId="{BFA06A25-8FBD-462A-89DD-319C63D87AB3}" srcOrd="0" destOrd="0" presId="urn:microsoft.com/office/officeart/2005/8/layout/radial4#1"/>
    <dgm:cxn modelId="{7EE9F813-4382-4558-AE84-49E4F1359322}" type="presOf" srcId="{0E233BD5-9884-4F5D-9E97-1B5F02FFD0C8}" destId="{9C58A270-6BFB-4A80-BD75-EC7DEC81C33A}" srcOrd="0" destOrd="0" presId="urn:microsoft.com/office/officeart/2005/8/layout/radial4#1"/>
    <dgm:cxn modelId="{8BEE3019-1A4C-40A2-AC0A-B8436C9094EA}" srcId="{E2AAE795-EF57-4E98-8631-0B692121D828}" destId="{88F8D6F7-1446-405E-A18C-BB9AAFB35765}" srcOrd="3" destOrd="0" parTransId="{FA0F7A20-5024-4333-A86D-2E85F791D0A3}" sibTransId="{6059C6CD-440F-4D09-BA89-01D03C2D9510}"/>
    <dgm:cxn modelId="{3247A52D-5628-464C-ACC4-649BBBFD5ECD}" type="presOf" srcId="{C25A895E-3F69-498C-B3C9-64C1201A5E7F}" destId="{9DF5CD4B-7492-46DC-AC67-0628F95BDC23}" srcOrd="0" destOrd="0" presId="urn:microsoft.com/office/officeart/2005/8/layout/radial4#1"/>
    <dgm:cxn modelId="{9658CA35-BBBA-4159-A583-58190F7395E9}" srcId="{E2AAE795-EF57-4E98-8631-0B692121D828}" destId="{C75E9CB5-D42B-49E5-ABD2-E7C43FA5EA9B}" srcOrd="4" destOrd="0" parTransId="{DB9F2B67-C86A-40B6-A7B6-82C6D5D74657}" sibTransId="{63EC408E-80C6-4DCF-9DF6-7B4BC0E258AB}"/>
    <dgm:cxn modelId="{E9D91F6D-E52A-4EA8-AE78-F6286790D221}" type="presOf" srcId="{DB9F2B67-C86A-40B6-A7B6-82C6D5D74657}" destId="{D7CC80BC-6390-41D4-BD42-8427761059D9}" srcOrd="0" destOrd="0" presId="urn:microsoft.com/office/officeart/2005/8/layout/radial4#1"/>
    <dgm:cxn modelId="{921BE04E-879E-4B85-8CE6-C81602C7FE26}" type="presOf" srcId="{9B36E1CF-4484-43FA-8092-3B390A9EFAE6}" destId="{C3FC8966-57FE-4C8D-8903-BE205CE2B0C7}" srcOrd="0" destOrd="0" presId="urn:microsoft.com/office/officeart/2005/8/layout/radial4#1"/>
    <dgm:cxn modelId="{085B8E8F-5E1C-4F97-956B-42A676FE6AD2}" type="presOf" srcId="{6348DD4B-840A-4F89-A904-7FC150CEC0DC}" destId="{E98795DF-0FF8-4985-995B-A03C42B6D83C}" srcOrd="0" destOrd="0" presId="urn:microsoft.com/office/officeart/2005/8/layout/radial4#1"/>
    <dgm:cxn modelId="{BCC26E98-B3EC-4EB0-925A-39AF3D210FC4}" type="presOf" srcId="{88F8D6F7-1446-405E-A18C-BB9AAFB35765}" destId="{924A7A9B-2ECF-41C3-AA3B-37B602750408}" srcOrd="0" destOrd="0" presId="urn:microsoft.com/office/officeart/2005/8/layout/radial4#1"/>
    <dgm:cxn modelId="{4C154AAE-527F-4BA6-AC20-4D36ED327A9C}" type="presOf" srcId="{3D3317BE-4530-476F-BA0E-B76A9917C5C8}" destId="{5DDFF145-2319-4DA9-AEC2-2B44E83BDE75}" srcOrd="0" destOrd="0" presId="urn:microsoft.com/office/officeart/2005/8/layout/radial4#1"/>
    <dgm:cxn modelId="{B09EF0BD-FD53-4B1B-A3DF-745E7A0E909D}" type="presOf" srcId="{76A171A4-C76E-42D3-AB19-4CFDD9463D3A}" destId="{8E6AB0A7-29E6-43B7-8986-94ED54DD84F2}" srcOrd="0" destOrd="0" presId="urn:microsoft.com/office/officeart/2005/8/layout/radial4#1"/>
    <dgm:cxn modelId="{51783AC1-1655-48ED-96C3-A00BCC555E0C}" srcId="{AE19B6C7-CBB6-48D9-ADE7-A6B5ECBC9A35}" destId="{E2AAE795-EF57-4E98-8631-0B692121D828}" srcOrd="0" destOrd="0" parTransId="{10E6E96C-1E3F-4C2F-9F10-217862FD780C}" sibTransId="{23FE1042-D4F0-4571-B6C5-4E01D848301F}"/>
    <dgm:cxn modelId="{13AE0DC6-419F-4DF1-AE9B-76AFFDEC87B6}" type="presOf" srcId="{AE19B6C7-CBB6-48D9-ADE7-A6B5ECBC9A35}" destId="{747F9891-CEE1-43AB-8EE5-7E40216C913A}" srcOrd="0" destOrd="0" presId="urn:microsoft.com/office/officeart/2005/8/layout/radial4#1"/>
    <dgm:cxn modelId="{B9B475CC-9E9C-4FC6-9058-2D31370DC6F8}" srcId="{E2AAE795-EF57-4E98-8631-0B692121D828}" destId="{3D3317BE-4530-476F-BA0E-B76A9917C5C8}" srcOrd="5" destOrd="0" parTransId="{C25A895E-3F69-498C-B3C9-64C1201A5E7F}" sibTransId="{1A5B5425-B128-4BA0-8E6E-A8959A060A14}"/>
    <dgm:cxn modelId="{E59D55D6-AF23-41C2-9A8E-4400B9A3FDB5}" type="presOf" srcId="{5B9437E5-5A0E-475F-9971-8D0BA4212AAB}" destId="{BED05D0C-89EC-4FB5-B846-1333FE6AC185}" srcOrd="0" destOrd="0" presId="urn:microsoft.com/office/officeart/2005/8/layout/radial4#1"/>
    <dgm:cxn modelId="{355F71D8-8BE2-42CB-8C21-8D62D8786266}" srcId="{E2AAE795-EF57-4E98-8631-0B692121D828}" destId="{6348DD4B-840A-4F89-A904-7FC150CEC0DC}" srcOrd="0" destOrd="0" parTransId="{0E233BD5-9884-4F5D-9E97-1B5F02FFD0C8}" sibTransId="{31BC03A2-36B7-4DF3-98A2-0332B0F3298E}"/>
    <dgm:cxn modelId="{CC9723EA-0C81-471A-8FDD-9AB99B81FD0E}" type="presOf" srcId="{C75E9CB5-D42B-49E5-ABD2-E7C43FA5EA9B}" destId="{A811E9B8-497E-4D6B-BCA3-CE075ED499D0}" srcOrd="0" destOrd="0" presId="urn:microsoft.com/office/officeart/2005/8/layout/radial4#1"/>
    <dgm:cxn modelId="{C59927F0-EAAE-4117-8926-1A616AD28E45}" srcId="{E2AAE795-EF57-4E98-8631-0B692121D828}" destId="{5B9437E5-5A0E-475F-9971-8D0BA4212AAB}" srcOrd="2" destOrd="0" parTransId="{65BD2C9D-61F1-4383-A458-CD776C5EEAD2}" sibTransId="{5598244B-3BD9-4E0F-B997-DB6DC60AB491}"/>
    <dgm:cxn modelId="{C0A724F2-8D07-49D0-AA58-534D3970112F}" type="presOf" srcId="{E2AAE795-EF57-4E98-8631-0B692121D828}" destId="{54453CD1-FF23-4524-943E-431778D0731A}" srcOrd="0" destOrd="0" presId="urn:microsoft.com/office/officeart/2005/8/layout/radial4#1"/>
    <dgm:cxn modelId="{E6B00CF8-4E97-404F-B111-33AF66D2F265}" type="presOf" srcId="{FA0F7A20-5024-4333-A86D-2E85F791D0A3}" destId="{5E28FD38-55E9-4E2E-A0C9-388C6E4A6A58}" srcOrd="0" destOrd="0" presId="urn:microsoft.com/office/officeart/2005/8/layout/radial4#1"/>
    <dgm:cxn modelId="{FDF5C4FC-8E7A-4E15-A5CF-B51DD8C948AF}" srcId="{E2AAE795-EF57-4E98-8631-0B692121D828}" destId="{76A171A4-C76E-42D3-AB19-4CFDD9463D3A}" srcOrd="1" destOrd="0" parTransId="{9B36E1CF-4484-43FA-8092-3B390A9EFAE6}" sibTransId="{795AADD0-BC42-4B97-A6CE-CAEE070B0743}"/>
    <dgm:cxn modelId="{F66C2A8F-7280-4D7A-A9E4-FC70DEDF548D}" type="presParOf" srcId="{747F9891-CEE1-43AB-8EE5-7E40216C913A}" destId="{54453CD1-FF23-4524-943E-431778D0731A}" srcOrd="0" destOrd="0" presId="urn:microsoft.com/office/officeart/2005/8/layout/radial4#1"/>
    <dgm:cxn modelId="{DD3827BF-48B8-48A1-8E41-0516798C32AE}" type="presParOf" srcId="{747F9891-CEE1-43AB-8EE5-7E40216C913A}" destId="{9C58A270-6BFB-4A80-BD75-EC7DEC81C33A}" srcOrd="1" destOrd="0" presId="urn:microsoft.com/office/officeart/2005/8/layout/radial4#1"/>
    <dgm:cxn modelId="{EC7E0AA3-517C-404D-9D5B-B7A0A7C68D6F}" type="presParOf" srcId="{747F9891-CEE1-43AB-8EE5-7E40216C913A}" destId="{E98795DF-0FF8-4985-995B-A03C42B6D83C}" srcOrd="2" destOrd="0" presId="urn:microsoft.com/office/officeart/2005/8/layout/radial4#1"/>
    <dgm:cxn modelId="{EEBEDECA-0236-46C8-8D87-1219D31D2E10}" type="presParOf" srcId="{747F9891-CEE1-43AB-8EE5-7E40216C913A}" destId="{C3FC8966-57FE-4C8D-8903-BE205CE2B0C7}" srcOrd="3" destOrd="0" presId="urn:microsoft.com/office/officeart/2005/8/layout/radial4#1"/>
    <dgm:cxn modelId="{026D4071-D884-452C-87FA-33A236640280}" type="presParOf" srcId="{747F9891-CEE1-43AB-8EE5-7E40216C913A}" destId="{8E6AB0A7-29E6-43B7-8986-94ED54DD84F2}" srcOrd="4" destOrd="0" presId="urn:microsoft.com/office/officeart/2005/8/layout/radial4#1"/>
    <dgm:cxn modelId="{76714D84-8A66-4341-B976-7320343380CC}" type="presParOf" srcId="{747F9891-CEE1-43AB-8EE5-7E40216C913A}" destId="{BFA06A25-8FBD-462A-89DD-319C63D87AB3}" srcOrd="5" destOrd="0" presId="urn:microsoft.com/office/officeart/2005/8/layout/radial4#1"/>
    <dgm:cxn modelId="{2B3634C1-A1D4-4393-824B-F4FDF8CF97A0}" type="presParOf" srcId="{747F9891-CEE1-43AB-8EE5-7E40216C913A}" destId="{BED05D0C-89EC-4FB5-B846-1333FE6AC185}" srcOrd="6" destOrd="0" presId="urn:microsoft.com/office/officeart/2005/8/layout/radial4#1"/>
    <dgm:cxn modelId="{DC49EBCE-B1EB-42EA-ACC8-EE57A5A649BD}" type="presParOf" srcId="{747F9891-CEE1-43AB-8EE5-7E40216C913A}" destId="{5E28FD38-55E9-4E2E-A0C9-388C6E4A6A58}" srcOrd="7" destOrd="0" presId="urn:microsoft.com/office/officeart/2005/8/layout/radial4#1"/>
    <dgm:cxn modelId="{75A7A135-FEEB-4555-B4E3-AE6088E65ADE}" type="presParOf" srcId="{747F9891-CEE1-43AB-8EE5-7E40216C913A}" destId="{924A7A9B-2ECF-41C3-AA3B-37B602750408}" srcOrd="8" destOrd="0" presId="urn:microsoft.com/office/officeart/2005/8/layout/radial4#1"/>
    <dgm:cxn modelId="{F6E7E813-7230-419C-8882-67C4CB10CF99}" type="presParOf" srcId="{747F9891-CEE1-43AB-8EE5-7E40216C913A}" destId="{D7CC80BC-6390-41D4-BD42-8427761059D9}" srcOrd="9" destOrd="0" presId="urn:microsoft.com/office/officeart/2005/8/layout/radial4#1"/>
    <dgm:cxn modelId="{4DF0A21B-8112-422D-AA17-BF503086DFFE}" type="presParOf" srcId="{747F9891-CEE1-43AB-8EE5-7E40216C913A}" destId="{A811E9B8-497E-4D6B-BCA3-CE075ED499D0}" srcOrd="10" destOrd="0" presId="urn:microsoft.com/office/officeart/2005/8/layout/radial4#1"/>
    <dgm:cxn modelId="{497946F0-99FC-493E-8867-F42832447AB6}" type="presParOf" srcId="{747F9891-CEE1-43AB-8EE5-7E40216C913A}" destId="{9DF5CD4B-7492-46DC-AC67-0628F95BDC23}" srcOrd="11" destOrd="0" presId="urn:microsoft.com/office/officeart/2005/8/layout/radial4#1"/>
    <dgm:cxn modelId="{937EA2BE-A2A5-46F9-8F5C-3F89BEB4F805}" type="presParOf" srcId="{747F9891-CEE1-43AB-8EE5-7E40216C913A}" destId="{5DDFF145-2319-4DA9-AEC2-2B44E83BDE75}" srcOrd="12" destOrd="0" presId="urn:microsoft.com/office/officeart/2005/8/layout/radial4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17434E-2449-4FE6-A4AA-84155392FB23}" type="doc">
      <dgm:prSet loTypeId="urn:microsoft.com/office/officeart/2005/8/layout/hList3" loCatId="list" qsTypeId="urn:microsoft.com/office/officeart/2005/8/quickstyle/simple1#3" qsCatId="simple" csTypeId="urn:microsoft.com/office/officeart/2005/8/colors/accent1_2#3" csCatId="accent1" phldr="0"/>
      <dgm:spPr/>
      <dgm:t>
        <a:bodyPr/>
        <a:lstStyle/>
        <a:p>
          <a:endParaRPr lang="zh-CN" altLang="en-US"/>
        </a:p>
      </dgm:t>
    </dgm:pt>
    <dgm:pt modelId="{C9300015-0B4F-4ED3-A222-19ADE6CA401D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>
              <a:latin typeface="微软雅黑" panose="020B0503020204020204" pitchFamily="34" charset="-122"/>
              <a:ea typeface="微软雅黑" panose="020B0503020204020204" pitchFamily="34" charset="-122"/>
            </a:rPr>
            <a:t>从区域、产品、大区经理和城市经理四个维度自由查看四部份分析内容</a:t>
          </a:r>
        </a:p>
      </dgm:t>
    </dgm:pt>
    <dgm:pt modelId="{A4E992FA-1E5D-4F9D-871F-BC0D75A9A1DA}" cxnId="{877769FB-E7EE-4D71-81F4-54FB055B7651}" type="parTrans">
      <dgm:prSet/>
      <dgm:spPr/>
      <dgm:t>
        <a:bodyPr/>
        <a:lstStyle/>
        <a:p>
          <a:endParaRPr lang="zh-CN" altLang="en-US"/>
        </a:p>
      </dgm:t>
    </dgm:pt>
    <dgm:pt modelId="{DDBE257D-493B-4ADB-83BB-7773E544C733}" cxnId="{877769FB-E7EE-4D71-81F4-54FB055B7651}" type="sibTrans">
      <dgm:prSet/>
      <dgm:spPr/>
      <dgm:t>
        <a:bodyPr/>
        <a:lstStyle/>
        <a:p>
          <a:endParaRPr lang="zh-CN" altLang="en-US"/>
        </a:p>
      </dgm:t>
    </dgm:pt>
    <dgm:pt modelId="{67172ADC-3D5A-4F92-AB76-F32236DF9149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>
              <a:latin typeface="微软雅黑" panose="020B0503020204020204" pitchFamily="34" charset="-122"/>
              <a:ea typeface="微软雅黑" panose="020B0503020204020204" pitchFamily="34" charset="-122"/>
            </a:rPr>
            <a:t>季度完成情况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>
              <a:latin typeface="微软雅黑" panose="020B0503020204020204" pitchFamily="34" charset="-122"/>
              <a:ea typeface="微软雅黑" panose="020B0503020204020204" pitchFamily="34" charset="-122"/>
            </a:rPr>
            <a:t>掌握销售总进度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>
              <a:latin typeface="微软雅黑" panose="020B0503020204020204" pitchFamily="34" charset="-122"/>
              <a:ea typeface="微软雅黑" panose="020B0503020204020204" pitchFamily="34" charset="-122"/>
            </a:rPr>
            <a:t>累计销售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>
              <a:latin typeface="微软雅黑" panose="020B0503020204020204" pitchFamily="34" charset="-122"/>
              <a:ea typeface="微软雅黑" panose="020B0503020204020204" pitchFamily="34" charset="-122"/>
            </a:rPr>
            <a:t>季度目标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>
              <a:latin typeface="微软雅黑" panose="020B0503020204020204" pitchFamily="34" charset="-122"/>
              <a:ea typeface="微软雅黑" panose="020B0503020204020204" pitchFamily="34" charset="-122"/>
            </a:rPr>
            <a:t>累计完成率</a:t>
          </a:r>
        </a:p>
      </dgm:t>
    </dgm:pt>
    <dgm:pt modelId="{9D5DC742-C6AF-44FD-8A8A-0E918F6149E9}" cxnId="{619AD23E-3B9E-4426-9914-F665EB907B7E}" type="parTrans">
      <dgm:prSet/>
      <dgm:spPr/>
      <dgm:t>
        <a:bodyPr/>
        <a:lstStyle/>
        <a:p>
          <a:endParaRPr lang="zh-CN" altLang="en-US"/>
        </a:p>
      </dgm:t>
    </dgm:pt>
    <dgm:pt modelId="{898112BF-353C-4865-9CBF-B15F7F9C3E18}" cxnId="{619AD23E-3B9E-4426-9914-F665EB907B7E}" type="sibTrans">
      <dgm:prSet/>
      <dgm:spPr/>
      <dgm:t>
        <a:bodyPr/>
        <a:lstStyle/>
        <a:p>
          <a:endParaRPr lang="zh-CN" altLang="en-US"/>
        </a:p>
      </dgm:t>
    </dgm:pt>
    <dgm:pt modelId="{9C934455-0BC3-478D-9204-596A8362C91B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>
              <a:latin typeface="微软雅黑" panose="020B0503020204020204" pitchFamily="34" charset="-122"/>
              <a:ea typeface="微软雅黑" panose="020B0503020204020204" pitchFamily="34" charset="-122"/>
            </a:rPr>
            <a:t>当周完成情况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>
              <a:latin typeface="微软雅黑" panose="020B0503020204020204" pitchFamily="34" charset="-122"/>
              <a:ea typeface="微软雅黑" panose="020B0503020204020204" pitchFamily="34" charset="-122"/>
            </a:rPr>
            <a:t>掌握上周销售情况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>
              <a:latin typeface="微软雅黑" panose="020B0503020204020204" pitchFamily="34" charset="-122"/>
              <a:ea typeface="微软雅黑" panose="020B0503020204020204" pitchFamily="34" charset="-122"/>
            </a:rPr>
            <a:t>当周销售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>
              <a:latin typeface="微软雅黑" panose="020B0503020204020204" pitchFamily="34" charset="-122"/>
              <a:ea typeface="微软雅黑" panose="020B0503020204020204" pitchFamily="34" charset="-122"/>
            </a:rPr>
            <a:t>当周目标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>
              <a:latin typeface="微软雅黑" panose="020B0503020204020204" pitchFamily="34" charset="-122"/>
              <a:ea typeface="微软雅黑" panose="020B0503020204020204" pitchFamily="34" charset="-122"/>
            </a:rPr>
            <a:t>当周完成率</a:t>
          </a:r>
        </a:p>
      </dgm:t>
    </dgm:pt>
    <dgm:pt modelId="{773EE1B1-1A56-4D6C-84B2-2087057C97EC}" cxnId="{0D21CB78-0B8D-4B48-B42C-00A222412FF9}" type="parTrans">
      <dgm:prSet/>
      <dgm:spPr/>
      <dgm:t>
        <a:bodyPr/>
        <a:lstStyle/>
        <a:p>
          <a:endParaRPr lang="zh-CN" altLang="en-US"/>
        </a:p>
      </dgm:t>
    </dgm:pt>
    <dgm:pt modelId="{0FD544B6-CF53-4D5F-A138-EDFA89D94D54}" cxnId="{0D21CB78-0B8D-4B48-B42C-00A222412FF9}" type="sibTrans">
      <dgm:prSet/>
      <dgm:spPr/>
      <dgm:t>
        <a:bodyPr/>
        <a:lstStyle/>
        <a:p>
          <a:endParaRPr lang="zh-CN" altLang="en-US"/>
        </a:p>
      </dgm:t>
    </dgm:pt>
    <dgm:pt modelId="{157746D2-001E-4B2A-9A2E-ACEA009EC532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>
              <a:latin typeface="微软雅黑" panose="020B0503020204020204" pitchFamily="34" charset="-122"/>
              <a:ea typeface="微软雅黑" panose="020B0503020204020204" pitchFamily="34" charset="-122"/>
            </a:rPr>
            <a:t>周度进展情况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900">
              <a:latin typeface="微软雅黑" panose="020B0503020204020204" pitchFamily="34" charset="-122"/>
              <a:ea typeface="微软雅黑" panose="020B0503020204020204" pitchFamily="34" charset="-122"/>
            </a:rPr>
            <a:t>掌握实际与计划的节奏匹配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>
              <a:latin typeface="微软雅黑" panose="020B0503020204020204" pitchFamily="34" charset="-122"/>
              <a:ea typeface="微软雅黑" panose="020B0503020204020204" pitchFamily="34" charset="-122"/>
            </a:rPr>
            <a:t>13</a:t>
          </a:r>
          <a:r>
            <a:rPr lang="zh-CN" altLang="en-US" sz="2600">
              <a:latin typeface="微软雅黑" panose="020B0503020204020204" pitchFamily="34" charset="-122"/>
              <a:ea typeface="微软雅黑" panose="020B0503020204020204" pitchFamily="34" charset="-122"/>
            </a:rPr>
            <a:t>周销售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600">
              <a:latin typeface="微软雅黑" panose="020B0503020204020204" pitchFamily="34" charset="-122"/>
              <a:ea typeface="微软雅黑" panose="020B0503020204020204" pitchFamily="34" charset="-122"/>
            </a:rPr>
            <a:t>13</a:t>
          </a:r>
          <a:r>
            <a:rPr lang="zh-CN" altLang="en-US" sz="2600">
              <a:latin typeface="微软雅黑" panose="020B0503020204020204" pitchFamily="34" charset="-122"/>
              <a:ea typeface="微软雅黑" panose="020B0503020204020204" pitchFamily="34" charset="-122"/>
            </a:rPr>
            <a:t>周目标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>
              <a:latin typeface="微软雅黑" panose="020B0503020204020204" pitchFamily="34" charset="-122"/>
              <a:ea typeface="微软雅黑" panose="020B0503020204020204" pitchFamily="34" charset="-122"/>
            </a:rPr>
            <a:t>差距</a:t>
          </a:r>
        </a:p>
      </dgm:t>
    </dgm:pt>
    <dgm:pt modelId="{D27872C4-8AEF-42C2-BFA4-C9297028105F}" cxnId="{90CE8075-BC02-41E3-ABC9-BF3D57BBBB33}" type="parTrans">
      <dgm:prSet/>
      <dgm:spPr/>
      <dgm:t>
        <a:bodyPr/>
        <a:lstStyle/>
        <a:p>
          <a:endParaRPr lang="zh-CN" altLang="en-US"/>
        </a:p>
      </dgm:t>
    </dgm:pt>
    <dgm:pt modelId="{07593289-A816-447F-B6A1-11BADC5BF40A}" cxnId="{90CE8075-BC02-41E3-ABC9-BF3D57BBBB33}" type="sibTrans">
      <dgm:prSet/>
      <dgm:spPr/>
      <dgm:t>
        <a:bodyPr/>
        <a:lstStyle/>
        <a:p>
          <a:endParaRPr lang="zh-CN" altLang="en-US"/>
        </a:p>
      </dgm:t>
    </dgm:pt>
    <dgm:pt modelId="{DA7A1FB2-87F8-48B9-9686-40D561EFB191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600">
              <a:latin typeface="微软雅黑" panose="020B0503020204020204" pitchFamily="34" charset="-122"/>
              <a:ea typeface="微软雅黑" panose="020B0503020204020204" pitchFamily="34" charset="-122"/>
            </a:rPr>
            <a:t>城市经理排名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600">
              <a:latin typeface="微软雅黑" panose="020B0503020204020204" pitchFamily="34" charset="-122"/>
              <a:ea typeface="微软雅黑" panose="020B0503020204020204" pitchFamily="34" charset="-122"/>
            </a:rPr>
            <a:t>锁定关键责任人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600">
              <a:latin typeface="微软雅黑" panose="020B0503020204020204" pitchFamily="34" charset="-122"/>
              <a:ea typeface="微软雅黑" panose="020B0503020204020204" pitchFamily="34" charset="-122"/>
            </a:rPr>
            <a:t>城市经理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600">
              <a:latin typeface="微软雅黑" panose="020B0503020204020204" pitchFamily="34" charset="-122"/>
              <a:ea typeface="微软雅黑" panose="020B0503020204020204" pitchFamily="34" charset="-122"/>
            </a:rPr>
            <a:t>城市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600">
              <a:latin typeface="微软雅黑" panose="020B0503020204020204" pitchFamily="34" charset="-122"/>
              <a:ea typeface="微软雅黑" panose="020B0503020204020204" pitchFamily="34" charset="-122"/>
            </a:rPr>
            <a:t>完成率</a:t>
          </a:r>
        </a:p>
      </dgm:t>
    </dgm:pt>
    <dgm:pt modelId="{862D7421-71F6-4DED-A5C9-E9EFF804964F}" cxnId="{A97F1570-90C1-4A22-ADA7-7CC5CA005D8E}" type="parTrans">
      <dgm:prSet/>
      <dgm:spPr/>
    </dgm:pt>
    <dgm:pt modelId="{5AA73B68-0A7E-4D30-AB98-991B4C5E6EE5}" cxnId="{A97F1570-90C1-4A22-ADA7-7CC5CA005D8E}" type="sibTrans">
      <dgm:prSet/>
      <dgm:spPr/>
    </dgm:pt>
    <dgm:pt modelId="{BF61D2A1-834A-4D25-8CF9-3E6F9C55D7F6}" type="pres">
      <dgm:prSet presAssocID="{5517434E-2449-4FE6-A4AA-84155392FB23}" presName="composite" presStyleCnt="0">
        <dgm:presLayoutVars>
          <dgm:chMax val="1"/>
          <dgm:dir/>
          <dgm:resizeHandles val="exact"/>
        </dgm:presLayoutVars>
      </dgm:prSet>
      <dgm:spPr/>
    </dgm:pt>
    <dgm:pt modelId="{BC0A6667-16CD-4240-AE05-3CE0FFAE4A79}" type="pres">
      <dgm:prSet presAssocID="{C9300015-0B4F-4ED3-A222-19ADE6CA401D}" presName="roof" presStyleLbl="dkBgShp" presStyleIdx="0" presStyleCnt="2"/>
      <dgm:spPr/>
    </dgm:pt>
    <dgm:pt modelId="{0EB5A689-1A79-4BB6-8B15-71EDDFA6E2EE}" type="pres">
      <dgm:prSet presAssocID="{C9300015-0B4F-4ED3-A222-19ADE6CA401D}" presName="pillars" presStyleCnt="0"/>
      <dgm:spPr/>
    </dgm:pt>
    <dgm:pt modelId="{8D177BD5-3746-45CE-B7F3-0BC152555A4E}" type="pres">
      <dgm:prSet presAssocID="{C9300015-0B4F-4ED3-A222-19ADE6CA401D}" presName="pillar1" presStyleLbl="node1" presStyleIdx="0" presStyleCnt="4">
        <dgm:presLayoutVars>
          <dgm:bulletEnabled val="1"/>
        </dgm:presLayoutVars>
      </dgm:prSet>
      <dgm:spPr/>
    </dgm:pt>
    <dgm:pt modelId="{C51403E2-94DD-4F57-A650-4E5A082523E6}" type="pres">
      <dgm:prSet presAssocID="{9C934455-0BC3-478D-9204-596A8362C91B}" presName="pillarX" presStyleLbl="node1" presStyleIdx="1" presStyleCnt="4">
        <dgm:presLayoutVars>
          <dgm:bulletEnabled val="1"/>
        </dgm:presLayoutVars>
      </dgm:prSet>
      <dgm:spPr/>
    </dgm:pt>
    <dgm:pt modelId="{F6FACAC2-0CCD-4287-8823-1ED4853B6A23}" type="pres">
      <dgm:prSet presAssocID="{157746D2-001E-4B2A-9A2E-ACEA009EC532}" presName="pillarX" presStyleLbl="node1" presStyleIdx="2" presStyleCnt="4">
        <dgm:presLayoutVars>
          <dgm:bulletEnabled val="1"/>
        </dgm:presLayoutVars>
      </dgm:prSet>
      <dgm:spPr/>
    </dgm:pt>
    <dgm:pt modelId="{3D23AF27-BF6C-4844-BA08-9C327FCB6171}" type="pres">
      <dgm:prSet presAssocID="{DA7A1FB2-87F8-48B9-9686-40D561EFB191}" presName="pillarX" presStyleLbl="node1" presStyleIdx="3" presStyleCnt="4">
        <dgm:presLayoutVars>
          <dgm:bulletEnabled val="1"/>
        </dgm:presLayoutVars>
      </dgm:prSet>
      <dgm:spPr/>
    </dgm:pt>
    <dgm:pt modelId="{24897BD6-33A7-4A82-B11B-1656F6EC667A}" type="pres">
      <dgm:prSet presAssocID="{C9300015-0B4F-4ED3-A222-19ADE6CA401D}" presName="base" presStyleLbl="dkBgShp" presStyleIdx="1" presStyleCnt="2"/>
      <dgm:spPr/>
    </dgm:pt>
  </dgm:ptLst>
  <dgm:cxnLst>
    <dgm:cxn modelId="{E93BBB31-4A59-4D2E-B160-4384BFB3F8D2}" type="presOf" srcId="{C9300015-0B4F-4ED3-A222-19ADE6CA401D}" destId="{BC0A6667-16CD-4240-AE05-3CE0FFAE4A79}" srcOrd="0" destOrd="0" presId="urn:microsoft.com/office/officeart/2005/8/layout/hList3"/>
    <dgm:cxn modelId="{619AD23E-3B9E-4426-9914-F665EB907B7E}" srcId="{C9300015-0B4F-4ED3-A222-19ADE6CA401D}" destId="{67172ADC-3D5A-4F92-AB76-F32236DF9149}" srcOrd="0" destOrd="0" parTransId="{9D5DC742-C6AF-44FD-8A8A-0E918F6149E9}" sibTransId="{898112BF-353C-4865-9CBF-B15F7F9C3E18}"/>
    <dgm:cxn modelId="{A97F1570-90C1-4A22-ADA7-7CC5CA005D8E}" srcId="{C9300015-0B4F-4ED3-A222-19ADE6CA401D}" destId="{DA7A1FB2-87F8-48B9-9686-40D561EFB191}" srcOrd="3" destOrd="0" parTransId="{862D7421-71F6-4DED-A5C9-E9EFF804964F}" sibTransId="{5AA73B68-0A7E-4D30-AB98-991B4C5E6EE5}"/>
    <dgm:cxn modelId="{E778B251-7EC5-4E47-BE79-7B7FBFC45D73}" type="presOf" srcId="{DA7A1FB2-87F8-48B9-9686-40D561EFB191}" destId="{3D23AF27-BF6C-4844-BA08-9C327FCB6171}" srcOrd="0" destOrd="0" presId="urn:microsoft.com/office/officeart/2005/8/layout/hList3"/>
    <dgm:cxn modelId="{90CE8075-BC02-41E3-ABC9-BF3D57BBBB33}" srcId="{C9300015-0B4F-4ED3-A222-19ADE6CA401D}" destId="{157746D2-001E-4B2A-9A2E-ACEA009EC532}" srcOrd="2" destOrd="0" parTransId="{D27872C4-8AEF-42C2-BFA4-C9297028105F}" sibTransId="{07593289-A816-447F-B6A1-11BADC5BF40A}"/>
    <dgm:cxn modelId="{0D21CB78-0B8D-4B48-B42C-00A222412FF9}" srcId="{C9300015-0B4F-4ED3-A222-19ADE6CA401D}" destId="{9C934455-0BC3-478D-9204-596A8362C91B}" srcOrd="1" destOrd="0" parTransId="{773EE1B1-1A56-4D6C-84B2-2087057C97EC}" sibTransId="{0FD544B6-CF53-4D5F-A138-EDFA89D94D54}"/>
    <dgm:cxn modelId="{BA429184-FDB5-4153-9785-0F941C2C68A4}" type="presOf" srcId="{157746D2-001E-4B2A-9A2E-ACEA009EC532}" destId="{F6FACAC2-0CCD-4287-8823-1ED4853B6A23}" srcOrd="0" destOrd="0" presId="urn:microsoft.com/office/officeart/2005/8/layout/hList3"/>
    <dgm:cxn modelId="{5C5E458F-3AE1-41A1-8FF8-5379E19EEF96}" type="presOf" srcId="{5517434E-2449-4FE6-A4AA-84155392FB23}" destId="{BF61D2A1-834A-4D25-8CF9-3E6F9C55D7F6}" srcOrd="0" destOrd="0" presId="urn:microsoft.com/office/officeart/2005/8/layout/hList3"/>
    <dgm:cxn modelId="{F4D100D6-89B7-4D30-AB42-13E8FB09BBCD}" type="presOf" srcId="{9C934455-0BC3-478D-9204-596A8362C91B}" destId="{C51403E2-94DD-4F57-A650-4E5A082523E6}" srcOrd="0" destOrd="0" presId="urn:microsoft.com/office/officeart/2005/8/layout/hList3"/>
    <dgm:cxn modelId="{877769FB-E7EE-4D71-81F4-54FB055B7651}" srcId="{5517434E-2449-4FE6-A4AA-84155392FB23}" destId="{C9300015-0B4F-4ED3-A222-19ADE6CA401D}" srcOrd="0" destOrd="0" parTransId="{A4E992FA-1E5D-4F9D-871F-BC0D75A9A1DA}" sibTransId="{DDBE257D-493B-4ADB-83BB-7773E544C733}"/>
    <dgm:cxn modelId="{3A38D1FD-9D18-48E3-A4E7-5817FD2F4A46}" type="presOf" srcId="{67172ADC-3D5A-4F92-AB76-F32236DF9149}" destId="{8D177BD5-3746-45CE-B7F3-0BC152555A4E}" srcOrd="0" destOrd="0" presId="urn:microsoft.com/office/officeart/2005/8/layout/hList3"/>
    <dgm:cxn modelId="{E3BFB969-255B-41AA-8A41-72EA92235722}" type="presParOf" srcId="{BF61D2A1-834A-4D25-8CF9-3E6F9C55D7F6}" destId="{BC0A6667-16CD-4240-AE05-3CE0FFAE4A79}" srcOrd="0" destOrd="0" presId="urn:microsoft.com/office/officeart/2005/8/layout/hList3"/>
    <dgm:cxn modelId="{9FDAA919-A0B1-4FDE-B2C8-393004F8C79F}" type="presParOf" srcId="{BF61D2A1-834A-4D25-8CF9-3E6F9C55D7F6}" destId="{0EB5A689-1A79-4BB6-8B15-71EDDFA6E2EE}" srcOrd="1" destOrd="0" presId="urn:microsoft.com/office/officeart/2005/8/layout/hList3"/>
    <dgm:cxn modelId="{8A9E3AC0-181A-48DE-8F40-4EE620F8E6FE}" type="presParOf" srcId="{0EB5A689-1A79-4BB6-8B15-71EDDFA6E2EE}" destId="{8D177BD5-3746-45CE-B7F3-0BC152555A4E}" srcOrd="0" destOrd="0" presId="urn:microsoft.com/office/officeart/2005/8/layout/hList3"/>
    <dgm:cxn modelId="{C8DED291-0BF3-456D-9082-0DF943267B2C}" type="presParOf" srcId="{0EB5A689-1A79-4BB6-8B15-71EDDFA6E2EE}" destId="{C51403E2-94DD-4F57-A650-4E5A082523E6}" srcOrd="1" destOrd="0" presId="urn:microsoft.com/office/officeart/2005/8/layout/hList3"/>
    <dgm:cxn modelId="{34201667-C6CE-4F3B-9E6B-60BE594B9D13}" type="presParOf" srcId="{0EB5A689-1A79-4BB6-8B15-71EDDFA6E2EE}" destId="{F6FACAC2-0CCD-4287-8823-1ED4853B6A23}" srcOrd="2" destOrd="0" presId="urn:microsoft.com/office/officeart/2005/8/layout/hList3"/>
    <dgm:cxn modelId="{B0389DDF-5D5B-4B95-BC94-A6645CF35B07}" type="presParOf" srcId="{0EB5A689-1A79-4BB6-8B15-71EDDFA6E2EE}" destId="{3D23AF27-BF6C-4844-BA08-9C327FCB6171}" srcOrd="3" destOrd="0" presId="urn:microsoft.com/office/officeart/2005/8/layout/hList3"/>
    <dgm:cxn modelId="{DFAE0CF1-F894-491D-A792-7342A337C352}" type="presParOf" srcId="{BF61D2A1-834A-4D25-8CF9-3E6F9C55D7F6}" destId="{24897BD6-33A7-4A82-B11B-1656F6EC667A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42E46-8569-481E-A1F3-69FA353877DA}">
      <dsp:nvSpPr>
        <dsp:cNvPr id="0" name=""/>
        <dsp:cNvSpPr/>
      </dsp:nvSpPr>
      <dsp:spPr>
        <a:xfrm rot="10800000">
          <a:off x="0" y="0"/>
          <a:ext cx="6007100" cy="572044"/>
        </a:xfrm>
        <a:prstGeom prst="trapezoid">
          <a:avLst>
            <a:gd name="adj" fmla="val 7500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潜在</a:t>
          </a:r>
        </a:p>
      </dsp:txBody>
      <dsp:txXfrm rot="-10800000">
        <a:off x="1051242" y="0"/>
        <a:ext cx="3904615" cy="572044"/>
      </dsp:txXfrm>
    </dsp:sp>
    <dsp:sp modelId="{780C914F-911C-4F49-8111-1E098C79766B}">
      <dsp:nvSpPr>
        <dsp:cNvPr id="0" name=""/>
        <dsp:cNvSpPr/>
      </dsp:nvSpPr>
      <dsp:spPr>
        <a:xfrm rot="10800000">
          <a:off x="429078" y="572044"/>
          <a:ext cx="5148942" cy="572044"/>
        </a:xfrm>
        <a:prstGeom prst="trapezoid">
          <a:avLst>
            <a:gd name="adj" fmla="val 7500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接触</a:t>
          </a:r>
        </a:p>
      </dsp:txBody>
      <dsp:txXfrm rot="-10800000">
        <a:off x="1330143" y="572044"/>
        <a:ext cx="3346812" cy="572044"/>
      </dsp:txXfrm>
    </dsp:sp>
    <dsp:sp modelId="{5E651E6D-4D2E-49D9-95A2-3901073ED59F}">
      <dsp:nvSpPr>
        <dsp:cNvPr id="0" name=""/>
        <dsp:cNvSpPr/>
      </dsp:nvSpPr>
      <dsp:spPr>
        <a:xfrm rot="10800000">
          <a:off x="858157" y="1144088"/>
          <a:ext cx="4290785" cy="572044"/>
        </a:xfrm>
        <a:prstGeom prst="trapezoid">
          <a:avLst>
            <a:gd name="adj" fmla="val 7500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意向</a:t>
          </a:r>
        </a:p>
      </dsp:txBody>
      <dsp:txXfrm rot="-10800000">
        <a:off x="1609044" y="1144088"/>
        <a:ext cx="2789010" cy="572044"/>
      </dsp:txXfrm>
    </dsp:sp>
    <dsp:sp modelId="{D3ECD03D-DBF8-42CF-A2A0-56E7A866C5C8}">
      <dsp:nvSpPr>
        <dsp:cNvPr id="0" name=""/>
        <dsp:cNvSpPr/>
      </dsp:nvSpPr>
      <dsp:spPr>
        <a:xfrm rot="10800000">
          <a:off x="1287235" y="1716132"/>
          <a:ext cx="3432628" cy="572044"/>
        </a:xfrm>
        <a:prstGeom prst="trapezoid">
          <a:avLst>
            <a:gd name="adj" fmla="val 7500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明确</a:t>
          </a:r>
        </a:p>
      </dsp:txBody>
      <dsp:txXfrm rot="-10800000">
        <a:off x="1887945" y="1716132"/>
        <a:ext cx="2231208" cy="572044"/>
      </dsp:txXfrm>
    </dsp:sp>
    <dsp:sp modelId="{8CCC860A-E287-4D09-8FD3-B87ED2925279}">
      <dsp:nvSpPr>
        <dsp:cNvPr id="0" name=""/>
        <dsp:cNvSpPr/>
      </dsp:nvSpPr>
      <dsp:spPr>
        <a:xfrm rot="10800000">
          <a:off x="1716314" y="2288177"/>
          <a:ext cx="2574471" cy="572044"/>
        </a:xfrm>
        <a:prstGeom prst="trapezoid">
          <a:avLst>
            <a:gd name="adj" fmla="val 7500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投入</a:t>
          </a:r>
        </a:p>
      </dsp:txBody>
      <dsp:txXfrm rot="-10800000">
        <a:off x="2166846" y="2288177"/>
        <a:ext cx="1673406" cy="572044"/>
      </dsp:txXfrm>
    </dsp:sp>
    <dsp:sp modelId="{5DAE6153-817B-4EBA-A1AF-1C2B53A7105F}">
      <dsp:nvSpPr>
        <dsp:cNvPr id="0" name=""/>
        <dsp:cNvSpPr/>
      </dsp:nvSpPr>
      <dsp:spPr>
        <a:xfrm rot="10800000">
          <a:off x="2145392" y="2860221"/>
          <a:ext cx="1716314" cy="572044"/>
        </a:xfrm>
        <a:prstGeom prst="trapezoid">
          <a:avLst>
            <a:gd name="adj" fmla="val 7500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谈判</a:t>
          </a:r>
        </a:p>
      </dsp:txBody>
      <dsp:txXfrm rot="-10800000">
        <a:off x="2445747" y="2860221"/>
        <a:ext cx="1115604" cy="572044"/>
      </dsp:txXfrm>
    </dsp:sp>
    <dsp:sp modelId="{35FF58F2-24E0-455F-81D3-FE32BEBBE04B}">
      <dsp:nvSpPr>
        <dsp:cNvPr id="0" name=""/>
        <dsp:cNvSpPr/>
      </dsp:nvSpPr>
      <dsp:spPr>
        <a:xfrm rot="10800000">
          <a:off x="2574471" y="3432265"/>
          <a:ext cx="858157" cy="572044"/>
        </a:xfrm>
        <a:prstGeom prst="trapezoid">
          <a:avLst>
            <a:gd name="adj" fmla="val 7500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微软雅黑" panose="020B0503020204020204" pitchFamily="34" charset="-122"/>
              <a:ea typeface="微软雅黑" panose="020B0503020204020204" pitchFamily="34" charset="-122"/>
            </a:rPr>
            <a:t>成交</a:t>
          </a:r>
        </a:p>
      </dsp:txBody>
      <dsp:txXfrm rot="-10800000">
        <a:off x="2574471" y="3432265"/>
        <a:ext cx="858157" cy="5720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53CD1-FF23-4524-943E-431778D0731A}">
      <dsp:nvSpPr>
        <dsp:cNvPr id="0" name=""/>
        <dsp:cNvSpPr/>
      </dsp:nvSpPr>
      <dsp:spPr bwMode="white">
        <a:xfrm>
          <a:off x="2531090" y="2510207"/>
          <a:ext cx="1852333" cy="18523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>
              <a:latin typeface="微软雅黑" panose="020B0503020204020204" pitchFamily="34" charset="-122"/>
              <a:ea typeface="微软雅黑" panose="020B0503020204020204" pitchFamily="34" charset="-122"/>
            </a:rPr>
            <a:t>销售管理分析多维度模型</a:t>
          </a:r>
        </a:p>
      </dsp:txBody>
      <dsp:txXfrm>
        <a:off x="2802358" y="2781475"/>
        <a:ext cx="1309797" cy="1309797"/>
      </dsp:txXfrm>
    </dsp:sp>
    <dsp:sp modelId="{9C58A270-6BFB-4A80-BD75-EC7DEC81C33A}">
      <dsp:nvSpPr>
        <dsp:cNvPr id="0" name=""/>
        <dsp:cNvSpPr/>
      </dsp:nvSpPr>
      <dsp:spPr>
        <a:xfrm rot="10800000">
          <a:off x="649015" y="3172416"/>
          <a:ext cx="1778561" cy="5279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8795DF-0FF8-4985-995B-A03C42B6D83C}">
      <dsp:nvSpPr>
        <dsp:cNvPr id="0" name=""/>
        <dsp:cNvSpPr/>
      </dsp:nvSpPr>
      <dsp:spPr bwMode="white">
        <a:xfrm>
          <a:off x="698" y="2917720"/>
          <a:ext cx="1296633" cy="10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渠道维度</a:t>
          </a:r>
        </a:p>
      </dsp:txBody>
      <dsp:txXfrm>
        <a:off x="31080" y="2948102"/>
        <a:ext cx="1235869" cy="976542"/>
      </dsp:txXfrm>
    </dsp:sp>
    <dsp:sp modelId="{C3FC8966-57FE-4C8D-8903-BE205CE2B0C7}">
      <dsp:nvSpPr>
        <dsp:cNvPr id="0" name=""/>
        <dsp:cNvSpPr/>
      </dsp:nvSpPr>
      <dsp:spPr>
        <a:xfrm rot="12960000">
          <a:off x="1015504" y="2044479"/>
          <a:ext cx="1778561" cy="5279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AB0A7-29E6-43B7-8986-94ED54DD84F2}">
      <dsp:nvSpPr>
        <dsp:cNvPr id="0" name=""/>
        <dsp:cNvSpPr/>
      </dsp:nvSpPr>
      <dsp:spPr bwMode="white">
        <a:xfrm>
          <a:off x="537025" y="1267077"/>
          <a:ext cx="1296633" cy="10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商机维度</a:t>
          </a:r>
        </a:p>
      </dsp:txBody>
      <dsp:txXfrm>
        <a:off x="567407" y="1297459"/>
        <a:ext cx="1235869" cy="976542"/>
      </dsp:txXfrm>
    </dsp:sp>
    <dsp:sp modelId="{BFA06A25-8FBD-462A-89DD-319C63D87AB3}">
      <dsp:nvSpPr>
        <dsp:cNvPr id="0" name=""/>
        <dsp:cNvSpPr/>
      </dsp:nvSpPr>
      <dsp:spPr>
        <a:xfrm rot="15120000">
          <a:off x="1974985" y="1347375"/>
          <a:ext cx="1778561" cy="5279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05D0C-89EC-4FB5-B846-1333FE6AC185}">
      <dsp:nvSpPr>
        <dsp:cNvPr id="0" name=""/>
        <dsp:cNvSpPr/>
      </dsp:nvSpPr>
      <dsp:spPr bwMode="white">
        <a:xfrm>
          <a:off x="1941146" y="246923"/>
          <a:ext cx="1296633" cy="10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客户维度</a:t>
          </a:r>
        </a:p>
      </dsp:txBody>
      <dsp:txXfrm>
        <a:off x="1971528" y="277305"/>
        <a:ext cx="1235869" cy="976542"/>
      </dsp:txXfrm>
    </dsp:sp>
    <dsp:sp modelId="{5E28FD38-55E9-4E2E-A0C9-388C6E4A6A58}">
      <dsp:nvSpPr>
        <dsp:cNvPr id="0" name=""/>
        <dsp:cNvSpPr/>
      </dsp:nvSpPr>
      <dsp:spPr>
        <a:xfrm rot="17280000">
          <a:off x="3160968" y="1347375"/>
          <a:ext cx="1778561" cy="5279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4A7A9B-2ECF-41C3-AA3B-37B602750408}">
      <dsp:nvSpPr>
        <dsp:cNvPr id="0" name=""/>
        <dsp:cNvSpPr/>
      </dsp:nvSpPr>
      <dsp:spPr bwMode="white">
        <a:xfrm>
          <a:off x="3676735" y="246923"/>
          <a:ext cx="1296633" cy="10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产品维度</a:t>
          </a:r>
        </a:p>
      </dsp:txBody>
      <dsp:txXfrm>
        <a:off x="3707117" y="277305"/>
        <a:ext cx="1235869" cy="976542"/>
      </dsp:txXfrm>
    </dsp:sp>
    <dsp:sp modelId="{D7CC80BC-6390-41D4-BD42-8427761059D9}">
      <dsp:nvSpPr>
        <dsp:cNvPr id="0" name=""/>
        <dsp:cNvSpPr/>
      </dsp:nvSpPr>
      <dsp:spPr>
        <a:xfrm rot="19440000">
          <a:off x="4120449" y="2044479"/>
          <a:ext cx="1778561" cy="5279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1E9B8-497E-4D6B-BCA3-CE075ED499D0}">
      <dsp:nvSpPr>
        <dsp:cNvPr id="0" name=""/>
        <dsp:cNvSpPr/>
      </dsp:nvSpPr>
      <dsp:spPr bwMode="white">
        <a:xfrm>
          <a:off x="5080856" y="1267077"/>
          <a:ext cx="1296633" cy="10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地域维度</a:t>
          </a:r>
        </a:p>
      </dsp:txBody>
      <dsp:txXfrm>
        <a:off x="5111238" y="1297459"/>
        <a:ext cx="1235869" cy="976542"/>
      </dsp:txXfrm>
    </dsp:sp>
    <dsp:sp modelId="{9DF5CD4B-7492-46DC-AC67-0628F95BDC23}">
      <dsp:nvSpPr>
        <dsp:cNvPr id="0" name=""/>
        <dsp:cNvSpPr/>
      </dsp:nvSpPr>
      <dsp:spPr>
        <a:xfrm>
          <a:off x="4486938" y="3172416"/>
          <a:ext cx="1778561" cy="527915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F145-2319-4DA9-AEC2-2B44E83BDE75}">
      <dsp:nvSpPr>
        <dsp:cNvPr id="0" name=""/>
        <dsp:cNvSpPr/>
      </dsp:nvSpPr>
      <dsp:spPr bwMode="white">
        <a:xfrm>
          <a:off x="5617182" y="2917720"/>
          <a:ext cx="1296633" cy="10373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销售维度</a:t>
          </a:r>
        </a:p>
      </dsp:txBody>
      <dsp:txXfrm>
        <a:off x="5647564" y="2948102"/>
        <a:ext cx="1235869" cy="976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A6667-16CD-4240-AE05-3CE0FFAE4A79}">
      <dsp:nvSpPr>
        <dsp:cNvPr id="0" name=""/>
        <dsp:cNvSpPr/>
      </dsp:nvSpPr>
      <dsp:spPr bwMode="white">
        <a:xfrm>
          <a:off x="0" y="0"/>
          <a:ext cx="12845415" cy="1625536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>
              <a:latin typeface="微软雅黑" panose="020B0503020204020204" pitchFamily="34" charset="-122"/>
              <a:ea typeface="微软雅黑" panose="020B0503020204020204" pitchFamily="34" charset="-122"/>
            </a:rPr>
            <a:t>从区域、产品、大区经理和城市经理四个维度自由查看四部份分析内容</a:t>
          </a:r>
        </a:p>
      </dsp:txBody>
      <dsp:txXfrm>
        <a:off x="0" y="0"/>
        <a:ext cx="12845415" cy="1625536"/>
      </dsp:txXfrm>
    </dsp:sp>
    <dsp:sp modelId="{8D177BD5-3746-45CE-B7F3-0BC152555A4E}">
      <dsp:nvSpPr>
        <dsp:cNvPr id="0" name=""/>
        <dsp:cNvSpPr/>
      </dsp:nvSpPr>
      <dsp:spPr bwMode="white">
        <a:xfrm>
          <a:off x="0" y="1625536"/>
          <a:ext cx="3211353" cy="3413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季度完成情况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掌握销售总进度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累计销售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季度目标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累计完成率</a:t>
          </a:r>
        </a:p>
      </dsp:txBody>
      <dsp:txXfrm>
        <a:off x="0" y="1625536"/>
        <a:ext cx="3211353" cy="3413626"/>
      </dsp:txXfrm>
    </dsp:sp>
    <dsp:sp modelId="{C51403E2-94DD-4F57-A650-4E5A082523E6}">
      <dsp:nvSpPr>
        <dsp:cNvPr id="0" name=""/>
        <dsp:cNvSpPr/>
      </dsp:nvSpPr>
      <dsp:spPr bwMode="white">
        <a:xfrm>
          <a:off x="3211353" y="1625536"/>
          <a:ext cx="3211353" cy="3413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当周完成情况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掌握上周销售情况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当周销售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当周目标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当周完成率</a:t>
          </a:r>
        </a:p>
      </dsp:txBody>
      <dsp:txXfrm>
        <a:off x="3211353" y="1625536"/>
        <a:ext cx="3211353" cy="3413626"/>
      </dsp:txXfrm>
    </dsp:sp>
    <dsp:sp modelId="{F6FACAC2-0CCD-4287-8823-1ED4853B6A23}">
      <dsp:nvSpPr>
        <dsp:cNvPr id="0" name=""/>
        <dsp:cNvSpPr/>
      </dsp:nvSpPr>
      <dsp:spPr bwMode="white">
        <a:xfrm>
          <a:off x="6422707" y="1625536"/>
          <a:ext cx="3211353" cy="3413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周度进展情况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>
              <a:latin typeface="微软雅黑" panose="020B0503020204020204" pitchFamily="34" charset="-122"/>
              <a:ea typeface="微软雅黑" panose="020B0503020204020204" pitchFamily="34" charset="-122"/>
            </a:rPr>
            <a:t>掌握实际与计划的节奏匹配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13</a:t>
          </a:r>
          <a:r>
            <a:rPr lang="zh-CN" altLang="en-US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周销售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13</a:t>
          </a:r>
          <a:r>
            <a:rPr lang="zh-CN" altLang="en-US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周目标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差距</a:t>
          </a:r>
        </a:p>
      </dsp:txBody>
      <dsp:txXfrm>
        <a:off x="6422707" y="1625536"/>
        <a:ext cx="3211353" cy="3413626"/>
      </dsp:txXfrm>
    </dsp:sp>
    <dsp:sp modelId="{3D23AF27-BF6C-4844-BA08-9C327FCB6171}">
      <dsp:nvSpPr>
        <dsp:cNvPr id="0" name=""/>
        <dsp:cNvSpPr/>
      </dsp:nvSpPr>
      <dsp:spPr bwMode="white">
        <a:xfrm>
          <a:off x="9634061" y="1625536"/>
          <a:ext cx="3211353" cy="34136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城市经理排名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锁定关键责任人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城市经理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城市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>
              <a:latin typeface="微软雅黑" panose="020B0503020204020204" pitchFamily="34" charset="-122"/>
              <a:ea typeface="微软雅黑" panose="020B0503020204020204" pitchFamily="34" charset="-122"/>
            </a:rPr>
            <a:t>完成率</a:t>
          </a:r>
        </a:p>
      </dsp:txBody>
      <dsp:txXfrm>
        <a:off x="9634061" y="1625536"/>
        <a:ext cx="3211353" cy="3413626"/>
      </dsp:txXfrm>
    </dsp:sp>
    <dsp:sp modelId="{24897BD6-33A7-4A82-B11B-1656F6EC667A}">
      <dsp:nvSpPr>
        <dsp:cNvPr id="0" name=""/>
        <dsp:cNvSpPr/>
      </dsp:nvSpPr>
      <dsp:spPr>
        <a:xfrm>
          <a:off x="0" y="5039163"/>
          <a:ext cx="12845415" cy="37929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#1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pyraLvlNode" val="level"/>
          <dgm:param type="pyraAcctTxNode" val="acctTx"/>
          <dgm:param type="pyraAcctBkgdNode" val="acctBkgd"/>
          <dgm:param type="linDir" val="fromT"/>
          <dgm:param type="txDir" val="fromT"/>
          <dgm:param type="pyraAcctPos" val="aft"/>
          <dgm:param type="pyraAcctTxMar" val="step"/>
        </dgm:alg>
      </dgm:if>
      <dgm:else name="Name3">
        <dgm:alg type="pyra">
          <dgm:param type="pyraLvlNode" val="level"/>
          <dgm:param type="pyraAcctTxNode" val="acctTx"/>
          <dgm:param type="pyraAcctBkgdNode" val="acctBkgd"/>
          <dgm:param type="linDir" val="fromT"/>
          <dgm:param type="txDir" val="fromT"/>
          <dgm:param type="pyraAcctPos" val="bef"/>
          <dgm:param type="pyraAcctTxMar" val="step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#1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9603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494CAB-207C-4A8E-8DC7-CCECB68C36E3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9603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3133BF9E-62B7-428D-95F6-3C44CDA1307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9603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1A68451-6F23-4F51-803C-206E660E677A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96035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E563ECB7-20E3-44FE-9CD7-280F831106A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“可就业”是指社会上有一群人凭借此项能力就业谋生；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“最小”是指它的适用范围小于“职业”，作为一项就业技能，它不可再拆分，不划分等级。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3ECB7-20E3-44FE-9CD7-280F83110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商品信息采集专项职业能力</a:t>
            </a:r>
            <a:endParaRPr lang="zh-CN" altLang="en-US" dirty="0"/>
          </a:p>
          <a:p>
            <a:r>
              <a:rPr lang="zh-CN" altLang="en-US" dirty="0"/>
              <a:t>定义：运用相机、搜索引擎、</a:t>
            </a:r>
            <a:r>
              <a:rPr lang="en-US" altLang="zh-CN" dirty="0"/>
              <a:t>Photoshop</a:t>
            </a:r>
            <a:r>
              <a:rPr lang="zh-CN" altLang="en-US" dirty="0"/>
              <a:t>等工具，在特定拍摄场景下，采集商品的文字、图片、视频等信息并对采集的信息进行编辑与优化处理的能力。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商务数据分析专项职业能力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定义：根据业务及财务数据分析需求，利用数据统计分析工具进行业务报表的选择、常规型和交互型报表的制作以及完成数据敏捷可视化的能力。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网店装修专项职业能力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定义：运用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Photoshop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、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Dreamweaver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等工具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,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在计算机上规划与制作店铺的首页、详情页、列表页和专题活动页等界面的能力。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网络新媒体运营专项职业能力</a:t>
            </a:r>
            <a:endParaRPr kumimoji="1"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定义：根据新媒体运营目标要求，结合当前主流新媒体运营的特点，在网络环境下进行新媒体空间设置、新媒体文案撰写、新媒体内容制作以及新媒体后台管理的能力。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网络营销专项职业能力</a:t>
            </a:r>
            <a:endParaRPr kumimoji="1"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定义：在互联网环境下，运用营销工具，进行产品和用户定位、网络推广与网络促销的等能力。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委托现代职业教育研究院出具课题，组织广西老师成立专家组，给予相应费用继续编</a:t>
            </a:r>
            <a:r>
              <a:rPr kumimoji="1" lang="zh-CN" alt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写丰富电商专项的教材和试题库。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3ECB7-20E3-44FE-9CD7-280F83110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“可就业”是指社会上有一群人凭借此项能力就业谋生；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“最小”是指它的适用范围小于“职业”，作为一项就业技能，它不可再拆分，不划分等级。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3ECB7-20E3-44FE-9CD7-280F83110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操作规范是指完成相应的工作步骤或程序应该达到的要求，标准或阶段性的具体工作成果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相关知识是指完成相应的工作步骤必须掌握的知识，包括工具设备的知识，材料的知识，材料的运用以及安全、卫生、环境保护等方面的知识和有关注意事项。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</a:rPr>
              <a:t>招聘网站上职位描述：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</a:rPr>
              <a:t>职位信息（工作内容）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</a:rPr>
              <a:t>任职要求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3ECB7-20E3-44FE-9CD7-280F83110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操作规范是指完成相应的工作步骤或程序应该达到的要求，标准或阶段性的具体工作成果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宋体" panose="02010600030101010101" pitchFamily="2" charset="-122"/>
              </a:rPr>
              <a:t>相关知识是指完成相应的工作步骤必须掌握的知识，包括工具设备的知识，材料的知识，材料的运用以及安全、卫生、环境保护等方面的知识和有关注意事项。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</a:rPr>
              <a:t>招聘网站上职位描述：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</a:rPr>
              <a:t>职位信息（工作内容）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</a:endParaRPr>
          </a:p>
          <a:p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</a:rPr>
              <a:t>任职要求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63ECB7-20E3-44FE-9CD7-280F831106A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3700988"/>
            <a:ext cx="14630400" cy="15671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9603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" y="3655901"/>
            <a:ext cx="13591539" cy="1634490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文本占位符 2"/>
          <p:cNvSpPr>
            <a:spLocks noGrp="1"/>
          </p:cNvSpPr>
          <p:nvPr>
            <p:ph type="body" idx="1"/>
          </p:nvPr>
        </p:nvSpPr>
        <p:spPr>
          <a:xfrm>
            <a:off x="1" y="1841990"/>
            <a:ext cx="13591539" cy="180022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833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0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3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0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7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4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7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76FA10-519D-4D98-BB96-EA7699AA3216}" type="datetimeFigureOut">
              <a:rPr lang="zh-CN" altLang="en-US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D46AD4-91AB-4F27-879D-E68B223F5DF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2" y="327660"/>
            <a:ext cx="4813301" cy="13944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0" y="327662"/>
            <a:ext cx="8178800" cy="702373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2800"/>
            </a:lvl2pPr>
            <a:lvl3pPr>
              <a:defRPr sz="2400"/>
            </a:lvl3pPr>
            <a:lvl4pPr>
              <a:defRPr sz="1800"/>
            </a:lvl4pPr>
            <a:lvl5pPr>
              <a:defRPr sz="1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2" y="1722122"/>
            <a:ext cx="4813301" cy="5629275"/>
          </a:xfrm>
        </p:spPr>
        <p:txBody>
          <a:bodyPr/>
          <a:lstStyle>
            <a:lvl1pPr marL="0" indent="0">
              <a:buNone/>
              <a:defRPr sz="2000"/>
            </a:lvl1pPr>
            <a:lvl2pPr marL="648335" indent="0">
              <a:buNone/>
              <a:defRPr sz="1700"/>
            </a:lvl2pPr>
            <a:lvl3pPr marL="1296035" indent="0">
              <a:buNone/>
              <a:defRPr sz="1400"/>
            </a:lvl3pPr>
            <a:lvl4pPr marL="1944370" indent="0">
              <a:buNone/>
              <a:defRPr sz="1300"/>
            </a:lvl4pPr>
            <a:lvl5pPr marL="2592070" indent="0">
              <a:buNone/>
              <a:defRPr sz="1300"/>
            </a:lvl5pPr>
            <a:lvl6pPr marL="3240405" indent="0">
              <a:buNone/>
              <a:defRPr sz="1300"/>
            </a:lvl6pPr>
            <a:lvl7pPr marL="3888740" indent="0">
              <a:buNone/>
              <a:defRPr sz="1300"/>
            </a:lvl7pPr>
            <a:lvl8pPr marL="4536440" indent="0">
              <a:buNone/>
              <a:defRPr sz="1300"/>
            </a:lvl8pPr>
            <a:lvl9pPr marL="5184775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39F092-57EA-4057-9F90-40BF3AFE28DE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CF5B24-902E-470C-8A46-71040F5FC2A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2" y="5760720"/>
            <a:ext cx="8778240" cy="680086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2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4500"/>
            </a:lvl1pPr>
            <a:lvl2pPr marL="648335" indent="0">
              <a:buNone/>
              <a:defRPr sz="4000"/>
            </a:lvl2pPr>
            <a:lvl3pPr marL="1296035" indent="0">
              <a:buNone/>
              <a:defRPr sz="3400"/>
            </a:lvl3pPr>
            <a:lvl4pPr marL="1944370" indent="0">
              <a:buNone/>
              <a:defRPr sz="2800"/>
            </a:lvl4pPr>
            <a:lvl5pPr marL="2592070" indent="0">
              <a:buNone/>
              <a:defRPr sz="2800"/>
            </a:lvl5pPr>
            <a:lvl6pPr marL="3240405" indent="0">
              <a:buNone/>
              <a:defRPr sz="2800"/>
            </a:lvl6pPr>
            <a:lvl7pPr marL="3888740" indent="0">
              <a:buNone/>
              <a:defRPr sz="2800"/>
            </a:lvl7pPr>
            <a:lvl8pPr marL="4536440" indent="0">
              <a:buNone/>
              <a:defRPr sz="2800"/>
            </a:lvl8pPr>
            <a:lvl9pPr marL="5184775" indent="0">
              <a:buNone/>
              <a:defRPr sz="2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2" y="6440806"/>
            <a:ext cx="8778240" cy="965835"/>
          </a:xfrm>
        </p:spPr>
        <p:txBody>
          <a:bodyPr/>
          <a:lstStyle>
            <a:lvl1pPr marL="0" indent="0">
              <a:buNone/>
              <a:defRPr sz="2000"/>
            </a:lvl1pPr>
            <a:lvl2pPr marL="648335" indent="0">
              <a:buNone/>
              <a:defRPr sz="1700"/>
            </a:lvl2pPr>
            <a:lvl3pPr marL="1296035" indent="0">
              <a:buNone/>
              <a:defRPr sz="1400"/>
            </a:lvl3pPr>
            <a:lvl4pPr marL="1944370" indent="0">
              <a:buNone/>
              <a:defRPr sz="1300"/>
            </a:lvl4pPr>
            <a:lvl5pPr marL="2592070" indent="0">
              <a:buNone/>
              <a:defRPr sz="1300"/>
            </a:lvl5pPr>
            <a:lvl6pPr marL="3240405" indent="0">
              <a:buNone/>
              <a:defRPr sz="1300"/>
            </a:lvl6pPr>
            <a:lvl7pPr marL="3888740" indent="0">
              <a:buNone/>
              <a:defRPr sz="1300"/>
            </a:lvl7pPr>
            <a:lvl8pPr marL="4536440" indent="0">
              <a:buNone/>
              <a:defRPr sz="1300"/>
            </a:lvl8pPr>
            <a:lvl9pPr marL="5184775" indent="0">
              <a:buNone/>
              <a:defRPr sz="1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EE303-BE7E-408B-B25B-651E6E964C4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E558D2-1BF4-485F-8FF9-773FF690B65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/>
          <p:cNvCxnSpPr/>
          <p:nvPr userDrawn="1"/>
        </p:nvCxnSpPr>
        <p:spPr>
          <a:xfrm flipV="1">
            <a:off x="3630357" y="575790"/>
            <a:ext cx="1003992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8B4EC-7CCE-4981-BEAD-3D2B29EC2B99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E42-5C45-401B-9CF6-FFDBF3682BD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" y="234128"/>
            <a:ext cx="3751415" cy="683320"/>
            <a:chOff x="0" y="194743"/>
            <a:chExt cx="3126179" cy="569433"/>
          </a:xfrm>
        </p:grpSpPr>
        <p:sp>
          <p:nvSpPr>
            <p:cNvPr id="7" name="圆角矩形 6"/>
            <p:cNvSpPr/>
            <p:nvPr/>
          </p:nvSpPr>
          <p:spPr>
            <a:xfrm>
              <a:off x="173209" y="194743"/>
              <a:ext cx="2952970" cy="569433"/>
            </a:xfrm>
            <a:prstGeom prst="roundRect">
              <a:avLst>
                <a:gd name="adj" fmla="val 9976"/>
              </a:avLst>
            </a:prstGeom>
            <a:solidFill>
              <a:srgbClr val="01ACBE"/>
            </a:solidFill>
            <a:ln w="19050">
              <a:gradFill flip="none" rotWithShape="1">
                <a:gsLst>
                  <a:gs pos="88000">
                    <a:schemeClr val="bg1"/>
                  </a:gs>
                  <a:gs pos="0">
                    <a:schemeClr val="bg1">
                      <a:lumMod val="75000"/>
                    </a:schemeClr>
                  </a:gs>
                  <a:gs pos="71000">
                    <a:schemeClr val="bg1">
                      <a:lumMod val="85000"/>
                    </a:schemeClr>
                  </a:gs>
                  <a:gs pos="55000">
                    <a:schemeClr val="bg1"/>
                  </a:gs>
                  <a:gs pos="37000">
                    <a:schemeClr val="bg1">
                      <a:lumMod val="85000"/>
                    </a:schemeClr>
                  </a:gs>
                  <a:gs pos="22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1200000" scaled="0"/>
                <a:tileRect/>
              </a:gra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900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0" name="椭圆 9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gradFill>
                <a:gsLst>
                  <a:gs pos="75000">
                    <a:schemeClr val="bg1">
                      <a:lumMod val="95000"/>
                    </a:schemeClr>
                  </a:gs>
                  <a:gs pos="55000">
                    <a:schemeClr val="bg1">
                      <a:lumMod val="65000"/>
                    </a:schemeClr>
                  </a:gs>
                  <a:gs pos="35000">
                    <a:schemeClr val="bg1">
                      <a:lumMod val="95000"/>
                    </a:schemeClr>
                  </a:gs>
                  <a:gs pos="17000">
                    <a:schemeClr val="bg1">
                      <a:lumMod val="6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6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12700" dist="127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9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标题占位符 1"/>
          <p:cNvSpPr>
            <a:spLocks noGrp="1"/>
          </p:cNvSpPr>
          <p:nvPr>
            <p:ph type="title"/>
          </p:nvPr>
        </p:nvSpPr>
        <p:spPr>
          <a:xfrm>
            <a:off x="499575" y="247601"/>
            <a:ext cx="3660946" cy="656370"/>
          </a:xfrm>
          <a:prstGeom prst="rect">
            <a:avLst/>
          </a:prstGeom>
        </p:spPr>
        <p:txBody>
          <a:bodyPr vert="horz" lIns="82296" tIns="41148" rIns="82296" bIns="41148" rtlCol="0" anchor="ctr">
            <a:normAutofit/>
          </a:bodyPr>
          <a:lstStyle>
            <a:lvl1pPr>
              <a:defRPr sz="1900">
                <a:solidFill>
                  <a:schemeClr val="bg1"/>
                </a:solidFill>
                <a:latin typeface="迷你简汉真广标" panose="02010609000101010101" pitchFamily="49" charset="-122"/>
                <a:ea typeface="迷你简汉真广标" panose="0201060900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3559850" y="280206"/>
            <a:ext cx="1006173" cy="510909"/>
          </a:xfrm>
          <a:prstGeom prst="rect">
            <a:avLst/>
          </a:prstGeom>
          <a:noFill/>
        </p:spPr>
        <p:txBody>
          <a:bodyPr wrap="none" lIns="109728" tIns="54864" rIns="109728" bIns="54864" rtlCol="0">
            <a:spAutoFit/>
          </a:bodyPr>
          <a:lstStyle/>
          <a:p>
            <a:r>
              <a:rPr lang="en-US" altLang="zh-CN" sz="2600" dirty="0"/>
              <a:t>LOGO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1" y="2508082"/>
            <a:ext cx="13167360" cy="137160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2B23D-FA86-4233-84FF-90BAB9E8E70A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C4EAE-0AF5-4B0B-96AA-B0EC6291AD6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E41FB-63B6-4260-81DA-1688F5988FBF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5347EF-B05D-4B8B-A963-84F743FA498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0" y="5288281"/>
            <a:ext cx="12435840" cy="1634490"/>
          </a:xfrm>
        </p:spPr>
        <p:txBody>
          <a:bodyPr anchor="t">
            <a:normAutofit/>
          </a:bodyPr>
          <a:lstStyle>
            <a:lvl1pPr algn="l">
              <a:defRPr sz="2000" b="1" cap="all">
                <a:solidFill>
                  <a:srgbClr val="FF66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0" y="3488057"/>
            <a:ext cx="12435840" cy="1800225"/>
          </a:xfrm>
        </p:spPr>
        <p:txBody>
          <a:bodyPr anchor="b">
            <a:normAutofit/>
          </a:bodyPr>
          <a:lstStyle>
            <a:lvl1pPr marL="0" marR="0" indent="0" algn="l" defTabSz="1296035" rtl="0" eaLnBrk="1" latinLnBrk="0" hangingPunct="1"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800">
                <a:solidFill>
                  <a:srgbClr val="FF6600"/>
                </a:solidFill>
              </a:defRPr>
            </a:lvl1pPr>
            <a:lvl2pPr marL="648335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03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3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07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7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4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77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 rot="5400000">
            <a:off x="3199632" y="4107121"/>
            <a:ext cx="8229600" cy="1536"/>
          </a:xfrm>
          <a:prstGeom prst="line">
            <a:avLst/>
          </a:prstGeom>
          <a:ln w="63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0" cy="76771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48335" indent="0">
              <a:buNone/>
              <a:defRPr sz="2800" b="1"/>
            </a:lvl2pPr>
            <a:lvl3pPr marL="1296035" indent="0">
              <a:buNone/>
              <a:defRPr sz="2600" b="1"/>
            </a:lvl3pPr>
            <a:lvl4pPr marL="1944370" indent="0">
              <a:buNone/>
              <a:defRPr sz="2300" b="1"/>
            </a:lvl4pPr>
            <a:lvl5pPr marL="2592070" indent="0">
              <a:buNone/>
              <a:defRPr sz="2300" b="1"/>
            </a:lvl5pPr>
            <a:lvl6pPr marL="3240405" indent="0">
              <a:buNone/>
              <a:defRPr sz="2300" b="1"/>
            </a:lvl6pPr>
            <a:lvl7pPr marL="3888740" indent="0">
              <a:buNone/>
              <a:defRPr sz="2300" b="1"/>
            </a:lvl7pPr>
            <a:lvl8pPr marL="4536440" indent="0">
              <a:buNone/>
              <a:defRPr sz="2300" b="1"/>
            </a:lvl8pPr>
            <a:lvl9pPr marL="5184775" indent="0">
              <a:buNone/>
              <a:defRPr sz="23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52"/>
            <a:ext cx="6464300" cy="47415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1" y="1842136"/>
            <a:ext cx="6466840" cy="767714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48335" indent="0">
              <a:buNone/>
              <a:defRPr sz="2800" b="1"/>
            </a:lvl2pPr>
            <a:lvl3pPr marL="1296035" indent="0">
              <a:buNone/>
              <a:defRPr sz="2600" b="1"/>
            </a:lvl3pPr>
            <a:lvl4pPr marL="1944370" indent="0">
              <a:buNone/>
              <a:defRPr sz="2300" b="1"/>
            </a:lvl4pPr>
            <a:lvl5pPr marL="2592070" indent="0">
              <a:buNone/>
              <a:defRPr sz="2300" b="1"/>
            </a:lvl5pPr>
            <a:lvl6pPr marL="3240405" indent="0">
              <a:buNone/>
              <a:defRPr sz="2300" b="1"/>
            </a:lvl6pPr>
            <a:lvl7pPr marL="3888740" indent="0">
              <a:buNone/>
              <a:defRPr sz="2300" b="1"/>
            </a:lvl7pPr>
            <a:lvl8pPr marL="4536440" indent="0">
              <a:buNone/>
              <a:defRPr sz="2300" b="1"/>
            </a:lvl8pPr>
            <a:lvl9pPr marL="5184775" indent="0">
              <a:buNone/>
              <a:defRPr sz="23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1" y="2609852"/>
            <a:ext cx="6466840" cy="474154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6B405-0E98-4034-9B4B-6DB624953009}" type="datetimeFigureOut">
              <a:rPr lang="zh-CN" altLang="en-US"/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14DA33-F6AA-481C-8401-4D13E8E83C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3A5183-C35F-470B-B13D-27ADA6BCA60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55BC56-E875-42FC-9699-9491A8B353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810DB-9F62-40BA-B8CE-5583D677A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AF87-85DA-4E4F-A0F1-D927CE2BF595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4804032" cy="8229601"/>
          </a:xfrm>
          <a:prstGeom prst="rect">
            <a:avLst/>
          </a:prstGeom>
        </p:spPr>
      </p:pic>
      <p:sp>
        <p:nvSpPr>
          <p:cNvPr id="7" name="灯片编号占位符 8"/>
          <p:cNvSpPr txBox="1"/>
          <p:nvPr userDrawn="1"/>
        </p:nvSpPr>
        <p:spPr>
          <a:xfrm>
            <a:off x="186408" y="7571184"/>
            <a:ext cx="688401" cy="436869"/>
          </a:xfrm>
          <a:prstGeom prst="rect">
            <a:avLst/>
          </a:prstGeom>
        </p:spPr>
        <p:txBody>
          <a:bodyPr vert="horz" wrap="square" lIns="68589" tIns="34295" rIns="68589" bIns="34295" numCol="1" anchor="ctr" anchorCtr="0" compatLnSpc="1"/>
          <a:lstStyle>
            <a:defPPr>
              <a:defRPr lang="zh-CN"/>
            </a:defPPr>
            <a:lvl1pPr algn="ctr" defTabSz="1295400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Humnst777 BT" panose="020B0603030504020204" pitchFamily="34" charset="0"/>
                <a:ea typeface="微软雅黑" panose="020B0503020204020204" pitchFamily="34" charset="-122"/>
                <a:cs typeface="+mn-cs"/>
              </a:defRPr>
            </a:lvl1pPr>
            <a:lvl2pPr marL="647700" indent="-190500" algn="l" defTabSz="1295400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95400" indent="-381000" algn="l" defTabSz="1295400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43100" indent="-571500" algn="l" defTabSz="1295400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90800" indent="-762000" algn="l" defTabSz="1295400" rtl="0" eaLnBrk="0" fontAlgn="base" hangingPunct="0">
              <a:spcBef>
                <a:spcPct val="0"/>
              </a:spcBef>
              <a:spcAft>
                <a:spcPct val="0"/>
              </a:spcAft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600"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0DDA7A1F-FF36-4E04-98C2-D7DD4B94E4C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5810DB-9F62-40BA-B8CE-5583D677A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7AF87-85DA-4E4F-A0F1-D927CE2BF59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 rot="5400000">
            <a:off x="3199632" y="4107121"/>
            <a:ext cx="8229600" cy="1536"/>
          </a:xfrm>
          <a:prstGeom prst="line">
            <a:avLst/>
          </a:prstGeom>
          <a:ln w="63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256F0-E0A4-46B8-A620-EEC40AB97184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BD0CB-C116-4A43-ABD9-C2AF1B2B812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731060" y="330014"/>
            <a:ext cx="13136868" cy="13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9616" tIns="64808" rIns="129616" bIns="64808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060" y="1919608"/>
            <a:ext cx="13168282" cy="5432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9616" tIns="64808" rIns="129616" bIns="64808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061" y="7628319"/>
            <a:ext cx="3414170" cy="437138"/>
          </a:xfrm>
          <a:prstGeom prst="rect">
            <a:avLst/>
          </a:prstGeom>
        </p:spPr>
        <p:txBody>
          <a:bodyPr vert="horz" wrap="square" lIns="129616" tIns="64808" rIns="129616" bIns="64808" numCol="1" anchor="ctr" anchorCtr="0" compatLnSpc="1"/>
          <a:lstStyle>
            <a:lvl1pPr algn="ctr" eaLnBrk="1" hangingPunct="1">
              <a:defRPr sz="17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B5810DB-9F62-40BA-B8CE-5583D677A9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9155" y="7628319"/>
            <a:ext cx="4632090" cy="437138"/>
          </a:xfrm>
          <a:prstGeom prst="rect">
            <a:avLst/>
          </a:prstGeom>
        </p:spPr>
        <p:txBody>
          <a:bodyPr vert="horz" lIns="129616" tIns="64808" rIns="129616" bIns="64808" rtlCol="0" anchor="ctr"/>
          <a:lstStyle>
            <a:lvl1pPr algn="ctr" defTabSz="1296035" eaLnBrk="1" fontAlgn="auto" hangingPunct="1">
              <a:spcBef>
                <a:spcPts val="0"/>
              </a:spcBef>
              <a:spcAft>
                <a:spcPts val="0"/>
              </a:spcAft>
              <a:defRPr sz="17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72" y="7628319"/>
            <a:ext cx="3414169" cy="437138"/>
          </a:xfrm>
          <a:prstGeom prst="rect">
            <a:avLst/>
          </a:prstGeom>
        </p:spPr>
        <p:txBody>
          <a:bodyPr vert="horz" wrap="square" lIns="129616" tIns="64808" rIns="129616" bIns="64808" numCol="1" anchor="ctr" anchorCtr="0" compatLnSpc="1"/>
          <a:lstStyle>
            <a:lvl1pPr algn="ctr" eaLnBrk="1" hangingPunct="1">
              <a:defRPr sz="1700">
                <a:solidFill>
                  <a:srgbClr val="89898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EC7AF87-85DA-4E4F-A0F1-D927CE2BF5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2954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algn="ctr" defTabSz="12954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algn="ctr" defTabSz="12954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algn="ctr" defTabSz="12954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algn="ctr" defTabSz="1295400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457200" algn="ctr" defTabSz="12954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ctr" defTabSz="12954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ctr" defTabSz="12954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ctr" defTabSz="1295400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485775" indent="-485775" algn="l" defTabSz="1295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1052830" indent="-405130" algn="l" defTabSz="1295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2pPr>
      <a:lvl3pPr marL="1619250" indent="-323850" algn="l" defTabSz="1295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3pPr>
      <a:lvl4pPr marL="2266950" indent="-323850" algn="l" defTabSz="1295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4pPr>
      <a:lvl5pPr marL="2916555" indent="-323850" algn="l" defTabSz="12954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5pPr>
      <a:lvl6pPr marL="3564255" indent="-323850" algn="l" defTabSz="1296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590" indent="-323850" algn="l" defTabSz="1296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925" indent="-323850" algn="l" defTabSz="1296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625" indent="-323850" algn="l" defTabSz="12960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335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370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740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440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775" algn="l" defTabSz="1296035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566160" y="2057400"/>
            <a:ext cx="6588701" cy="480060"/>
          </a:xfrm>
        </p:spPr>
        <p:txBody>
          <a:bodyPr/>
          <a:lstStyle/>
          <a:p>
            <a:r>
              <a:rPr lang="zh-CN" altLang="en-US" sz="345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第三部分 商务智能呈现</a:t>
            </a:r>
            <a:endParaRPr lang="zh-CN" altLang="en-US" sz="345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1840" y="3017520"/>
            <a:ext cx="8503920" cy="363931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700" dirty="0" smtClean="0"/>
              <a:t>案例：销售管理</a:t>
            </a:r>
            <a:r>
              <a:rPr sz="2700" dirty="0" smtClean="0"/>
              <a:t>分析仪</a:t>
            </a:r>
            <a:endParaRPr sz="2700" dirty="0" smtClean="0"/>
          </a:p>
          <a:p>
            <a:pPr fontAlgn="b">
              <a:lnSpc>
                <a:spcPct val="90000"/>
              </a:lnSpc>
            </a:pPr>
            <a:endParaRPr lang="zh-CN" altLang="en-US" sz="2700" b="1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828800" y="3539015"/>
            <a:ext cx="10972800" cy="466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7965" tIns="48982" rIns="97965" bIns="48982">
            <a:spAutoFit/>
          </a:bodyPr>
          <a:lstStyle/>
          <a:p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134745" y="909320"/>
            <a:ext cx="7237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销售管理分析仪设计思路：故事</a:t>
            </a:r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尾声</a:t>
            </a:r>
            <a:endParaRPr 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53200" y="2124710"/>
            <a:ext cx="152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了解细节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6-2-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728595"/>
            <a:ext cx="10058400" cy="3633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11"/>
    </mc:Choice>
    <mc:Fallback>
      <p:transition spd="slow" advTm="1501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46648"/>
            <a:ext cx="14804032" cy="2736304"/>
          </a:xfrm>
          <a:prstGeom prst="rect">
            <a:avLst/>
          </a:prstGeom>
          <a:solidFill>
            <a:srgbClr val="525068"/>
          </a:solidFill>
          <a:ln>
            <a:solidFill>
              <a:srgbClr val="525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31060" y="2962672"/>
            <a:ext cx="13136868" cy="2376264"/>
          </a:xfrm>
        </p:spPr>
        <p:txBody>
          <a:bodyPr anchor="ctr"/>
          <a:lstStyle/>
          <a:p>
            <a:pPr algn="ctr">
              <a:lnSpc>
                <a:spcPct val="125000"/>
              </a:lnSpc>
            </a:pPr>
            <a:r>
              <a:rPr lang="zh-CN" altLang="en-US" sz="5400" dirty="0">
                <a:solidFill>
                  <a:schemeClr val="bg1"/>
                </a:solidFill>
              </a:rPr>
              <a:t>销售情况分析仪表盘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29055" y="919480"/>
            <a:ext cx="52152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业务场景定义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881505" y="1783715"/>
            <a:ext cx="10867390" cy="5259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某大型电子设备生产厂商，旗下有四款主力产品，采取总部、大区经理、城市经理的销售管理模式。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具体执行上，以季度为节点来制定销售目标，每季度划分为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周。销售目标中会详细制定每种产品每周的销售节奏，明确规定每个城市经理要完成的每种产品的季度任务额。区域经理不背负额外的任务指标，其销售目标就是下属城市经理的任务总和。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每周一上午，总部销售管理团队会拿到本季度截止到上周末的销售数据，并对这些数据进行分析。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4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掌握销售现状，找到影响销售进度的关键责任人，为下一步行动措施提供依据。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34745" y="991870"/>
            <a:ext cx="65697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业务规则梳理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理解数据结构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11-2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745" y="1732915"/>
            <a:ext cx="7531100" cy="5740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961120" y="2407285"/>
            <a:ext cx="2593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现有数据可以回答的问题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961120" y="2945765"/>
            <a:ext cx="4173220" cy="3371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目标值：季度、周度、人员、区域、产品。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961120" y="3484245"/>
            <a:ext cx="4173220" cy="3371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销售值：季度、每日、人员、区域、产品。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61120" y="4022725"/>
            <a:ext cx="4173220" cy="3371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完成率：季度、人员、区域、产品。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25560" y="4733290"/>
            <a:ext cx="25939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通过加工可以回答的问题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25560" y="5291455"/>
            <a:ext cx="4173220" cy="3371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销售值：周度、月度。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925560" y="5849620"/>
            <a:ext cx="4173220" cy="3371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完成率：周度。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14425" y="981075"/>
            <a:ext cx="6645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业务规则梳理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表间关联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11-2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4425" y="1826895"/>
            <a:ext cx="10058400" cy="50831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4745" y="981075"/>
            <a:ext cx="10290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业务规则梳理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分析指标、联动规则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892175" y="2176780"/>
          <a:ext cx="12845415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34745" y="981075"/>
            <a:ext cx="6003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仪表盘布局设计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绘制框架草图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11-2-3"/>
          <p:cNvPicPr>
            <a:picLocks noChangeAspect="1"/>
          </p:cNvPicPr>
          <p:nvPr/>
        </p:nvPicPr>
        <p:blipFill>
          <a:blip r:embed="rId1">
            <a:lum bright="30000" contrast="100000"/>
          </a:blip>
          <a:stretch>
            <a:fillRect/>
          </a:stretch>
        </p:blipFill>
        <p:spPr>
          <a:xfrm>
            <a:off x="2286000" y="2061210"/>
            <a:ext cx="10058400" cy="45377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163073" y="809350"/>
            <a:ext cx="8496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34745" y="981075"/>
            <a:ext cx="2670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绘制仪表盘</a:t>
            </a:r>
            <a:endParaRPr 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 descr="11-2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0860" y="1891665"/>
            <a:ext cx="13569315" cy="50380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746648"/>
            <a:ext cx="14804032" cy="2736304"/>
          </a:xfrm>
          <a:prstGeom prst="rect">
            <a:avLst/>
          </a:prstGeom>
          <a:solidFill>
            <a:srgbClr val="525068"/>
          </a:solidFill>
          <a:ln>
            <a:solidFill>
              <a:srgbClr val="5250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31060" y="2962672"/>
            <a:ext cx="13136868" cy="2376264"/>
          </a:xfrm>
        </p:spPr>
        <p:txBody>
          <a:bodyPr anchor="ctr"/>
          <a:lstStyle/>
          <a:p>
            <a:pPr algn="ctr">
              <a:lnSpc>
                <a:spcPct val="125000"/>
              </a:lnSpc>
            </a:pP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</a:rPr>
              <a:t>商业智能分析报表案例</a:t>
            </a:r>
            <a:br>
              <a:rPr lang="zh-CN" altLang="en-US" sz="54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CN" sz="5400" dirty="0">
                <a:solidFill>
                  <a:schemeClr val="bg1">
                    <a:lumMod val="95000"/>
                  </a:schemeClr>
                </a:solidFill>
              </a:rPr>
              <a:t>---</a:t>
            </a: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</a:rPr>
              <a:t>销售管理分析仪</a:t>
            </a:r>
            <a:endParaRPr lang="zh-CN" altLang="en-US" sz="5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29055" y="919480"/>
            <a:ext cx="573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销售管理分析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销售漏斗分析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29055" y="1893570"/>
            <a:ext cx="113899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销售漏斗分析是关系型销售运营管理中最为重要的分析方法。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3640" y="2826385"/>
            <a:ext cx="15201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销售漏斗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4020820" y="3439795"/>
          <a:ext cx="6007100" cy="4004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1329055" y="919480"/>
            <a:ext cx="57359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销售管理分析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销售漏斗分析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23355" y="1884045"/>
            <a:ext cx="2393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销售运营业务图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6-2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3490" y="1863725"/>
            <a:ext cx="9582785" cy="5844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114425" y="981075"/>
            <a:ext cx="66459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销售管理分析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搭建多维数据模型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4425" y="1919605"/>
            <a:ext cx="8223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理清业务流程，设计囊括业务全方位信息的数据模型。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722755" y="2437130"/>
          <a:ext cx="6914515" cy="4609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 descr="6-2-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0055" y="3169920"/>
            <a:ext cx="2930525" cy="31438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34745" y="981075"/>
            <a:ext cx="84975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销售管理分析仪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洞察风险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4745" y="1896745"/>
            <a:ext cx="11741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销售管理分析的目的在于提前洞察商机风险，制定对策，实现成功率最大化。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6-2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2875" y="2357120"/>
            <a:ext cx="100584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134745" y="981075"/>
            <a:ext cx="90970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销售管理分析仪设计思路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故事序章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50155" y="2301875"/>
            <a:ext cx="4529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仪表盘展现总体趋势问题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6-2-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932430"/>
            <a:ext cx="10058400" cy="23647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011"/>
    </mc:Choice>
    <mc:Fallback>
      <p:transition spd="slow" advTm="1501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134745" y="622300"/>
            <a:ext cx="6523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销售管理分析仪设计思路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故事展开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81625" y="1922780"/>
            <a:ext cx="3867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瀑布图展现各阶段占比情况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6-2-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383155"/>
            <a:ext cx="10058400" cy="34626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1134745" y="909320"/>
            <a:ext cx="72377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rPr>
              <a:t>销售管理分析仪设计思路：故事高潮</a:t>
            </a:r>
            <a:endParaRPr lang="en-US" altLang="zh-CN" sz="3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16220" y="1986915"/>
            <a:ext cx="3997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了解单个销售阶段商机构成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6-2-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524125"/>
            <a:ext cx="10058400" cy="37547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IMING" val="|1.4|1.8|1|1.3|1|1.2|1|0.9|1|1.2|1.1"/>
</p:tagLst>
</file>

<file path=ppt/tags/tag2.xml><?xml version="1.0" encoding="utf-8"?>
<p:tagLst xmlns:p="http://schemas.openxmlformats.org/presentationml/2006/main">
  <p:tag name="TIMING" val="|1.4|1.8|1|1.3|1|1.2|1|0.9|1|1.2|1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718</Words>
  <Application>WPS 演示</Application>
  <PresentationFormat>自定义</PresentationFormat>
  <Paragraphs>74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微软雅黑</vt:lpstr>
      <vt:lpstr>Humnst777 BT</vt:lpstr>
      <vt:lpstr>Segoe Print</vt:lpstr>
      <vt:lpstr>迷你简汉真广标</vt:lpstr>
      <vt:lpstr>Arial Unicode MS</vt:lpstr>
      <vt:lpstr>黑体</vt:lpstr>
      <vt:lpstr>Office 主题</vt:lpstr>
      <vt:lpstr>第三部分 商务智能呈现</vt:lpstr>
      <vt:lpstr>商业智能分析报表案例 ---销售管理分析仪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销售情况分析仪表盘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yijiu</cp:lastModifiedBy>
  <cp:revision>2202</cp:revision>
  <dcterms:created xsi:type="dcterms:W3CDTF">2016-01-07T05:34:00Z</dcterms:created>
  <dcterms:modified xsi:type="dcterms:W3CDTF">2023-10-25T10:18:15Z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2052-11.8.2.9022</vt:lpwstr>
  </property>
</Properties>
</file>