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56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65" algn="l" defTabSz="914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48" algn="l" defTabSz="914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30" algn="l" defTabSz="914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12" algn="l" defTabSz="914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95" algn="l" defTabSz="914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77" algn="l" defTabSz="914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59" algn="l" defTabSz="914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91680" y="1484784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電路模擬系統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375756" y="3385000"/>
            <a:ext cx="43924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組員</a:t>
            </a:r>
            <a:r>
              <a:rPr lang="en-US" altLang="zh-TW" sz="4400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:</a:t>
            </a:r>
          </a:p>
          <a:p>
            <a:pPr algn="ctr"/>
            <a:endParaRPr lang="en-US" altLang="zh-TW" sz="4400" dirty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0410746 </a:t>
            </a:r>
            <a:r>
              <a:rPr lang="zh-TW" altLang="en-US" sz="4400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林志恩</a:t>
            </a:r>
            <a:endParaRPr lang="en-US" altLang="zh-TW" sz="4400" dirty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  <a:p>
            <a:pPr algn="ctr"/>
            <a:r>
              <a:rPr lang="en-US" altLang="zh-TW" sz="4400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0410766 </a:t>
            </a:r>
            <a:r>
              <a:rPr lang="zh-TW" altLang="en-US" sz="4400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陳胤銓</a:t>
            </a:r>
          </a:p>
        </p:txBody>
      </p:sp>
    </p:spTree>
    <p:extLst>
      <p:ext uri="{BB962C8B-B14F-4D97-AF65-F5344CB8AC3E}">
        <p14:creationId xmlns:p14="http://schemas.microsoft.com/office/powerpoint/2010/main" val="25137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2010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C++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form application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37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5"/>
          <a:stretch/>
        </p:blipFill>
        <p:spPr>
          <a:xfrm>
            <a:off x="158295" y="1052736"/>
            <a:ext cx="882741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roject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內容及功能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模擬基本的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RLC(Resistor, Inductor,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apacitor)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電路功能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模擬邏輯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(And, Or, Not, Nor,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，延伸至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flip-flop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示波器的輸出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可測得電壓和電流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計算每個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Node/Branch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電壓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提供自行繪製電路圖的功能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49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lass </a:t>
            </a:r>
            <a:r>
              <a:rPr lang="en-US" altLang="zh-TW" dirty="0"/>
              <a:t>Hierarchy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240"/>
            <a:ext cx="3048000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09057" y="5988185"/>
            <a:ext cx="1032831" cy="649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Resistor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76813" y="5970241"/>
            <a:ext cx="1032831" cy="649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Inductor</a:t>
            </a:r>
          </a:p>
        </p:txBody>
      </p:sp>
      <p:sp>
        <p:nvSpPr>
          <p:cNvPr id="6" name="矩形 5"/>
          <p:cNvSpPr/>
          <p:nvPr/>
        </p:nvSpPr>
        <p:spPr>
          <a:xfrm>
            <a:off x="6197305" y="5978949"/>
            <a:ext cx="1032831" cy="649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Capacitor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2127" y="6035290"/>
            <a:ext cx="775981" cy="536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66334" y="6044526"/>
            <a:ext cx="775981" cy="536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Not</a:t>
            </a:r>
          </a:p>
        </p:txBody>
      </p:sp>
      <p:sp>
        <p:nvSpPr>
          <p:cNvPr id="9" name="矩形 8"/>
          <p:cNvSpPr/>
          <p:nvPr/>
        </p:nvSpPr>
        <p:spPr>
          <a:xfrm>
            <a:off x="634364" y="6026582"/>
            <a:ext cx="775981" cy="536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8304" y="6044526"/>
            <a:ext cx="775981" cy="536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26738" y="4391242"/>
            <a:ext cx="1374698" cy="950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Linear Electronic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4147" y="4464397"/>
            <a:ext cx="1374698" cy="950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Nonlinear Electronic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5518" y="2968149"/>
            <a:ext cx="1374698" cy="9505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Electronic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26103" y="824142"/>
            <a:ext cx="1374698" cy="9505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Electronic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Circuit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62294" y="260647"/>
            <a:ext cx="1032831" cy="649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1" name="矩形 20"/>
          <p:cNvSpPr/>
          <p:nvPr/>
        </p:nvSpPr>
        <p:spPr>
          <a:xfrm>
            <a:off x="796705" y="260648"/>
            <a:ext cx="1032831" cy="649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22" name="矩形 21"/>
          <p:cNvSpPr/>
          <p:nvPr/>
        </p:nvSpPr>
        <p:spPr>
          <a:xfrm>
            <a:off x="791710" y="1299395"/>
            <a:ext cx="1032831" cy="649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numeric</a:t>
            </a:r>
          </a:p>
        </p:txBody>
      </p:sp>
      <p:sp>
        <p:nvSpPr>
          <p:cNvPr id="23" name="矩形 22"/>
          <p:cNvSpPr/>
          <p:nvPr/>
        </p:nvSpPr>
        <p:spPr>
          <a:xfrm>
            <a:off x="2315680" y="2318941"/>
            <a:ext cx="1032831" cy="649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4" name="矩形 23"/>
          <p:cNvSpPr/>
          <p:nvPr/>
        </p:nvSpPr>
        <p:spPr>
          <a:xfrm>
            <a:off x="3720040" y="260648"/>
            <a:ext cx="1032831" cy="6492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Spice</a:t>
            </a:r>
          </a:p>
        </p:txBody>
      </p:sp>
      <p:sp>
        <p:nvSpPr>
          <p:cNvPr id="25" name="矩形 24"/>
          <p:cNvSpPr/>
          <p:nvPr/>
        </p:nvSpPr>
        <p:spPr>
          <a:xfrm>
            <a:off x="672841" y="2313917"/>
            <a:ext cx="1136114" cy="649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waveform</a:t>
            </a:r>
          </a:p>
        </p:txBody>
      </p:sp>
      <p:sp>
        <p:nvSpPr>
          <p:cNvPr id="26" name="矩形 25"/>
          <p:cNvSpPr/>
          <p:nvPr/>
        </p:nvSpPr>
        <p:spPr>
          <a:xfrm>
            <a:off x="644590" y="3573020"/>
            <a:ext cx="1249725" cy="5901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Numeric data</a:t>
            </a:r>
          </a:p>
        </p:txBody>
      </p:sp>
      <p:cxnSp>
        <p:nvCxnSpPr>
          <p:cNvPr id="31" name="肘形接點 30"/>
          <p:cNvCxnSpPr>
            <a:stCxn id="9" idx="0"/>
            <a:endCxn id="13" idx="1"/>
          </p:cNvCxnSpPr>
          <p:nvPr/>
        </p:nvCxnSpPr>
        <p:spPr>
          <a:xfrm rot="5400000" flipH="1" flipV="1">
            <a:off x="939785" y="5022216"/>
            <a:ext cx="1086928" cy="921796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7" idx="0"/>
          </p:cNvCxnSpPr>
          <p:nvPr/>
        </p:nvCxnSpPr>
        <p:spPr>
          <a:xfrm rot="16200000" flipV="1">
            <a:off x="1749927" y="5725098"/>
            <a:ext cx="62038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10" idx="0"/>
          </p:cNvCxnSpPr>
          <p:nvPr/>
        </p:nvCxnSpPr>
        <p:spPr>
          <a:xfrm rot="16200000" flipV="1">
            <a:off x="2821486" y="5729716"/>
            <a:ext cx="6296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8" idx="0"/>
            <a:endCxn id="13" idx="3"/>
          </p:cNvCxnSpPr>
          <p:nvPr/>
        </p:nvCxnSpPr>
        <p:spPr>
          <a:xfrm rot="16200000" flipV="1">
            <a:off x="3234147" y="5024348"/>
            <a:ext cx="1104872" cy="935476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4" idx="0"/>
            <a:endCxn id="12" idx="1"/>
          </p:cNvCxnSpPr>
          <p:nvPr/>
        </p:nvCxnSpPr>
        <p:spPr>
          <a:xfrm rot="5400000" flipH="1" flipV="1">
            <a:off x="5165258" y="5126710"/>
            <a:ext cx="1121690" cy="601269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5" idx="0"/>
            <a:endCxn id="12" idx="3"/>
          </p:cNvCxnSpPr>
          <p:nvPr/>
        </p:nvCxnSpPr>
        <p:spPr>
          <a:xfrm rot="16200000" flipV="1">
            <a:off x="7145458" y="5122477"/>
            <a:ext cx="1103746" cy="591789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6" idx="0"/>
            <a:endCxn id="12" idx="2"/>
          </p:cNvCxnSpPr>
          <p:nvPr/>
        </p:nvCxnSpPr>
        <p:spPr>
          <a:xfrm rot="5400000" flipH="1" flipV="1">
            <a:off x="6395306" y="5660164"/>
            <a:ext cx="637201" cy="3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3" idx="0"/>
            <a:endCxn id="14" idx="1"/>
          </p:cNvCxnSpPr>
          <p:nvPr/>
        </p:nvCxnSpPr>
        <p:spPr>
          <a:xfrm rot="5400000" flipH="1" flipV="1">
            <a:off x="2838014" y="3236889"/>
            <a:ext cx="1020995" cy="1434022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12" idx="0"/>
            <a:endCxn id="14" idx="3"/>
          </p:cNvCxnSpPr>
          <p:nvPr/>
        </p:nvCxnSpPr>
        <p:spPr>
          <a:xfrm rot="16200000" flipV="1">
            <a:off x="5603232" y="3280390"/>
            <a:ext cx="947840" cy="1273871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14" idx="0"/>
            <a:endCxn id="15" idx="1"/>
          </p:cNvCxnSpPr>
          <p:nvPr/>
        </p:nvCxnSpPr>
        <p:spPr>
          <a:xfrm rot="5400000" flipH="1" flipV="1">
            <a:off x="4405108" y="1647154"/>
            <a:ext cx="1668754" cy="973236"/>
          </a:xfrm>
          <a:prstGeom prst="bentConnector2">
            <a:avLst/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>
            <a:stCxn id="15" idx="0"/>
            <a:endCxn id="24" idx="3"/>
          </p:cNvCxnSpPr>
          <p:nvPr/>
        </p:nvCxnSpPr>
        <p:spPr>
          <a:xfrm rot="16200000" flipV="1">
            <a:off x="5463715" y="-125594"/>
            <a:ext cx="238890" cy="1660585"/>
          </a:xfrm>
          <a:prstGeom prst="bentConnector2">
            <a:avLst/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20" idx="3"/>
            <a:endCxn id="24" idx="1"/>
          </p:cNvCxnSpPr>
          <p:nvPr/>
        </p:nvCxnSpPr>
        <p:spPr>
          <a:xfrm>
            <a:off x="3295125" y="585255"/>
            <a:ext cx="4249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23" idx="3"/>
            <a:endCxn id="24" idx="2"/>
          </p:cNvCxnSpPr>
          <p:nvPr/>
        </p:nvCxnSpPr>
        <p:spPr>
          <a:xfrm flipV="1">
            <a:off x="3348511" y="909860"/>
            <a:ext cx="887945" cy="1733689"/>
          </a:xfrm>
          <a:prstGeom prst="bentConnector2">
            <a:avLst/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/>
          <p:cNvCxnSpPr>
            <a:stCxn id="21" idx="3"/>
            <a:endCxn id="20" idx="1"/>
          </p:cNvCxnSpPr>
          <p:nvPr/>
        </p:nvCxnSpPr>
        <p:spPr>
          <a:xfrm flipV="1">
            <a:off x="1829532" y="585255"/>
            <a:ext cx="4327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103"/>
          <p:cNvCxnSpPr>
            <a:stCxn id="22" idx="3"/>
            <a:endCxn id="20" idx="2"/>
          </p:cNvCxnSpPr>
          <p:nvPr/>
        </p:nvCxnSpPr>
        <p:spPr>
          <a:xfrm flipV="1">
            <a:off x="1824541" y="909855"/>
            <a:ext cx="954169" cy="714144"/>
          </a:xfrm>
          <a:prstGeom prst="bentConnector2">
            <a:avLst/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接點 106"/>
          <p:cNvCxnSpPr>
            <a:stCxn id="25" idx="0"/>
            <a:endCxn id="23" idx="0"/>
          </p:cNvCxnSpPr>
          <p:nvPr/>
        </p:nvCxnSpPr>
        <p:spPr>
          <a:xfrm rot="16200000" flipH="1">
            <a:off x="2033983" y="1520832"/>
            <a:ext cx="5024" cy="1591194"/>
          </a:xfrm>
          <a:prstGeom prst="bentConnector3">
            <a:avLst>
              <a:gd name="adj1" fmla="val -4550159"/>
            </a:avLst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26" idx="0"/>
            <a:endCxn id="23" idx="2"/>
          </p:cNvCxnSpPr>
          <p:nvPr/>
        </p:nvCxnSpPr>
        <p:spPr>
          <a:xfrm rot="5400000" flipH="1" flipV="1">
            <a:off x="1748341" y="2489266"/>
            <a:ext cx="604867" cy="15626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http://blog.cavedu.com/%E5%A5%BD%E6%9B%B8%E8%88%87%E5%A5%BD%E7%AB%99/%E7%B7%9A%E4%B8%8A%E9%9B%BB%E8%B7%AF%E6%A8%A1%E6%93%AC%E8%BB%9F%E9%AB%94-everycircuit%EF%BC%8C%E9%82%84%E6%9C%89android%E8%88%87ios%E7%89%88/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5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42024" y="5106842"/>
            <a:ext cx="1032831" cy="649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Resistor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04670" y="5107853"/>
            <a:ext cx="1032831" cy="649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Inductor</a:t>
            </a:r>
          </a:p>
        </p:txBody>
      </p:sp>
      <p:sp>
        <p:nvSpPr>
          <p:cNvPr id="6" name="矩形 5"/>
          <p:cNvSpPr/>
          <p:nvPr/>
        </p:nvSpPr>
        <p:spPr>
          <a:xfrm>
            <a:off x="6537388" y="5106842"/>
            <a:ext cx="1032831" cy="649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Capacitor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74856" y="3520146"/>
            <a:ext cx="1557897" cy="950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EleComponent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500" y="3525774"/>
            <a:ext cx="1374698" cy="950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AscFile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8206" y="1541987"/>
            <a:ext cx="1732312" cy="9505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Schematic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17013" y="116228"/>
            <a:ext cx="1374698" cy="9505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Spice</a:t>
            </a:r>
          </a:p>
        </p:txBody>
      </p:sp>
      <p:cxnSp>
        <p:nvCxnSpPr>
          <p:cNvPr id="42" name="肘形接點 41"/>
          <p:cNvCxnSpPr>
            <a:stCxn id="4" idx="0"/>
            <a:endCxn id="12" idx="1"/>
          </p:cNvCxnSpPr>
          <p:nvPr/>
        </p:nvCxnSpPr>
        <p:spPr>
          <a:xfrm rot="5400000" flipH="1" flipV="1">
            <a:off x="5460927" y="4292913"/>
            <a:ext cx="1111443" cy="516416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5" idx="0"/>
            <a:endCxn id="12" idx="3"/>
          </p:cNvCxnSpPr>
          <p:nvPr/>
        </p:nvCxnSpPr>
        <p:spPr>
          <a:xfrm rot="16200000" flipV="1">
            <a:off x="7520693" y="4307459"/>
            <a:ext cx="1112454" cy="488333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6" idx="0"/>
            <a:endCxn id="12" idx="2"/>
          </p:cNvCxnSpPr>
          <p:nvPr/>
        </p:nvCxnSpPr>
        <p:spPr>
          <a:xfrm rot="5400000" flipH="1" flipV="1">
            <a:off x="6735709" y="4788747"/>
            <a:ext cx="63619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3" idx="0"/>
            <a:endCxn id="14" idx="1"/>
          </p:cNvCxnSpPr>
          <p:nvPr/>
        </p:nvCxnSpPr>
        <p:spPr>
          <a:xfrm rot="5400000" flipH="1" flipV="1">
            <a:off x="1461760" y="1549329"/>
            <a:ext cx="1508534" cy="2444357"/>
          </a:xfrm>
          <a:prstGeom prst="bentConnector2">
            <a:avLst/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12" idx="0"/>
            <a:endCxn id="14" idx="3"/>
          </p:cNvCxnSpPr>
          <p:nvPr/>
        </p:nvCxnSpPr>
        <p:spPr>
          <a:xfrm rot="16200000" flipV="1">
            <a:off x="5360709" y="1827049"/>
            <a:ext cx="1502906" cy="1883287"/>
          </a:xfrm>
          <a:prstGeom prst="bentConnector2">
            <a:avLst/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14" idx="0"/>
            <a:endCxn id="15" idx="2"/>
          </p:cNvCxnSpPr>
          <p:nvPr/>
        </p:nvCxnSpPr>
        <p:spPr>
          <a:xfrm rot="5400000" flipH="1" flipV="1">
            <a:off x="4073086" y="1310711"/>
            <a:ext cx="475253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diamond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029122" y="3515487"/>
            <a:ext cx="1374698" cy="950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Grapharray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6" name="肘形接點 45"/>
          <p:cNvCxnSpPr>
            <a:stCxn id="44" idx="0"/>
          </p:cNvCxnSpPr>
          <p:nvPr/>
        </p:nvCxnSpPr>
        <p:spPr>
          <a:xfrm rot="5400000" flipH="1" flipV="1">
            <a:off x="4297115" y="2911849"/>
            <a:ext cx="1022995" cy="1842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167811" y="3525774"/>
            <a:ext cx="1374698" cy="950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Matrix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9" name="肘形接點 48"/>
          <p:cNvCxnSpPr>
            <a:stCxn id="47" idx="0"/>
          </p:cNvCxnSpPr>
          <p:nvPr/>
        </p:nvCxnSpPr>
        <p:spPr>
          <a:xfrm rot="5400000" flipH="1" flipV="1">
            <a:off x="2777774" y="2569878"/>
            <a:ext cx="1033282" cy="8785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129</Words>
  <Application>Microsoft Office PowerPoint</Application>
  <PresentationFormat>如螢幕大小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Calibri</vt:lpstr>
      <vt:lpstr>華康歐陽詢體W5</vt:lpstr>
      <vt:lpstr>華康鋼筆體W2</vt:lpstr>
      <vt:lpstr>微軟正黑體</vt:lpstr>
      <vt:lpstr>新細明體</vt:lpstr>
      <vt:lpstr>Arial</vt:lpstr>
      <vt:lpstr>Office 佈景主題</vt:lpstr>
      <vt:lpstr>PowerPoint 簡報</vt:lpstr>
      <vt:lpstr>IDE</vt:lpstr>
      <vt:lpstr>PowerPoint 簡報</vt:lpstr>
      <vt:lpstr>Project內容及功能</vt:lpstr>
      <vt:lpstr>Class Hierarchy</vt:lpstr>
      <vt:lpstr>PowerPoint 簡報</vt:lpstr>
      <vt:lpstr>參考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Jacky Lin</cp:lastModifiedBy>
  <cp:revision>28</cp:revision>
  <dcterms:created xsi:type="dcterms:W3CDTF">2016-11-21T16:05:54Z</dcterms:created>
  <dcterms:modified xsi:type="dcterms:W3CDTF">2017-01-17T20:16:50Z</dcterms:modified>
</cp:coreProperties>
</file>