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4" r:id="rId5"/>
    <p:sldId id="261" r:id="rId6"/>
    <p:sldId id="256" r:id="rId7"/>
    <p:sldId id="263" r:id="rId8"/>
  </p:sldIdLst>
  <p:sldSz cx="32000825" cy="28800425"/>
  <p:notesSz cx="6858000" cy="9144000"/>
  <p:defaultTextStyle>
    <a:defPPr>
      <a:defRPr lang="zh-TW"/>
    </a:defPPr>
    <a:lvl1pPr marL="0" algn="l" defTabSz="2056828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1pPr>
    <a:lvl2pPr marL="1028415" algn="l" defTabSz="2056828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2pPr>
    <a:lvl3pPr marL="2056828" algn="l" defTabSz="2056828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3pPr>
    <a:lvl4pPr marL="3085243" algn="l" defTabSz="2056828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4pPr>
    <a:lvl5pPr marL="4113656" algn="l" defTabSz="2056828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5pPr>
    <a:lvl6pPr marL="5142071" algn="l" defTabSz="2056828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6pPr>
    <a:lvl7pPr marL="6170486" algn="l" defTabSz="2056828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7pPr>
    <a:lvl8pPr marL="7198901" algn="l" defTabSz="2056828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8pPr>
    <a:lvl9pPr marL="8227314" algn="l" defTabSz="2056828" rtl="0" eaLnBrk="1" latinLnBrk="0" hangingPunct="1">
      <a:defRPr sz="40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 userDrawn="1">
          <p15:clr>
            <a:srgbClr val="A4A3A4"/>
          </p15:clr>
        </p15:guide>
        <p15:guide id="2" pos="10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" d="100"/>
          <a:sy n="17" d="100"/>
        </p:scale>
        <p:origin x="990" y="66"/>
      </p:cViewPr>
      <p:guideLst>
        <p:guide orient="horz" pos="9072"/>
        <p:guide pos="100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00062" y="8946808"/>
            <a:ext cx="27200702" cy="617342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800126" y="16320244"/>
            <a:ext cx="22400577" cy="73601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0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0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0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00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00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23200601" y="1153361"/>
            <a:ext cx="7200185" cy="2457369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600042" y="1153361"/>
            <a:ext cx="21067209" cy="2457369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7844" y="18506945"/>
            <a:ext cx="27200702" cy="5720085"/>
          </a:xfrm>
        </p:spPr>
        <p:txBody>
          <a:bodyPr anchor="t"/>
          <a:lstStyle>
            <a:lvl1pPr algn="l">
              <a:defRPr sz="7874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27844" y="12206851"/>
            <a:ext cx="27200702" cy="6300091"/>
          </a:xfrm>
        </p:spPr>
        <p:txBody>
          <a:bodyPr anchor="b"/>
          <a:lstStyle>
            <a:lvl1pPr marL="0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1pPr>
            <a:lvl2pPr marL="900044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00042" y="6720104"/>
            <a:ext cx="14133698" cy="19006950"/>
          </a:xfrm>
        </p:spPr>
        <p:txBody>
          <a:bodyPr/>
          <a:lstStyle>
            <a:lvl1pPr>
              <a:defRPr sz="5512"/>
            </a:lvl1pPr>
            <a:lvl2pPr>
              <a:defRPr sz="4725"/>
            </a:lvl2pPr>
            <a:lvl3pPr>
              <a:defRPr sz="3937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6267087" y="6720104"/>
            <a:ext cx="14133698" cy="19006950"/>
          </a:xfrm>
        </p:spPr>
        <p:txBody>
          <a:bodyPr/>
          <a:lstStyle>
            <a:lvl1pPr>
              <a:defRPr sz="5512"/>
            </a:lvl1pPr>
            <a:lvl2pPr>
              <a:defRPr sz="4725"/>
            </a:lvl2pPr>
            <a:lvl3pPr>
              <a:defRPr sz="3937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043" y="6446766"/>
            <a:ext cx="14139255" cy="2686704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600043" y="9133468"/>
            <a:ext cx="14139255" cy="16593581"/>
          </a:xfrm>
        </p:spPr>
        <p:txBody>
          <a:bodyPr/>
          <a:lstStyle>
            <a:lvl1pPr>
              <a:defRPr sz="4725"/>
            </a:lvl1pPr>
            <a:lvl2pPr>
              <a:defRPr sz="3937"/>
            </a:lvl2pPr>
            <a:lvl3pPr>
              <a:defRPr sz="3543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6255982" y="6446766"/>
            <a:ext cx="14144809" cy="2686704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6255982" y="9133468"/>
            <a:ext cx="14144809" cy="16593581"/>
          </a:xfrm>
        </p:spPr>
        <p:txBody>
          <a:bodyPr/>
          <a:lstStyle>
            <a:lvl1pPr>
              <a:defRPr sz="4725"/>
            </a:lvl1pPr>
            <a:lvl2pPr>
              <a:defRPr sz="3937"/>
            </a:lvl2pPr>
            <a:lvl3pPr>
              <a:defRPr sz="3543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044" y="1146684"/>
            <a:ext cx="10528051" cy="4880071"/>
          </a:xfrm>
        </p:spPr>
        <p:txBody>
          <a:bodyPr anchor="b"/>
          <a:lstStyle>
            <a:lvl1pPr algn="l">
              <a:defRPr sz="3937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1435" y="1146692"/>
            <a:ext cx="17889351" cy="2458036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044" y="6026764"/>
            <a:ext cx="10528051" cy="19700293"/>
          </a:xfrm>
        </p:spPr>
        <p:txBody>
          <a:bodyPr/>
          <a:lstStyle>
            <a:lvl1pPr marL="0" indent="0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72387" y="20160297"/>
            <a:ext cx="19200495" cy="2380037"/>
          </a:xfrm>
        </p:spPr>
        <p:txBody>
          <a:bodyPr anchor="b"/>
          <a:lstStyle>
            <a:lvl1pPr algn="l">
              <a:defRPr sz="3937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272387" y="2573371"/>
            <a:ext cx="19200495" cy="17280255"/>
          </a:xfrm>
        </p:spPr>
        <p:txBody>
          <a:bodyPr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72387" y="22540334"/>
            <a:ext cx="19200495" cy="3380047"/>
          </a:xfrm>
        </p:spPr>
        <p:txBody>
          <a:bodyPr/>
          <a:lstStyle>
            <a:lvl1pPr marL="0" indent="0">
              <a:buNone/>
              <a:defRPr sz="2756"/>
            </a:lvl1pPr>
            <a:lvl2pPr marL="900044" indent="0">
              <a:buNone/>
              <a:defRPr sz="2362"/>
            </a:lvl2pPr>
            <a:lvl3pPr marL="1800088" indent="0">
              <a:buNone/>
              <a:defRPr sz="1969"/>
            </a:lvl3pPr>
            <a:lvl4pPr marL="2700132" indent="0">
              <a:buNone/>
              <a:defRPr sz="1772"/>
            </a:lvl4pPr>
            <a:lvl5pPr marL="3600176" indent="0">
              <a:buNone/>
              <a:defRPr sz="1772"/>
            </a:lvl5pPr>
            <a:lvl6pPr marL="4500220" indent="0">
              <a:buNone/>
              <a:defRPr sz="1772"/>
            </a:lvl6pPr>
            <a:lvl7pPr marL="5400264" indent="0">
              <a:buNone/>
              <a:defRPr sz="1772"/>
            </a:lvl7pPr>
            <a:lvl8pPr marL="6300307" indent="0">
              <a:buNone/>
              <a:defRPr sz="1772"/>
            </a:lvl8pPr>
            <a:lvl9pPr marL="7200351" indent="0">
              <a:buNone/>
              <a:defRPr sz="177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600043" y="1153354"/>
            <a:ext cx="28800743" cy="4800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043" y="6720104"/>
            <a:ext cx="28800743" cy="190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600042" y="26693736"/>
            <a:ext cx="7466860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933617" y="26693736"/>
            <a:ext cx="10133595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2933925" y="26693736"/>
            <a:ext cx="7466860" cy="153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00088" rtl="0" eaLnBrk="1" latinLnBrk="0" hangingPunct="1"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33" indent="-675033" algn="l" defTabSz="1800088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462571" indent="-562527" algn="l" defTabSz="1800088" rtl="0" eaLnBrk="1" latinLnBrk="0" hangingPunct="1">
        <a:spcBef>
          <a:spcPct val="20000"/>
        </a:spcBef>
        <a:buFont typeface="Arial" pitchFamily="34" charset="0"/>
        <a:buChar char="–"/>
        <a:defRPr sz="5512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spcBef>
          <a:spcPct val="20000"/>
        </a:spcBef>
        <a:buFont typeface="Arial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spcBef>
          <a:spcPct val="20000"/>
        </a:spcBef>
        <a:buFont typeface="Arial" pitchFamily="34" charset="0"/>
        <a:buChar char="–"/>
        <a:defRPr sz="3937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spcBef>
          <a:spcPct val="20000"/>
        </a:spcBef>
        <a:buFont typeface="Arial" pitchFamily="34" charset="0"/>
        <a:buChar char="»"/>
        <a:defRPr sz="3937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spcBef>
          <a:spcPct val="20000"/>
        </a:spcBef>
        <a:buFont typeface="Arial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spcBef>
          <a:spcPct val="20000"/>
        </a:spcBef>
        <a:buFont typeface="Arial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spcBef>
          <a:spcPct val="20000"/>
        </a:spcBef>
        <a:buFont typeface="Arial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spcBef>
          <a:spcPct val="20000"/>
        </a:spcBef>
        <a:buFont typeface="Arial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6000412" y="17377033"/>
            <a:ext cx="8646948" cy="275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662" dirty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0410746 </a:t>
            </a:r>
            <a:r>
              <a:rPr lang="zh-TW" altLang="en-US" sz="8662" dirty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林志恩</a:t>
            </a:r>
            <a:endParaRPr lang="en-US" altLang="zh-TW" sz="8662" dirty="0">
              <a:latin typeface="華康歐陽詢體W5" panose="03000509000000000000" pitchFamily="65" charset="-120"/>
              <a:ea typeface="華康歐陽詢體W5" panose="03000509000000000000" pitchFamily="65" charset="-120"/>
            </a:endParaRPr>
          </a:p>
          <a:p>
            <a:pPr algn="ctr"/>
            <a:r>
              <a:rPr lang="en-US" altLang="zh-TW" sz="8662" dirty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0410766 </a:t>
            </a:r>
            <a:r>
              <a:rPr lang="zh-TW" altLang="en-US" sz="8662" dirty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陳胤銓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590607" y="15862334"/>
            <a:ext cx="8646948" cy="142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662" dirty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組員</a:t>
            </a:r>
            <a:r>
              <a:rPr lang="en-US" altLang="zh-TW" sz="8662" dirty="0">
                <a:latin typeface="華康歐陽詢體W5" panose="03000509000000000000" pitchFamily="65" charset="-120"/>
                <a:ea typeface="華康歐陽詢體W5" panose="03000509000000000000" pitchFamily="65" charset="-120"/>
              </a:rPr>
              <a:t>: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495217" y="9864109"/>
            <a:ext cx="9992604" cy="409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99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IDE for</a:t>
            </a:r>
          </a:p>
          <a:p>
            <a:pPr algn="ctr"/>
            <a:r>
              <a:rPr lang="en-US" altLang="zh-TW" sz="12993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/ C++</a:t>
            </a:r>
            <a:endParaRPr lang="zh-TW" altLang="en-US" sz="12993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375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661" y="10800080"/>
            <a:ext cx="4457507" cy="830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roject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內容及功能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模擬文字編輯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Graphical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Interface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能夠在編輯過程中提供提示字元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Intellisense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Save &amp; Open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一鍵編譯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49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940" y="8730084"/>
            <a:ext cx="17603175" cy="878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0477" y="13266188"/>
            <a:ext cx="16200596" cy="2250083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lass </a:t>
            </a:r>
            <a:r>
              <a:rPr lang="en-US" altLang="zh-TW" dirty="0"/>
              <a:t>Hierarchy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25" y="8304005"/>
            <a:ext cx="6000221" cy="49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265690" y="6362712"/>
            <a:ext cx="23469445" cy="16075000"/>
            <a:chOff x="4916322" y="2806924"/>
            <a:chExt cx="23469445" cy="16075000"/>
          </a:xfrm>
        </p:grpSpPr>
        <p:sp>
          <p:nvSpPr>
            <p:cNvPr id="4" name="矩形 3"/>
            <p:cNvSpPr/>
            <p:nvPr/>
          </p:nvSpPr>
          <p:spPr>
            <a:xfrm>
              <a:off x="11607924" y="2806924"/>
              <a:ext cx="3685584" cy="23166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512" dirty="0">
                  <a:solidFill>
                    <a:schemeClr val="tx1"/>
                  </a:solidFill>
                </a:rPr>
                <a:t>Ide</a:t>
              </a:r>
            </a:p>
          </p:txBody>
        </p:sp>
        <p:cxnSp>
          <p:nvCxnSpPr>
            <p:cNvPr id="39" name="肘形接點 38"/>
            <p:cNvCxnSpPr>
              <a:stCxn id="38" idx="0"/>
              <a:endCxn id="4" idx="2"/>
            </p:cNvCxnSpPr>
            <p:nvPr/>
          </p:nvCxnSpPr>
          <p:spPr>
            <a:xfrm rot="16200000" flipV="1">
              <a:off x="11326004" y="7248291"/>
              <a:ext cx="4249426" cy="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  <a:tailEnd type="diamond" w="lg" len="lg"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4916322" y="9357213"/>
              <a:ext cx="2769033" cy="17405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512" dirty="0">
                  <a:solidFill>
                    <a:schemeClr val="tx1"/>
                  </a:solidFill>
                </a:rPr>
                <a:t>Menu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1711818" y="9373005"/>
              <a:ext cx="3477799" cy="17405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512" dirty="0" err="1">
                  <a:solidFill>
                    <a:schemeClr val="tx1"/>
                  </a:solidFill>
                </a:rPr>
                <a:t>EditPanel</a:t>
              </a:r>
              <a:endParaRPr lang="en-US" altLang="zh-TW" sz="5512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肘形接點 40"/>
            <p:cNvCxnSpPr>
              <a:stCxn id="37" idx="0"/>
              <a:endCxn id="4" idx="1"/>
            </p:cNvCxnSpPr>
            <p:nvPr/>
          </p:nvCxnSpPr>
          <p:spPr>
            <a:xfrm rot="5400000" flipH="1" flipV="1">
              <a:off x="6258402" y="4007689"/>
              <a:ext cx="5391961" cy="5307086"/>
            </a:xfrm>
            <a:prstGeom prst="bentConnector2">
              <a:avLst/>
            </a:prstGeom>
            <a:ln w="41275">
              <a:solidFill>
                <a:schemeClr val="tx1"/>
              </a:solidFill>
              <a:tailEnd type="diamond" w="lg" len="lg"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接點 6"/>
            <p:cNvCxnSpPr>
              <a:stCxn id="8" idx="0"/>
            </p:cNvCxnSpPr>
            <p:nvPr/>
          </p:nvCxnSpPr>
          <p:spPr>
            <a:xfrm rot="16200000" flipV="1">
              <a:off x="13927211" y="5758774"/>
              <a:ext cx="4271862" cy="2988179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  <a:tailEnd type="diamond" w="lg" len="lg"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5818332" y="9388795"/>
              <a:ext cx="3477799" cy="17405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512" dirty="0">
                  <a:solidFill>
                    <a:schemeClr val="tx1"/>
                  </a:solidFill>
                </a:rPr>
                <a:t>Message</a:t>
              </a:r>
            </a:p>
          </p:txBody>
        </p:sp>
        <p:cxnSp>
          <p:nvCxnSpPr>
            <p:cNvPr id="19" name="肘形接點 18"/>
            <p:cNvCxnSpPr>
              <a:stCxn id="20" idx="0"/>
              <a:endCxn id="38" idx="2"/>
            </p:cNvCxnSpPr>
            <p:nvPr/>
          </p:nvCxnSpPr>
          <p:spPr>
            <a:xfrm rot="5400000" flipH="1" flipV="1">
              <a:off x="13038546" y="11525714"/>
              <a:ext cx="824343" cy="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  <a:tailEnd type="diamond" w="lg" len="lg"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11711817" y="11937885"/>
              <a:ext cx="3477799" cy="174053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512" dirty="0" err="1">
                  <a:solidFill>
                    <a:schemeClr val="tx1"/>
                  </a:solidFill>
                </a:rPr>
                <a:t>EditText</a:t>
              </a:r>
              <a:endParaRPr lang="en-US" altLang="zh-TW" sz="5512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肘形接點 21"/>
            <p:cNvCxnSpPr>
              <a:stCxn id="23" idx="0"/>
              <a:endCxn id="20" idx="2"/>
            </p:cNvCxnSpPr>
            <p:nvPr/>
          </p:nvCxnSpPr>
          <p:spPr>
            <a:xfrm rot="5400000" flipH="1" flipV="1">
              <a:off x="13036568" y="14092569"/>
              <a:ext cx="828294" cy="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  <a:tailEnd type="diamond" w="lg" len="lg"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1711816" y="14506716"/>
              <a:ext cx="3477799" cy="17405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512" dirty="0" smtClean="0">
                  <a:solidFill>
                    <a:schemeClr val="tx1"/>
                  </a:solidFill>
                </a:rPr>
                <a:t>Doc</a:t>
              </a:r>
              <a:endParaRPr lang="en-US" altLang="zh-TW" sz="5512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肘形接點 29"/>
            <p:cNvCxnSpPr>
              <a:stCxn id="31" idx="0"/>
              <a:endCxn id="8" idx="2"/>
            </p:cNvCxnSpPr>
            <p:nvPr/>
          </p:nvCxnSpPr>
          <p:spPr>
            <a:xfrm rot="5400000" flipH="1" flipV="1">
              <a:off x="17152955" y="11533609"/>
              <a:ext cx="808553" cy="1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  <a:tailEnd type="diamond" w="lg" len="lg"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15818331" y="11937885"/>
              <a:ext cx="3477799" cy="174053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512" dirty="0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8314070" y="9377734"/>
              <a:ext cx="2769033" cy="17405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512" dirty="0">
                  <a:solidFill>
                    <a:schemeClr val="tx1"/>
                  </a:solidFill>
                </a:rPr>
                <a:t>Tool</a:t>
              </a:r>
            </a:p>
          </p:txBody>
        </p:sp>
        <p:cxnSp>
          <p:nvCxnSpPr>
            <p:cNvPr id="17" name="肘形接點 16"/>
            <p:cNvCxnSpPr>
              <a:stCxn id="16" idx="0"/>
            </p:cNvCxnSpPr>
            <p:nvPr/>
          </p:nvCxnSpPr>
          <p:spPr>
            <a:xfrm rot="5400000" flipH="1" flipV="1">
              <a:off x="8884329" y="5937835"/>
              <a:ext cx="4254156" cy="2625643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  <a:tailEnd type="diamond" w="lg" len="lg"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接點 27"/>
            <p:cNvCxnSpPr>
              <a:stCxn id="29" idx="0"/>
            </p:cNvCxnSpPr>
            <p:nvPr/>
          </p:nvCxnSpPr>
          <p:spPr>
            <a:xfrm rot="16200000" flipV="1">
              <a:off x="16092306" y="3860272"/>
              <a:ext cx="4781671" cy="6275374"/>
            </a:xfrm>
            <a:prstGeom prst="bentConnector2">
              <a:avLst/>
            </a:prstGeom>
            <a:ln w="41275">
              <a:solidFill>
                <a:schemeClr val="tx1"/>
              </a:solidFill>
              <a:tailEnd type="diamond" w="lg" len="lg"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19881928" y="9388795"/>
              <a:ext cx="3477799" cy="17405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512" dirty="0" err="1">
                  <a:solidFill>
                    <a:schemeClr val="tx1"/>
                  </a:solidFill>
                </a:rPr>
                <a:t>FindFrame</a:t>
              </a:r>
              <a:endParaRPr lang="en-US" altLang="zh-TW" sz="5512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肘形接點 31"/>
            <p:cNvCxnSpPr>
              <a:stCxn id="34" idx="0"/>
              <a:endCxn id="4" idx="3"/>
            </p:cNvCxnSpPr>
            <p:nvPr/>
          </p:nvCxnSpPr>
          <p:spPr>
            <a:xfrm rot="16200000" flipV="1">
              <a:off x="18039266" y="1219496"/>
              <a:ext cx="5423543" cy="10915055"/>
            </a:xfrm>
            <a:prstGeom prst="bentConnector2">
              <a:avLst/>
            </a:prstGeom>
            <a:ln w="41275">
              <a:solidFill>
                <a:schemeClr val="tx1"/>
              </a:solidFill>
              <a:tailEnd type="diamond" w="lg" len="lg"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4031360" y="9388795"/>
              <a:ext cx="4354407" cy="174053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512" dirty="0" err="1">
                  <a:solidFill>
                    <a:schemeClr val="tx1"/>
                  </a:solidFill>
                </a:rPr>
                <a:t>ReplaceFrame</a:t>
              </a:r>
              <a:endParaRPr lang="en-US" altLang="zh-TW" sz="5512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肘形接點 23"/>
            <p:cNvCxnSpPr>
              <a:stCxn id="25" idx="0"/>
              <a:endCxn id="23" idx="2"/>
            </p:cNvCxnSpPr>
            <p:nvPr/>
          </p:nvCxnSpPr>
          <p:spPr>
            <a:xfrm rot="5400000" flipH="1" flipV="1">
              <a:off x="13036715" y="16661254"/>
              <a:ext cx="828000" cy="0"/>
            </a:xfrm>
            <a:prstGeom prst="bentConnector3">
              <a:avLst>
                <a:gd name="adj1" fmla="val 50000"/>
              </a:avLst>
            </a:prstGeom>
            <a:ln w="41275">
              <a:solidFill>
                <a:schemeClr val="tx1"/>
              </a:solidFill>
              <a:tailEnd type="arrow" w="lg" len="lg"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1699117" y="17135036"/>
              <a:ext cx="3477799" cy="17405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512" dirty="0" err="1">
                  <a:solidFill>
                    <a:schemeClr val="tx1"/>
                  </a:solidFill>
                </a:rPr>
                <a:t>J</a:t>
              </a:r>
              <a:r>
                <a:rPr lang="en-US" altLang="zh-TW" sz="5512" dirty="0" err="1" smtClean="0">
                  <a:solidFill>
                    <a:schemeClr val="tx1"/>
                  </a:solidFill>
                </a:rPr>
                <a:t>Doc</a:t>
              </a:r>
              <a:endParaRPr lang="en-US" altLang="zh-TW" sz="5512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肘形接點 25"/>
            <p:cNvCxnSpPr>
              <a:stCxn id="27" idx="0"/>
              <a:endCxn id="23" idx="1"/>
            </p:cNvCxnSpPr>
            <p:nvPr/>
          </p:nvCxnSpPr>
          <p:spPr>
            <a:xfrm rot="5400000" flipH="1" flipV="1">
              <a:off x="9648982" y="15078553"/>
              <a:ext cx="1764402" cy="2361266"/>
            </a:xfrm>
            <a:prstGeom prst="bentConnector2">
              <a:avLst/>
            </a:prstGeom>
            <a:ln w="41275">
              <a:solidFill>
                <a:schemeClr val="tx1"/>
              </a:solidFill>
              <a:tailEnd type="arrow" w="lg" len="lg"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7611650" y="17141387"/>
              <a:ext cx="3477799" cy="17405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512" dirty="0" err="1">
                  <a:solidFill>
                    <a:schemeClr val="tx1"/>
                  </a:solidFill>
                </a:rPr>
                <a:t>C</a:t>
              </a:r>
              <a:r>
                <a:rPr lang="en-US" altLang="zh-TW" sz="5512" dirty="0" err="1" smtClean="0">
                  <a:solidFill>
                    <a:schemeClr val="tx1"/>
                  </a:solidFill>
                </a:rPr>
                <a:t>Doc</a:t>
              </a:r>
              <a:endParaRPr lang="en-US" altLang="zh-TW" sz="5512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肘形接點 32"/>
            <p:cNvCxnSpPr>
              <a:stCxn id="35" idx="0"/>
              <a:endCxn id="23" idx="3"/>
            </p:cNvCxnSpPr>
            <p:nvPr/>
          </p:nvCxnSpPr>
          <p:spPr>
            <a:xfrm rot="16200000" flipV="1">
              <a:off x="15494398" y="15072203"/>
              <a:ext cx="1758051" cy="2367616"/>
            </a:xfrm>
            <a:prstGeom prst="bentConnector2">
              <a:avLst/>
            </a:prstGeom>
            <a:ln w="41275">
              <a:solidFill>
                <a:schemeClr val="tx1"/>
              </a:solidFill>
              <a:tailEnd type="arrow" w="lg" len="lg"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15818331" y="17135036"/>
              <a:ext cx="3477799" cy="17405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5512" dirty="0" err="1">
                  <a:solidFill>
                    <a:schemeClr val="tx1"/>
                  </a:solidFill>
                </a:rPr>
                <a:t>P</a:t>
              </a:r>
              <a:r>
                <a:rPr lang="en-US" altLang="zh-TW" sz="5512" dirty="0" err="1" smtClean="0">
                  <a:solidFill>
                    <a:schemeClr val="tx1"/>
                  </a:solidFill>
                </a:rPr>
                <a:t>Doc</a:t>
              </a:r>
              <a:endParaRPr lang="en-US" altLang="zh-TW" sz="5512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8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082" y="8399991"/>
            <a:ext cx="18000663" cy="1200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61</Words>
  <Application>Microsoft Office PowerPoint</Application>
  <PresentationFormat>自訂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Calibri</vt:lpstr>
      <vt:lpstr>華康歐陽詢體W5</vt:lpstr>
      <vt:lpstr>微軟正黑體</vt:lpstr>
      <vt:lpstr>新細明體</vt:lpstr>
      <vt:lpstr>Arial</vt:lpstr>
      <vt:lpstr>Office 佈景主題</vt:lpstr>
      <vt:lpstr>PowerPoint 簡報</vt:lpstr>
      <vt:lpstr>IDE</vt:lpstr>
      <vt:lpstr>Project內容及功能</vt:lpstr>
      <vt:lpstr>PowerPoint 簡報</vt:lpstr>
      <vt:lpstr>Class Hierarchy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Jacky Lin</cp:lastModifiedBy>
  <cp:revision>36</cp:revision>
  <dcterms:created xsi:type="dcterms:W3CDTF">2016-11-21T16:05:54Z</dcterms:created>
  <dcterms:modified xsi:type="dcterms:W3CDTF">2017-06-19T17:22:00Z</dcterms:modified>
</cp:coreProperties>
</file>