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2" r:id="rId4"/>
    <p:sldId id="267" r:id="rId5"/>
    <p:sldId id="269" r:id="rId6"/>
    <p:sldId id="275" r:id="rId7"/>
    <p:sldId id="291" r:id="rId8"/>
    <p:sldId id="276" r:id="rId9"/>
    <p:sldId id="277" r:id="rId10"/>
    <p:sldId id="270" r:id="rId11"/>
    <p:sldId id="282" r:id="rId12"/>
    <p:sldId id="273" r:id="rId13"/>
    <p:sldId id="278" r:id="rId14"/>
    <p:sldId id="281" r:id="rId15"/>
    <p:sldId id="280" r:id="rId16"/>
    <p:sldId id="286" r:id="rId17"/>
    <p:sldId id="288" r:id="rId18"/>
    <p:sldId id="274" r:id="rId19"/>
    <p:sldId id="290" r:id="rId20"/>
    <p:sldId id="287" r:id="rId21"/>
    <p:sldId id="265" r:id="rId22"/>
    <p:sldId id="261" r:id="rId23"/>
    <p:sldId id="256" r:id="rId24"/>
    <p:sldId id="266" r:id="rId25"/>
    <p:sldId id="26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60"/>
  </p:normalViewPr>
  <p:slideViewPr>
    <p:cSldViewPr>
      <p:cViewPr varScale="1">
        <p:scale>
          <a:sx n="70" d="100"/>
          <a:sy n="70" d="100"/>
        </p:scale>
        <p:origin x="72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AAC62-CB6B-4218-824E-6B5E5F4539B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D56EA-9011-4227-A031-58E9B6DF8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2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6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9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1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8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7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2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4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56EA-9011-4227-A031-58E9B6DF806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591944" y="4221088"/>
            <a:ext cx="5616624" cy="2215990"/>
            <a:chOff x="4871864" y="4171728"/>
            <a:chExt cx="5616624" cy="2215990"/>
          </a:xfrm>
        </p:grpSpPr>
        <p:sp>
          <p:nvSpPr>
            <p:cNvPr id="5" name="文字方塊 4"/>
            <p:cNvSpPr txBox="1"/>
            <p:nvPr/>
          </p:nvSpPr>
          <p:spPr>
            <a:xfrm>
              <a:off x="6096000" y="4941168"/>
              <a:ext cx="43924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0410746 </a:t>
              </a:r>
              <a:r>
                <a:rPr lang="zh-TW" altLang="en-US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林志恩</a:t>
              </a:r>
              <a:endParaRPr lang="en-US" altLang="zh-TW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  <a:p>
              <a:pPr algn="ctr"/>
              <a:r>
                <a:rPr lang="en-US" altLang="zh-TW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0410766 </a:t>
              </a:r>
              <a:r>
                <a:rPr lang="zh-TW" altLang="en-US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陳胤銓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871864" y="4171728"/>
              <a:ext cx="4392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組員</a:t>
              </a:r>
              <a:r>
                <a:rPr lang="en-US" altLang="zh-TW" sz="4400" dirty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:</a:t>
              </a: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911424" y="835544"/>
            <a:ext cx="5076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IDE for</a:t>
            </a:r>
          </a:p>
          <a:p>
            <a:pPr algn="ctr"/>
            <a:r>
              <a:rPr lang="en-US" altLang="zh-TW" sz="6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Java/</a:t>
            </a:r>
          </a:p>
          <a:p>
            <a:pPr algn="ctr"/>
            <a:r>
              <a:rPr lang="en-US" altLang="zh-TW" sz="6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C++/</a:t>
            </a:r>
          </a:p>
          <a:p>
            <a:pPr algn="ctr"/>
            <a:r>
              <a:rPr lang="en-US" altLang="zh-TW" sz="6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Python</a:t>
            </a:r>
            <a:endParaRPr lang="zh-TW" altLang="en-US" sz="6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 - Open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Save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&amp; Functions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複製、剪下、貼上、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模擬文字編輯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行號、文字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7" y="313606"/>
            <a:ext cx="11691286" cy="62307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661" t="10706" b="21109"/>
          <a:stretch/>
        </p:blipFill>
        <p:spPr>
          <a:xfrm>
            <a:off x="1847527" y="980728"/>
            <a:ext cx="100941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7" y="313606"/>
            <a:ext cx="11691286" cy="6230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357" y="313606"/>
            <a:ext cx="11691286" cy="6230788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661" t="10706" b="21109"/>
          <a:stretch/>
        </p:blipFill>
        <p:spPr>
          <a:xfrm>
            <a:off x="1847527" y="980728"/>
            <a:ext cx="100941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 - Open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Save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&amp; Functions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複製、剪下、貼上、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模擬文字編輯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行號、文字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搜尋視窗、取代視窗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3" y="440668"/>
            <a:ext cx="11214455" cy="59766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9085" t="40361" r="38442" b="40362"/>
          <a:stretch/>
        </p:blipFill>
        <p:spPr>
          <a:xfrm>
            <a:off x="4871864" y="2852936"/>
            <a:ext cx="25202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3" y="440668"/>
            <a:ext cx="11214455" cy="5976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8773" y="440668"/>
            <a:ext cx="11214455" cy="5976664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9085" t="40361" r="38442" b="40362"/>
          <a:stretch/>
        </p:blipFill>
        <p:spPr>
          <a:xfrm>
            <a:off x="4871864" y="2852936"/>
            <a:ext cx="25202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8" y="444452"/>
            <a:ext cx="11176705" cy="59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8" y="444452"/>
            <a:ext cx="11176705" cy="5969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780" y="436885"/>
            <a:ext cx="11214455" cy="5976664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8403" t="36730" r="38403" b="36731"/>
          <a:stretch/>
        </p:blipFill>
        <p:spPr>
          <a:xfrm>
            <a:off x="4799856" y="2633129"/>
            <a:ext cx="259228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 - Open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Save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&amp; Functions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複製、剪下、貼上、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模擬文字編輯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行號、文字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搜尋視窗、取代視窗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32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9085" t="40361" r="38442" b="40362"/>
          <a:stretch/>
        </p:blipFill>
        <p:spPr>
          <a:xfrm>
            <a:off x="4871864" y="2852936"/>
            <a:ext cx="2520280" cy="11521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9" y="444452"/>
            <a:ext cx="11215662" cy="59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35" y="1600200"/>
            <a:ext cx="2264330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9085" t="40361" r="38442" b="40362"/>
          <a:stretch/>
        </p:blipFill>
        <p:spPr>
          <a:xfrm>
            <a:off x="4871864" y="2852936"/>
            <a:ext cx="2520280" cy="11521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9" y="444452"/>
            <a:ext cx="11215662" cy="5969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8773" y="440668"/>
            <a:ext cx="11214455" cy="5976664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6540" b="4158"/>
          <a:stretch/>
        </p:blipFill>
        <p:spPr>
          <a:xfrm>
            <a:off x="488169" y="5013177"/>
            <a:ext cx="1121566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1981200" y="2550604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600" dirty="0" smtClean="0">
                <a:solidFill>
                  <a:schemeClr val="tx1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rPr>
              <a:t>Demo</a:t>
            </a:r>
            <a:endParaRPr lang="zh-TW" altLang="en-US" sz="9600" dirty="0">
              <a:solidFill>
                <a:schemeClr val="tx1"/>
              </a:solidFill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2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C</a:t>
            </a:r>
            <a:r>
              <a:rPr lang="en-US" altLang="zh-TW" sz="6600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lass </a:t>
            </a:r>
            <a:r>
              <a:rPr lang="en-US" altLang="zh-TW" sz="6600" dirty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Hierarchy</a:t>
            </a:r>
            <a:endParaRPr lang="zh-TW" altLang="en-US" sz="6600" dirty="0"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49353"/>
            <a:ext cx="3048000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34" y="238336"/>
            <a:ext cx="9366533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1981200" y="2550604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600" dirty="0" smtClean="0">
                <a:solidFill>
                  <a:schemeClr val="tx1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rPr>
              <a:t>Q&amp;A</a:t>
            </a:r>
            <a:endParaRPr lang="zh-TW" altLang="en-US" sz="9600" dirty="0">
              <a:solidFill>
                <a:schemeClr val="tx1"/>
              </a:solidFill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2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 - Open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Save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 &amp;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74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9094"/>
            <a:ext cx="11361104" cy="6059811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9821799">
            <a:off x="2250811" y="214307"/>
            <a:ext cx="1368152" cy="504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21" b="69013"/>
          <a:stretch/>
        </p:blipFill>
        <p:spPr>
          <a:xfrm>
            <a:off x="3867597" y="1193967"/>
            <a:ext cx="4456807" cy="44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 - Open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Save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&amp; Functions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Undo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Redo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、編譯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4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7" y="313606"/>
            <a:ext cx="11691286" cy="62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7" y="313606"/>
            <a:ext cx="11691286" cy="6230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357" y="313606"/>
            <a:ext cx="11691286" cy="6230788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084" r="76484" b="89293"/>
          <a:stretch/>
        </p:blipFill>
        <p:spPr>
          <a:xfrm>
            <a:off x="250357" y="692696"/>
            <a:ext cx="274929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084" r="76484" b="89293"/>
          <a:stretch/>
        </p:blipFill>
        <p:spPr>
          <a:xfrm>
            <a:off x="1842722" y="2983403"/>
            <a:ext cx="8506557" cy="8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180</Words>
  <Application>Microsoft Office PowerPoint</Application>
  <PresentationFormat>寬螢幕</PresentationFormat>
  <Paragraphs>43</Paragraphs>
  <Slides>25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Calibri</vt:lpstr>
      <vt:lpstr>華康竹風體W4</vt:lpstr>
      <vt:lpstr>華康榜書體W8</vt:lpstr>
      <vt:lpstr>華康歐陽詢體W5</vt:lpstr>
      <vt:lpstr>微軟正黑體</vt:lpstr>
      <vt:lpstr>新細明體</vt:lpstr>
      <vt:lpstr>Arial</vt:lpstr>
      <vt:lpstr>Office 佈景主題</vt:lpstr>
      <vt:lpstr>PowerPoint 簡報</vt:lpstr>
      <vt:lpstr>IDE</vt:lpstr>
      <vt:lpstr>Project內容</vt:lpstr>
      <vt:lpstr>PowerPoint 簡報</vt:lpstr>
      <vt:lpstr>PowerPoint 簡報</vt:lpstr>
      <vt:lpstr>Project內容</vt:lpstr>
      <vt:lpstr>PowerPoint 簡報</vt:lpstr>
      <vt:lpstr>PowerPoint 簡報</vt:lpstr>
      <vt:lpstr>PowerPoint 簡報</vt:lpstr>
      <vt:lpstr>Project內容</vt:lpstr>
      <vt:lpstr>PowerPoint 簡報</vt:lpstr>
      <vt:lpstr>PowerPoint 簡報</vt:lpstr>
      <vt:lpstr>Project內容</vt:lpstr>
      <vt:lpstr>PowerPoint 簡報</vt:lpstr>
      <vt:lpstr>PowerPoint 簡報</vt:lpstr>
      <vt:lpstr>PowerPoint 簡報</vt:lpstr>
      <vt:lpstr>PowerPoint 簡報</vt:lpstr>
      <vt:lpstr>Project內容</vt:lpstr>
      <vt:lpstr>PowerPoint 簡報</vt:lpstr>
      <vt:lpstr>PowerPoint 簡報</vt:lpstr>
      <vt:lpstr>PowerPoint 簡報</vt:lpstr>
      <vt:lpstr>Class Hierarchy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Jacky Lin</cp:lastModifiedBy>
  <cp:revision>47</cp:revision>
  <dcterms:created xsi:type="dcterms:W3CDTF">2016-11-21T16:05:54Z</dcterms:created>
  <dcterms:modified xsi:type="dcterms:W3CDTF">2017-06-20T02:42:44Z</dcterms:modified>
</cp:coreProperties>
</file>