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24" r:id="rId8"/>
    <p:sldId id="314" r:id="rId9"/>
    <p:sldId id="315" r:id="rId10"/>
    <p:sldId id="323" r:id="rId11"/>
    <p:sldId id="317" r:id="rId12"/>
    <p:sldId id="318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F61AA-CD19-490A-82D6-33709F3C815B}" v="3" dt="2024-10-11T06:25:45.36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677" y="1801583"/>
            <a:ext cx="10451691" cy="48253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A composite score of 28 may place you in the 88th percentile, meaning you scored higher than 88% of test-takers.</a:t>
            </a:r>
          </a:p>
          <a:p>
            <a:r>
              <a:rPr lang="en-US" b="1" i="0" dirty="0">
                <a:effectLst/>
                <a:latin typeface="system-ui"/>
              </a:rPr>
              <a:t>High scores in Math and Science suggest strength in quantitative and analytical reasoning.</a:t>
            </a:r>
          </a:p>
          <a:p>
            <a:r>
              <a:rPr lang="en-US" b="1" i="0" dirty="0">
                <a:effectLst/>
                <a:latin typeface="system-ui"/>
              </a:rPr>
              <a:t>A score of 32 in Reading might indicate strong verbal comprehension skills.</a:t>
            </a:r>
          </a:p>
          <a:p>
            <a:r>
              <a:rPr lang="en-US" b="1" i="0" dirty="0">
                <a:effectLst/>
                <a:latin typeface="system-ui"/>
              </a:rPr>
              <a:t>A score of 26 in Science might suggest areas where more practice in interpreting scientific data could help.</a:t>
            </a:r>
          </a:p>
          <a:p>
            <a:r>
              <a:rPr lang="en-US" b="1" i="0" dirty="0">
                <a:effectLst/>
                <a:latin typeface="system-ui"/>
              </a:rPr>
              <a:t>A composite score of 29 might place you in the 91st percentile, meaning you scored higher than 91% of test-takers.</a:t>
            </a:r>
          </a:p>
          <a:p>
            <a:r>
              <a:rPr lang="en-US" b="1" i="0" dirty="0">
                <a:effectLst/>
                <a:latin typeface="system-ui"/>
              </a:rPr>
              <a:t>A composite score of 24 might place you in the 74th percentile.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system-ui"/>
              </a:rPr>
              <a:t>ACT publishes benchmarks that represent scores associated with college success: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1695335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Taweewattana Prhomkotara (Wee)</a:t>
            </a:r>
          </a:p>
          <a:p>
            <a:r>
              <a:rPr lang="en-US" dirty="0"/>
              <a:t>(</a:t>
            </a:r>
            <a:r>
              <a:rPr lang="th-TH" dirty="0"/>
              <a:t>+66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/>
              <a:t>909275573</a:t>
            </a:r>
          </a:p>
          <a:p>
            <a:r>
              <a:rPr lang="en-US" dirty="0"/>
              <a:t>promakotara@gmail.com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307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6" y="2038227"/>
            <a:ext cx="10933472" cy="3802134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</a:t>
            </a:r>
            <a:r>
              <a:rPr lang="en-US" sz="2800" b="1" dirty="0" err="1"/>
              <a:t>Dsi</a:t>
            </a:r>
            <a:r>
              <a:rPr lang="en-US" sz="2800" b="1" dirty="0"/>
              <a:t> (</a:t>
            </a:r>
            <a:r>
              <a:rPr lang="en-US" sz="2000" b="1" dirty="0"/>
              <a:t>American College Testing &amp; </a:t>
            </a:r>
            <a:r>
              <a:rPr lang="en-US" b="1" dirty="0"/>
              <a:t>Scholastic Assessment Test</a:t>
            </a:r>
            <a:r>
              <a:rPr lang="en-US" sz="2800" b="1" dirty="0"/>
              <a:t>) Research</a:t>
            </a:r>
            <a:endParaRPr lang="en-US" b="1" dirty="0"/>
          </a:p>
          <a:p>
            <a:pPr algn="l"/>
            <a:r>
              <a:rPr lang="en-US" dirty="0"/>
              <a:t>	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Problem Statement</a:t>
            </a:r>
            <a:br>
              <a:rPr lang="en-US" dirty="0"/>
            </a:br>
            <a:r>
              <a:rPr lang="en-US" dirty="0"/>
              <a:t>	- Engaging the audience</a:t>
            </a:r>
          </a:p>
          <a:p>
            <a:pPr algn="l"/>
            <a:r>
              <a:rPr lang="en-US" dirty="0"/>
              <a:t>	- Navigating Q&amp;A sessions</a:t>
            </a:r>
          </a:p>
          <a:p>
            <a:pPr algn="l"/>
            <a:r>
              <a:rPr lang="en-US" i="0" dirty="0">
                <a:effectLst/>
                <a:latin typeface="system-ui"/>
              </a:rPr>
              <a:t>	</a:t>
            </a:r>
            <a:r>
              <a:rPr lang="en-US" dirty="0"/>
              <a:t>- Final Takeaways</a:t>
            </a:r>
            <a:endParaRPr lang="en-US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4" y="1150374"/>
            <a:ext cx="6725264" cy="48669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Find questions to gain insights into historical data.</a:t>
            </a:r>
            <a:br>
              <a:rPr lang="th-TH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Leading Questions for Finding Answers from the Data</a:t>
            </a:r>
            <a:b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If your scores are above average in several areas, this may indicate a higher chance of applying to a competitive college.</a:t>
            </a:r>
            <a:b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your GPA is high but your ACT scores are low, focusing on improving your ACT scores may be a good way to increase your chances of applying to colleges.</a:t>
            </a:r>
            <a:b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374519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4" y="995516"/>
            <a:ext cx="6725264" cy="48669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Find questions to gain insights into historical data.</a:t>
            </a:r>
            <a:br>
              <a:rPr lang="th-TH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Leading Questions for Finding Answers from the Data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students in a particular region score higher on science than in other areas, this may be a good way to focus on areas where students can improve.</a:t>
            </a:r>
            <a:b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past exams are found to have the most impact on improving their Math scores, then focus on practicing the same test format.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374519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42121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7725" y="928688"/>
            <a:ext cx="7043618" cy="2233233"/>
          </a:xfrm>
        </p:spPr>
        <p:txBody>
          <a:bodyPr/>
          <a:lstStyle/>
          <a:p>
            <a:r>
              <a:rPr lang="en-US" dirty="0"/>
              <a:t>2017 Participation by State &lt; 40%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9BDD3-2695-5C96-96A4-F591A39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8" y="1464411"/>
            <a:ext cx="7369179" cy="48162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2214FDE-6473-530F-3AD0-13760B0AE4D7}"/>
              </a:ext>
            </a:extLst>
          </p:cNvPr>
          <p:cNvSpPr/>
          <p:nvPr/>
        </p:nvSpPr>
        <p:spPr>
          <a:xfrm>
            <a:off x="4056848" y="4719484"/>
            <a:ext cx="515152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57F7-79D7-D7D5-2593-3AD4446A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-148497"/>
            <a:ext cx="7965461" cy="994164"/>
          </a:xfrm>
        </p:spPr>
        <p:txBody>
          <a:bodyPr/>
          <a:lstStyle/>
          <a:p>
            <a:r>
              <a:rPr lang="en-US" sz="2800" dirty="0"/>
              <a:t>Engaging the audience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BB0F3-11F9-D466-A3D0-79BED97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64714"/>
            <a:ext cx="7043699" cy="763974"/>
          </a:xfrm>
        </p:spPr>
        <p:txBody>
          <a:bodyPr/>
          <a:lstStyle/>
          <a:p>
            <a:r>
              <a:rPr lang="en-US" dirty="0"/>
              <a:t>2018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F747-61F9-8B75-E05C-B9B8DE3AE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020D0-984B-CB49-00A3-7DB46652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3CEF8-4770-A239-F0AF-03A27375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6678"/>
            <a:ext cx="7209145" cy="53725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B9203-9E5A-8945-48BB-3367FEFEA2B3}"/>
              </a:ext>
            </a:extLst>
          </p:cNvPr>
          <p:cNvSpPr/>
          <p:nvPr/>
        </p:nvSpPr>
        <p:spPr>
          <a:xfrm>
            <a:off x="914400" y="5476568"/>
            <a:ext cx="589935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D9A-C843-B38B-72D4-4A240B6D4F0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6DFA-BC97-43F8-F3B8-89674754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A795-103B-DD1F-8085-E17EA4B2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C030E-8500-5228-623E-FCDBE0E1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" y="1128958"/>
            <a:ext cx="7796463" cy="55654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2A4E0F8-B6BD-0930-E5B5-96960CF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956"/>
            <a:ext cx="7430144" cy="763974"/>
          </a:xfrm>
        </p:spPr>
        <p:txBody>
          <a:bodyPr/>
          <a:lstStyle/>
          <a:p>
            <a:r>
              <a:rPr lang="en-US" dirty="0"/>
              <a:t>2019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06105C-5986-AC15-6295-4F0D5010670E}"/>
              </a:ext>
            </a:extLst>
          </p:cNvPr>
          <p:cNvSpPr/>
          <p:nvPr/>
        </p:nvSpPr>
        <p:spPr>
          <a:xfrm>
            <a:off x="890200" y="5532397"/>
            <a:ext cx="727587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1934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1B337-D7D7-A746-AB0D-D84525D2D421}"/>
              </a:ext>
            </a:extLst>
          </p:cNvPr>
          <p:cNvSpPr txBox="1"/>
          <p:nvPr/>
        </p:nvSpPr>
        <p:spPr>
          <a:xfrm>
            <a:off x="1258529" y="2124862"/>
            <a:ext cx="6774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If past exams are found to have the most impact on improving their Math scores, then focus on practicing the same test format.</a:t>
            </a:r>
          </a:p>
          <a:p>
            <a:endParaRPr lang="en-US" b="1" dirty="0">
              <a:latin typeface="system-ui"/>
            </a:endParaRPr>
          </a:p>
          <a:p>
            <a:r>
              <a:rPr lang="en-US" b="1" i="0" dirty="0">
                <a:effectLst/>
                <a:latin typeface="system-ui"/>
              </a:rPr>
              <a:t>Source math score from year 2017 maximum by State then focus on practicing the same test format.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7D29C-8B4C-AD3B-2DD3-DA2989921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36" y="3576768"/>
            <a:ext cx="5140919" cy="30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3473"/>
            <a:ext cx="7843837" cy="1012782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11FB2-AACC-059A-835D-DA40BD37C2CE}"/>
              </a:ext>
            </a:extLst>
          </p:cNvPr>
          <p:cNvSpPr txBox="1"/>
          <p:nvPr/>
        </p:nvSpPr>
        <p:spPr>
          <a:xfrm>
            <a:off x="1543665" y="1386348"/>
            <a:ext cx="915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GPA is high but your ACT scores are low, focusing on improving your ACT scores may be a good way to increase your chances of applying to colleges.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0EAB-7AB9-4C4F-5B6A-E78955B1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428" y="2344709"/>
            <a:ext cx="6408975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520</TotalTime>
  <Words>476</Words>
  <Application>Microsoft Office PowerPoint</Application>
  <PresentationFormat>Widescreen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system-ui</vt:lpstr>
      <vt:lpstr>Custom</vt:lpstr>
      <vt:lpstr>Project 1  presentation</vt:lpstr>
      <vt:lpstr>agenda</vt:lpstr>
      <vt:lpstr>Find questions to gain insights into historical data. Leading Questions for Finding Answers from the Data  - If your scores are above average in several areas, this may indicate a higher chance of applying to a competitive college.  - If your GPA is high but your ACT scores are low, focusing on improving your ACT scores may be a good way to increase your chances of applying to colleges. </vt:lpstr>
      <vt:lpstr>Find questions to gain insights into historical data. Leading Questions for Finding Answers from the Data  - If students in a particular region score higher on science than in other areas, this may be a good way to focus on areas where students can improve.  - If past exams are found to have the most impact on improving their Math scores, then focus on practicing the same test format.</vt:lpstr>
      <vt:lpstr>Engaging the audience</vt:lpstr>
      <vt:lpstr>2018 </vt:lpstr>
      <vt:lpstr>2019 </vt:lpstr>
      <vt:lpstr>Navigating Q&amp;A  sessions</vt:lpstr>
      <vt:lpstr>Navigating Q&amp;A  sessions</vt:lpstr>
      <vt:lpstr>Final takeaways</vt:lpstr>
      <vt:lpstr>ACT publishes benchmarks that represent scores associated with college success: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4</cp:revision>
  <dcterms:created xsi:type="dcterms:W3CDTF">2024-10-10T07:59:28Z</dcterms:created>
  <dcterms:modified xsi:type="dcterms:W3CDTF">2024-10-11T06:33:32Z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