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23" r:id="rId12"/>
    <p:sldId id="317" r:id="rId13"/>
    <p:sldId id="318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382A1-E207-4A79-B3EF-1FB88B0D5CBB}" v="7" dt="2024-10-10T14:49:04.71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Project 1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224A0B-6D64-1603-5A41-B597B219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7" y="1471316"/>
            <a:ext cx="8969517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692943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801583"/>
            <a:ext cx="5829147" cy="482535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A composite score of 28 may place you in the 88th percentile, meaning you scored higher than 88% of test-takers.</a:t>
            </a:r>
          </a:p>
          <a:p>
            <a:r>
              <a:rPr lang="en-US" b="1" i="0" dirty="0">
                <a:effectLst/>
                <a:latin typeface="system-ui"/>
              </a:rPr>
              <a:t>High scores in Math and Science suggest strength in quantitative and analytical reasoning.</a:t>
            </a:r>
          </a:p>
          <a:p>
            <a:r>
              <a:rPr lang="en-US" b="1" i="0" dirty="0">
                <a:effectLst/>
                <a:latin typeface="system-ui"/>
              </a:rPr>
              <a:t>A score of 32 in Reading might indicate strong verbal comprehension skills.</a:t>
            </a:r>
          </a:p>
          <a:p>
            <a:r>
              <a:rPr lang="en-US" b="1" i="0" dirty="0">
                <a:effectLst/>
                <a:latin typeface="system-ui"/>
              </a:rPr>
              <a:t>A score of 26 in Science might suggest areas where more practice in interpreting scientific data could help.</a:t>
            </a:r>
          </a:p>
          <a:p>
            <a:r>
              <a:rPr lang="en-US" b="1" i="0" dirty="0">
                <a:effectLst/>
                <a:latin typeface="system-ui"/>
              </a:rPr>
              <a:t>A composite score of 29 might place you in the 91st percentile, meaning you scored higher than 91% of test-takers.</a:t>
            </a:r>
          </a:p>
          <a:p>
            <a:r>
              <a:rPr lang="en-US" b="1" i="0" dirty="0">
                <a:effectLst/>
                <a:latin typeface="system-ui"/>
              </a:rPr>
              <a:t>A composite score of 24 might place you in the 74th percentile.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pPr algn="l"/>
            <a:r>
              <a:rPr lang="en-US" sz="2800" b="1" i="0" dirty="0">
                <a:effectLst/>
                <a:latin typeface="system-ui"/>
              </a:rPr>
              <a:t>ACT publishes benchmarks that represent scores associated with college success: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31695335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Taweewattana Prhomkotara (Wee)</a:t>
            </a:r>
          </a:p>
          <a:p>
            <a:r>
              <a:rPr lang="en-US" dirty="0"/>
              <a:t>0909275573</a:t>
            </a:r>
          </a:p>
          <a:p>
            <a:r>
              <a:rPr lang="en-US" dirty="0"/>
              <a:t>promakotara@gmail.com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10511626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</a:t>
            </a:r>
            <a:r>
              <a:rPr lang="en-US" dirty="0" err="1"/>
              <a:t>Dsi</a:t>
            </a:r>
            <a:r>
              <a:rPr lang="en-US" dirty="0"/>
              <a:t> (</a:t>
            </a:r>
            <a:r>
              <a:rPr lang="en-US" sz="1800" dirty="0"/>
              <a:t>American College Testing &amp; </a:t>
            </a:r>
            <a:r>
              <a:rPr lang="en-US" sz="2200" dirty="0"/>
              <a:t>Scholastic Assessment Test</a:t>
            </a:r>
            <a:r>
              <a:rPr lang="en-US" dirty="0"/>
              <a:t>) Research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Import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Read in data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Data Cleansing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Data Formatting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==&gt; Data exploration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2" y="680883"/>
            <a:ext cx="6214930" cy="604683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Find questions to gain insights into historical data.</a:t>
            </a:r>
            <a:br>
              <a:rPr lang="th-TH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Leading Questions for Finding Answers from the Data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If your scores are above average in several areas, this may indicate a higher chance of applying to a competitive college.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your GPA is high but your ACT scores are low, focusing on improving your ACT scores may be a good way to increase your chances of applying to colleges.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your essay scores are high, this may help to impress colleges with your writing skills.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students in a particular region score higher on science than in other areas, this may be a good way to focus on areas where students can improve.</a:t>
            </a:r>
            <a:b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 If past exams are found to have the most impact on improving their Math scores, then focus on practicing the same test format.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374519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Find state trends and average test scores.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Predict which student are likely to cancel their admission in the near future.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31606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4FF1EE5-77FB-A16E-9238-E6792E8CB6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13239" y="1521263"/>
            <a:ext cx="6313825" cy="4506765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07725" y="347795"/>
            <a:ext cx="7043618" cy="2233233"/>
          </a:xfrm>
        </p:spPr>
        <p:txBody>
          <a:bodyPr/>
          <a:lstStyle/>
          <a:p>
            <a:r>
              <a:rPr lang="en-US" dirty="0"/>
              <a:t>2017 Participation by State &lt; 40%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9BDD3-2695-5C96-96A4-F591A390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48" y="1464411"/>
            <a:ext cx="7369179" cy="48162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2214FDE-6473-530F-3AD0-13760B0AE4D7}"/>
              </a:ext>
            </a:extLst>
          </p:cNvPr>
          <p:cNvSpPr/>
          <p:nvPr/>
        </p:nvSpPr>
        <p:spPr>
          <a:xfrm>
            <a:off x="4056848" y="4719484"/>
            <a:ext cx="515152" cy="186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3BB0F3-11F9-D466-A3D0-79BED973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5" y="164714"/>
            <a:ext cx="7796464" cy="763974"/>
          </a:xfrm>
        </p:spPr>
        <p:txBody>
          <a:bodyPr/>
          <a:lstStyle/>
          <a:p>
            <a:r>
              <a:rPr lang="en-US" dirty="0"/>
              <a:t>2018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AF747-61F9-8B75-E05C-B9B8DE3AE9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020D0-984B-CB49-00A3-7DB4665295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3CEF8-4770-A239-F0AF-03A27375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96678"/>
            <a:ext cx="7209145" cy="53725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EB9203-9E5A-8945-48BB-3367FEFEA2B3}"/>
              </a:ext>
            </a:extLst>
          </p:cNvPr>
          <p:cNvSpPr/>
          <p:nvPr/>
        </p:nvSpPr>
        <p:spPr>
          <a:xfrm>
            <a:off x="914400" y="5476568"/>
            <a:ext cx="589935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1D9A-C843-B38B-72D4-4A240B6D4F0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6DFA-BC97-43F8-F3B8-896747541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A795-103B-DD1F-8085-E17EA4B2B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C030E-8500-5228-623E-FCDBE0E1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36" y="1128958"/>
            <a:ext cx="7796463" cy="5565475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2A4E0F8-B6BD-0930-E5B5-96960CFA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0" y="310956"/>
            <a:ext cx="7796464" cy="763974"/>
          </a:xfrm>
        </p:spPr>
        <p:txBody>
          <a:bodyPr/>
          <a:lstStyle/>
          <a:p>
            <a:r>
              <a:rPr lang="en-US" dirty="0"/>
              <a:t>2019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06105C-5986-AC15-6295-4F0D5010670E}"/>
              </a:ext>
            </a:extLst>
          </p:cNvPr>
          <p:cNvSpPr/>
          <p:nvPr/>
        </p:nvSpPr>
        <p:spPr>
          <a:xfrm>
            <a:off x="890200" y="5532397"/>
            <a:ext cx="727587" cy="19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B37FC72-A92E-C292-E202-D45E9044B5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485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2D55A7-9C92-0F62-2774-A2B583223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32" y="2221544"/>
            <a:ext cx="9806032" cy="41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{0769A2EE-3F20-4210-97D4-D5E32EC1522D}tf78438558_win32</Template>
  <TotalTime>247</TotalTime>
  <Words>423</Words>
  <Application>Microsoft Office PowerPoint</Application>
  <PresentationFormat>Widescreen</PresentationFormat>
  <Paragraphs>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system-ui</vt:lpstr>
      <vt:lpstr>Custom</vt:lpstr>
      <vt:lpstr>Project 1  presentation</vt:lpstr>
      <vt:lpstr>agenda</vt:lpstr>
      <vt:lpstr>Find questions to gain insights into historical data. Leading Questions for Finding Answers from the Data - If your scores are above average in several areas, this may indicate a higher chance of applying to a competitive college. - If your GPA is high but your ACT scores are low, focusing on improving your ACT scores may be a good way to increase your chances of applying to colleges. - If your essay scores are high, this may help to impress colleges with your writing skills. - If students in a particular region score higher on science than in other areas, this may be a good way to focus on areas where students can improve. - If past exams are found to have the most impact on improving their Math scores, then focus on practicing the same test format.</vt:lpstr>
      <vt:lpstr>Find state trends and average test scores.</vt:lpstr>
      <vt:lpstr>Engaging the audience</vt:lpstr>
      <vt:lpstr>PowerPoint Presentation</vt:lpstr>
      <vt:lpstr>2018 </vt:lpstr>
      <vt:lpstr>2019 </vt:lpstr>
      <vt:lpstr>Navigating Q&amp;A  sessions</vt:lpstr>
      <vt:lpstr>Speaking impact</vt:lpstr>
      <vt:lpstr>Final tips &amp; takeaways</vt:lpstr>
      <vt:lpstr>ACT publishes benchmarks that represent scores associated with college success: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Taweewattana Prhomkotara</dc:creator>
  <cp:lastModifiedBy>Taweewattana Prhomkotara</cp:lastModifiedBy>
  <cp:revision>2</cp:revision>
  <dcterms:created xsi:type="dcterms:W3CDTF">2024-10-10T07:59:28Z</dcterms:created>
  <dcterms:modified xsi:type="dcterms:W3CDTF">2024-10-10T15:14:13Z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