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307" r:id="rId7"/>
    <p:sldId id="281" r:id="rId8"/>
    <p:sldId id="324" r:id="rId9"/>
    <p:sldId id="282" r:id="rId10"/>
    <p:sldId id="314" r:id="rId11"/>
    <p:sldId id="315" r:id="rId12"/>
    <p:sldId id="323" r:id="rId13"/>
    <p:sldId id="317" r:id="rId14"/>
    <p:sldId id="318" r:id="rId15"/>
    <p:sldId id="321" r:id="rId16"/>
    <p:sldId id="322" r:id="rId17"/>
    <p:sldId id="297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01846-7CA0-469D-84E4-AC0BFFF06960}" v="1" dt="2024-10-19T03:16:54.41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8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weewattana Prhomkotara" userId="24d33f6f09206790" providerId="LiveId" clId="{62B01846-7CA0-469D-84E4-AC0BFFF06960}"/>
    <pc:docChg chg="undo custSel addSld modSld">
      <pc:chgData name="Taweewattana Prhomkotara" userId="24d33f6f09206790" providerId="LiveId" clId="{62B01846-7CA0-469D-84E4-AC0BFFF06960}" dt="2024-10-19T03:34:57.818" v="190"/>
      <pc:docMkLst>
        <pc:docMk/>
      </pc:docMkLst>
      <pc:sldChg chg="addSp delSp modSp mod">
        <pc:chgData name="Taweewattana Prhomkotara" userId="24d33f6f09206790" providerId="LiveId" clId="{62B01846-7CA0-469D-84E4-AC0BFFF06960}" dt="2024-10-19T03:00:35.448" v="5" actId="478"/>
        <pc:sldMkLst>
          <pc:docMk/>
          <pc:sldMk cId="2952923800" sldId="281"/>
        </pc:sldMkLst>
        <pc:spChg chg="add del mod">
          <ac:chgData name="Taweewattana Prhomkotara" userId="24d33f6f09206790" providerId="LiveId" clId="{62B01846-7CA0-469D-84E4-AC0BFFF06960}" dt="2024-10-19T03:00:35.448" v="5" actId="478"/>
          <ac:spMkLst>
            <pc:docMk/>
            <pc:sldMk cId="2952923800" sldId="281"/>
            <ac:spMk id="5" creationId="{E5EE6A3C-7FB5-FEFB-0797-1202EBFF7832}"/>
          </ac:spMkLst>
        </pc:spChg>
        <pc:picChg chg="del">
          <ac:chgData name="Taweewattana Prhomkotara" userId="24d33f6f09206790" providerId="LiveId" clId="{62B01846-7CA0-469D-84E4-AC0BFFF06960}" dt="2024-10-19T03:00:32.677" v="4" actId="478"/>
          <ac:picMkLst>
            <pc:docMk/>
            <pc:sldMk cId="2952923800" sldId="281"/>
            <ac:picMk id="6" creationId="{FECDA901-DD88-89EB-E10E-A2994D0A92DB}"/>
          </ac:picMkLst>
        </pc:picChg>
      </pc:sldChg>
      <pc:sldChg chg="addSp delSp modSp mod">
        <pc:chgData name="Taweewattana Prhomkotara" userId="24d33f6f09206790" providerId="LiveId" clId="{62B01846-7CA0-469D-84E4-AC0BFFF06960}" dt="2024-10-19T03:01:21.981" v="9" actId="478"/>
        <pc:sldMkLst>
          <pc:docMk/>
          <pc:sldMk cId="685681062" sldId="282"/>
        </pc:sldMkLst>
        <pc:spChg chg="add del mod">
          <ac:chgData name="Taweewattana Prhomkotara" userId="24d33f6f09206790" providerId="LiveId" clId="{62B01846-7CA0-469D-84E4-AC0BFFF06960}" dt="2024-10-19T03:01:21.981" v="9" actId="478"/>
          <ac:spMkLst>
            <pc:docMk/>
            <pc:sldMk cId="685681062" sldId="282"/>
            <ac:spMk id="4" creationId="{3FBA339C-207E-D420-92E7-B9AAB2E7178D}"/>
          </ac:spMkLst>
        </pc:spChg>
        <pc:picChg chg="add mod">
          <ac:chgData name="Taweewattana Prhomkotara" userId="24d33f6f09206790" providerId="LiveId" clId="{62B01846-7CA0-469D-84E4-AC0BFFF06960}" dt="2024-10-19T03:01:11.915" v="8" actId="1076"/>
          <ac:picMkLst>
            <pc:docMk/>
            <pc:sldMk cId="685681062" sldId="282"/>
            <ac:picMk id="6" creationId="{B8DB3D5C-8FDB-C319-03A2-BB43CB4C3DB0}"/>
          </ac:picMkLst>
        </pc:picChg>
        <pc:picChg chg="del">
          <ac:chgData name="Taweewattana Prhomkotara" userId="24d33f6f09206790" providerId="LiveId" clId="{62B01846-7CA0-469D-84E4-AC0BFFF06960}" dt="2024-10-19T03:00:42.538" v="6" actId="478"/>
          <ac:picMkLst>
            <pc:docMk/>
            <pc:sldMk cId="685681062" sldId="282"/>
            <ac:picMk id="16" creationId="{44FF1EE5-77FB-A16E-9238-E6792E8CB600}"/>
          </ac:picMkLst>
        </pc:picChg>
      </pc:sldChg>
      <pc:sldChg chg="modSp mod">
        <pc:chgData name="Taweewattana Prhomkotara" userId="24d33f6f09206790" providerId="LiveId" clId="{62B01846-7CA0-469D-84E4-AC0BFFF06960}" dt="2024-10-19T03:34:57.818" v="190"/>
        <pc:sldMkLst>
          <pc:docMk/>
          <pc:sldMk cId="3913219759" sldId="304"/>
        </pc:sldMkLst>
        <pc:spChg chg="mod">
          <ac:chgData name="Taweewattana Prhomkotara" userId="24d33f6f09206790" providerId="LiveId" clId="{62B01846-7CA0-469D-84E4-AC0BFFF06960}" dt="2024-10-19T03:30:37.760" v="158" actId="14100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Taweewattana Prhomkotara" userId="24d33f6f09206790" providerId="LiveId" clId="{62B01846-7CA0-469D-84E4-AC0BFFF06960}" dt="2024-10-19T03:34:57.818" v="190"/>
          <ac:spMkLst>
            <pc:docMk/>
            <pc:sldMk cId="3913219759" sldId="304"/>
            <ac:spMk id="3" creationId="{D4D22962-3C7F-E480-5C35-7F4860A098E1}"/>
          </ac:spMkLst>
        </pc:spChg>
      </pc:sldChg>
      <pc:sldChg chg="addSp delSp modSp mod">
        <pc:chgData name="Taweewattana Prhomkotara" userId="24d33f6f09206790" providerId="LiveId" clId="{62B01846-7CA0-469D-84E4-AC0BFFF06960}" dt="2024-10-19T03:18:40.059" v="80" actId="1076"/>
        <pc:sldMkLst>
          <pc:docMk/>
          <pc:sldMk cId="2906491918" sldId="307"/>
        </pc:sldMkLst>
        <pc:spChg chg="del mod">
          <ac:chgData name="Taweewattana Prhomkotara" userId="24d33f6f09206790" providerId="LiveId" clId="{62B01846-7CA0-469D-84E4-AC0BFFF06960}" dt="2024-10-19T03:16:39.130" v="73" actId="478"/>
          <ac:spMkLst>
            <pc:docMk/>
            <pc:sldMk cId="2906491918" sldId="307"/>
            <ac:spMk id="2" creationId="{D54EDA75-0988-2AC2-87F8-8DEC83A7B9CA}"/>
          </ac:spMkLst>
        </pc:spChg>
        <pc:spChg chg="add del mod">
          <ac:chgData name="Taweewattana Prhomkotara" userId="24d33f6f09206790" providerId="LiveId" clId="{62B01846-7CA0-469D-84E4-AC0BFFF06960}" dt="2024-10-19T02:59:48.532" v="1" actId="478"/>
          <ac:spMkLst>
            <pc:docMk/>
            <pc:sldMk cId="2906491918" sldId="307"/>
            <ac:spMk id="4" creationId="{658DBA7A-19DD-81C4-6472-E58381F7FBEF}"/>
          </ac:spMkLst>
        </pc:spChg>
        <pc:spChg chg="add del mod">
          <ac:chgData name="Taweewattana Prhomkotara" userId="24d33f6f09206790" providerId="LiveId" clId="{62B01846-7CA0-469D-84E4-AC0BFFF06960}" dt="2024-10-19T03:16:42.316" v="74" actId="478"/>
          <ac:spMkLst>
            <pc:docMk/>
            <pc:sldMk cId="2906491918" sldId="307"/>
            <ac:spMk id="6" creationId="{1E2EF964-74A2-E51B-9BA2-5BD341B79AB5}"/>
          </ac:spMkLst>
        </pc:spChg>
        <pc:picChg chg="del">
          <ac:chgData name="Taweewattana Prhomkotara" userId="24d33f6f09206790" providerId="LiveId" clId="{62B01846-7CA0-469D-84E4-AC0BFFF06960}" dt="2024-10-19T02:59:44.354" v="0" actId="478"/>
          <ac:picMkLst>
            <pc:docMk/>
            <pc:sldMk cId="2906491918" sldId="307"/>
            <ac:picMk id="7" creationId="{DD186EAB-37C7-E7E6-AE8D-F077D02804F9}"/>
          </ac:picMkLst>
        </pc:picChg>
        <pc:picChg chg="add mod">
          <ac:chgData name="Taweewattana Prhomkotara" userId="24d33f6f09206790" providerId="LiveId" clId="{62B01846-7CA0-469D-84E4-AC0BFFF06960}" dt="2024-10-19T03:18:40.059" v="80" actId="1076"/>
          <ac:picMkLst>
            <pc:docMk/>
            <pc:sldMk cId="2906491918" sldId="307"/>
            <ac:picMk id="8" creationId="{421CEEBA-EEBC-F025-1668-58AC8B918F51}"/>
          </ac:picMkLst>
        </pc:picChg>
      </pc:sldChg>
      <pc:sldChg chg="add">
        <pc:chgData name="Taweewattana Prhomkotara" userId="24d33f6f09206790" providerId="LiveId" clId="{62B01846-7CA0-469D-84E4-AC0BFFF06960}" dt="2024-10-19T03:18:20.028" v="77" actId="2890"/>
        <pc:sldMkLst>
          <pc:docMk/>
          <pc:sldMk cId="3061129672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Project 1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2D55A7-9C92-0F62-2774-A2B583223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32" y="2221544"/>
            <a:ext cx="9806032" cy="41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6552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224A0B-6D64-1603-5A41-B597B219D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7" y="1471316"/>
            <a:ext cx="8969517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692943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801583"/>
            <a:ext cx="5829147" cy="4825359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system-ui"/>
              </a:rPr>
              <a:t>A composite score of 28 may place you in the 88th percentile, meaning you scored higher than 88% of test-takers.</a:t>
            </a:r>
          </a:p>
          <a:p>
            <a:r>
              <a:rPr lang="en-US" b="1" i="0" dirty="0">
                <a:effectLst/>
                <a:latin typeface="system-ui"/>
              </a:rPr>
              <a:t>High scores in Math and Science suggest strength in quantitative and analytical reasoning.</a:t>
            </a:r>
          </a:p>
          <a:p>
            <a:r>
              <a:rPr lang="en-US" b="1" i="0" dirty="0">
                <a:effectLst/>
                <a:latin typeface="system-ui"/>
              </a:rPr>
              <a:t>A score of 32 in Reading might indicate strong verbal comprehension skills.</a:t>
            </a:r>
          </a:p>
          <a:p>
            <a:r>
              <a:rPr lang="en-US" b="1" i="0" dirty="0">
                <a:effectLst/>
                <a:latin typeface="system-ui"/>
              </a:rPr>
              <a:t>A score of 26 in Science might suggest areas where more practice in interpreting scientific data could help.</a:t>
            </a:r>
          </a:p>
          <a:p>
            <a:r>
              <a:rPr lang="en-US" b="1" i="0" dirty="0">
                <a:effectLst/>
                <a:latin typeface="system-ui"/>
              </a:rPr>
              <a:t>A composite score of 29 might place you in the 91st percentile, meaning you scored higher than 91% of test-takers.</a:t>
            </a:r>
          </a:p>
          <a:p>
            <a:r>
              <a:rPr lang="en-US" b="1" i="0" dirty="0">
                <a:effectLst/>
                <a:latin typeface="system-ui"/>
              </a:rPr>
              <a:t>A composite score of 24 might place you in the 74th percentile.</a:t>
            </a:r>
          </a:p>
          <a:p>
            <a:endParaRPr lang="en-US" b="1" i="0" dirty="0">
              <a:effectLst/>
              <a:latin typeface="system-ui"/>
            </a:endParaRPr>
          </a:p>
          <a:p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  <a:p>
            <a:pPr algn="l"/>
            <a:endParaRPr lang="en-US" b="1" i="0" dirty="0">
              <a:effectLst/>
              <a:latin typeface="system-ui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pPr algn="l"/>
            <a:r>
              <a:rPr lang="en-US" sz="2800" b="1" i="0" dirty="0">
                <a:effectLst/>
                <a:latin typeface="system-ui"/>
              </a:rPr>
              <a:t>ACT publishes benchmarks that represent scores associated with college success: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31695335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Composite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&gt;=21.2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Taweewattana Prhomkotara (Wee)</a:t>
            </a:r>
          </a:p>
          <a:p>
            <a:r>
              <a:rPr lang="en-US" dirty="0"/>
              <a:t>0909275573</a:t>
            </a:r>
          </a:p>
          <a:p>
            <a:r>
              <a:rPr lang="en-US" dirty="0"/>
              <a:t>promakotara@gmail.com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1595"/>
            <a:ext cx="6583680" cy="82397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43583"/>
            <a:ext cx="10511626" cy="515721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system-ui"/>
              </a:rPr>
              <a:t>Analyzing participation rates in ACT (American College Testing) exams can provide insights into several factors, such as demographic trends, educational access, and student preferences over time. Here's a general approach for analyzing ACT participation rates:</a:t>
            </a:r>
            <a:endParaRPr lang="en-US" sz="1800" b="1" i="0" dirty="0">
              <a:effectLst/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Data Collection</a:t>
            </a: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Identify Key Metrics</a:t>
            </a:r>
            <a:endParaRPr lang="en-US" b="1" dirty="0"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Data Segmentation</a:t>
            </a: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Trend Analysis</a:t>
            </a:r>
          </a:p>
          <a:p>
            <a:pPr lvl="2">
              <a:buFontTx/>
              <a:buChar char="-"/>
            </a:pPr>
            <a:r>
              <a:rPr lang="en-US" sz="1800" b="1" i="0" dirty="0">
                <a:effectLst/>
                <a:latin typeface="system-ui"/>
              </a:rPr>
              <a:t>Statistical Analysis</a:t>
            </a:r>
            <a:endParaRPr lang="en-US" b="1" dirty="0">
              <a:latin typeface="system-ui"/>
            </a:endParaRPr>
          </a:p>
          <a:p>
            <a:pPr lvl="2">
              <a:buFontTx/>
              <a:buChar char="-"/>
            </a:pPr>
            <a:r>
              <a:rPr lang="en-US" sz="1800" b="1" i="0">
                <a:effectLst/>
                <a:latin typeface="system-ui"/>
              </a:rPr>
              <a:t>Visualization</a:t>
            </a:r>
            <a:endParaRPr lang="en-US" sz="1800" b="1" i="0" dirty="0">
              <a:effectLst/>
              <a:latin typeface="system-ui"/>
            </a:endParaRP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1CEEBA-EEBC-F025-1668-58AC8B918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326" y="547996"/>
            <a:ext cx="7008377" cy="54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Find state trends and average test scores.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Predict which student are likely to cancel their admission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Find state trends and average test scores.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Predict which student are likely to cancel their admission in the near future.</a:t>
            </a:r>
          </a:p>
        </p:txBody>
      </p:sp>
    </p:spTree>
    <p:extLst>
      <p:ext uri="{BB962C8B-B14F-4D97-AF65-F5344CB8AC3E}">
        <p14:creationId xmlns:p14="http://schemas.microsoft.com/office/powerpoint/2010/main" val="306112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31606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B3D5C-8FDB-C319-03A2-BB43CB4C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83" y="1681852"/>
            <a:ext cx="6073666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07725" y="347795"/>
            <a:ext cx="7043618" cy="2233233"/>
          </a:xfrm>
        </p:spPr>
        <p:txBody>
          <a:bodyPr/>
          <a:lstStyle/>
          <a:p>
            <a:r>
              <a:rPr lang="en-US" dirty="0"/>
              <a:t>2017 Participation by State &lt; 40%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F9BDD3-2695-5C96-96A4-F591A390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848" y="1464411"/>
            <a:ext cx="7369179" cy="481625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2214FDE-6473-530F-3AD0-13760B0AE4D7}"/>
              </a:ext>
            </a:extLst>
          </p:cNvPr>
          <p:cNvSpPr/>
          <p:nvPr/>
        </p:nvSpPr>
        <p:spPr>
          <a:xfrm>
            <a:off x="4056848" y="4719484"/>
            <a:ext cx="515152" cy="1868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3BB0F3-11F9-D466-A3D0-79BED973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5" y="164714"/>
            <a:ext cx="7796464" cy="763974"/>
          </a:xfrm>
        </p:spPr>
        <p:txBody>
          <a:bodyPr/>
          <a:lstStyle/>
          <a:p>
            <a:r>
              <a:rPr lang="en-US" dirty="0"/>
              <a:t>2018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2AF747-61F9-8B75-E05C-B9B8DE3AE9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020D0-984B-CB49-00A3-7DB4665295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B3CEF8-4770-A239-F0AF-03A27375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96678"/>
            <a:ext cx="7209145" cy="537256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AEB9203-9E5A-8945-48BB-3367FEFEA2B3}"/>
              </a:ext>
            </a:extLst>
          </p:cNvPr>
          <p:cNvSpPr/>
          <p:nvPr/>
        </p:nvSpPr>
        <p:spPr>
          <a:xfrm>
            <a:off x="914400" y="5476568"/>
            <a:ext cx="589935" cy="206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41D9A-C843-B38B-72D4-4A240B6D4F0E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6DFA-BC97-43F8-F3B8-8967475416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A795-103B-DD1F-8085-E17EA4B2B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C030E-8500-5228-623E-FCDBE0E1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36" y="1128958"/>
            <a:ext cx="7796463" cy="5565475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02A4E0F8-B6BD-0930-E5B5-96960CFA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80" y="310956"/>
            <a:ext cx="7796464" cy="763974"/>
          </a:xfrm>
        </p:spPr>
        <p:txBody>
          <a:bodyPr/>
          <a:lstStyle/>
          <a:p>
            <a:r>
              <a:rPr lang="en-US" dirty="0"/>
              <a:t>2019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406105C-5986-AC15-6295-4F0D5010670E}"/>
              </a:ext>
            </a:extLst>
          </p:cNvPr>
          <p:cNvSpPr/>
          <p:nvPr/>
        </p:nvSpPr>
        <p:spPr>
          <a:xfrm>
            <a:off x="890200" y="5532397"/>
            <a:ext cx="727587" cy="196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B37FC72-A92E-C292-E202-D45E9044B5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648591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{0769A2EE-3F20-4210-97D4-D5E32EC1522D}tf78438558_win32</Template>
  <TotalTime>283</TotalTime>
  <Words>317</Words>
  <Application>Microsoft Office PowerPoint</Application>
  <PresentationFormat>Widescreen</PresentationFormat>
  <Paragraphs>71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system-ui</vt:lpstr>
      <vt:lpstr>Custom</vt:lpstr>
      <vt:lpstr>Project 1  presentation</vt:lpstr>
      <vt:lpstr>PROBLEM STATEMENT</vt:lpstr>
      <vt:lpstr>PowerPoint Presentation</vt:lpstr>
      <vt:lpstr>Find state trends and average test scores.</vt:lpstr>
      <vt:lpstr>Find state trends and average test scores.</vt:lpstr>
      <vt:lpstr>Engaging the audience</vt:lpstr>
      <vt:lpstr>PowerPoint Presentation</vt:lpstr>
      <vt:lpstr>2018 </vt:lpstr>
      <vt:lpstr>2019 </vt:lpstr>
      <vt:lpstr>Navigating Q&amp;A  sessions</vt:lpstr>
      <vt:lpstr>Speaking impact</vt:lpstr>
      <vt:lpstr>Final tips &amp; takeaways</vt:lpstr>
      <vt:lpstr>ACT publishes benchmarks that represent scores associated with college success: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Taweewattana Prhomkotara</dc:creator>
  <cp:lastModifiedBy>Taweewattana Prhomkotara</cp:lastModifiedBy>
  <cp:revision>2</cp:revision>
  <dcterms:created xsi:type="dcterms:W3CDTF">2024-10-10T07:59:28Z</dcterms:created>
  <dcterms:modified xsi:type="dcterms:W3CDTF">2024-10-19T03:35:06Z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