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281" r:id="rId8"/>
    <p:sldId id="324" r:id="rId9"/>
    <p:sldId id="282" r:id="rId10"/>
    <p:sldId id="314" r:id="rId11"/>
    <p:sldId id="315" r:id="rId12"/>
    <p:sldId id="323" r:id="rId13"/>
    <p:sldId id="317" r:id="rId14"/>
    <p:sldId id="318" r:id="rId15"/>
    <p:sldId id="321" r:id="rId16"/>
    <p:sldId id="322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01846-7CA0-469D-84E4-AC0BFFF06960}" v="1" dt="2024-10-19T03:16:54.41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2D55A7-9C92-0F62-2774-A2B58322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32" y="2221544"/>
            <a:ext cx="9806032" cy="41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24A0B-6D64-1603-5A41-B597B219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7" y="1471316"/>
            <a:ext cx="896951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801583"/>
            <a:ext cx="5829147" cy="48253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A composite score of 28 may place you in the 88th percentile, meaning you scored higher than 88% of test-takers.</a:t>
            </a:r>
          </a:p>
          <a:p>
            <a:r>
              <a:rPr lang="en-US" b="1" i="0" dirty="0">
                <a:effectLst/>
                <a:latin typeface="system-ui"/>
              </a:rPr>
              <a:t>High scores in Math and Science suggest strength in quantitative and analytical reasoning.</a:t>
            </a:r>
          </a:p>
          <a:p>
            <a:r>
              <a:rPr lang="en-US" b="1" i="0" dirty="0">
                <a:effectLst/>
                <a:latin typeface="system-ui"/>
              </a:rPr>
              <a:t>A score of 32 in Reading might indicate strong verbal comprehension skills.</a:t>
            </a:r>
          </a:p>
          <a:p>
            <a:r>
              <a:rPr lang="en-US" b="1" i="0" dirty="0">
                <a:effectLst/>
                <a:latin typeface="system-ui"/>
              </a:rPr>
              <a:t>A score of 26 in Science might suggest areas where more practice in interpreting scientific data could help.</a:t>
            </a:r>
          </a:p>
          <a:p>
            <a:r>
              <a:rPr lang="en-US" b="1" i="0" dirty="0">
                <a:effectLst/>
                <a:latin typeface="system-ui"/>
              </a:rPr>
              <a:t>A composite score of 29 might place you in the 91st percentile, meaning you scored higher than 91% of test-takers.</a:t>
            </a:r>
          </a:p>
          <a:p>
            <a:r>
              <a:rPr lang="en-US" b="1" i="0" dirty="0">
                <a:effectLst/>
                <a:latin typeface="system-ui"/>
              </a:rPr>
              <a:t>A composite score of 24 might place you in the 74th percentile.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system-ui"/>
              </a:rPr>
              <a:t>ACT publishes benchmarks that represent scores associated with college success: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1695335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Taweewattana Prhomkotara (Wee)</a:t>
            </a:r>
          </a:p>
          <a:p>
            <a:r>
              <a:rPr lang="en-US" dirty="0"/>
              <a:t>0909275573</a:t>
            </a:r>
          </a:p>
          <a:p>
            <a:r>
              <a:rPr lang="en-US" dirty="0"/>
              <a:t>promakotara@gmail.com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595"/>
            <a:ext cx="6583680" cy="82397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3583"/>
            <a:ext cx="10511626" cy="51572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system-ui"/>
              </a:rPr>
              <a:t>Analyzing participation rates in ACT (American College Testing) exams can provide insights into several factors, such as demographic trends, educational access, and student preferences over time. Here's a general approach for analyzing ACT participation rates:</a:t>
            </a:r>
            <a:endParaRPr lang="en-US" sz="1800" b="1" i="0" dirty="0">
              <a:effectLst/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Collection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Identify Key Metrics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Segmentation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Trend Analysis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Statistical Analysis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Visualization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1CEEBA-EEBC-F025-1668-58AC8B91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26" y="547996"/>
            <a:ext cx="7008377" cy="54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30611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31606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B3D5C-8FDB-C319-03A2-BB43CB4C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83" y="1681852"/>
            <a:ext cx="607366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7725" y="347795"/>
            <a:ext cx="7043618" cy="2233233"/>
          </a:xfrm>
        </p:spPr>
        <p:txBody>
          <a:bodyPr/>
          <a:lstStyle/>
          <a:p>
            <a:r>
              <a:rPr lang="en-US" dirty="0"/>
              <a:t>2017 Participation by State &lt; 40%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9BDD3-2695-5C96-96A4-F591A39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8" y="1464411"/>
            <a:ext cx="7369179" cy="48162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2214FDE-6473-530F-3AD0-13760B0AE4D7}"/>
              </a:ext>
            </a:extLst>
          </p:cNvPr>
          <p:cNvSpPr/>
          <p:nvPr/>
        </p:nvSpPr>
        <p:spPr>
          <a:xfrm>
            <a:off x="4056848" y="4719484"/>
            <a:ext cx="515152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BB0F3-11F9-D466-A3D0-79BED97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5" y="164714"/>
            <a:ext cx="7796464" cy="763974"/>
          </a:xfrm>
        </p:spPr>
        <p:txBody>
          <a:bodyPr/>
          <a:lstStyle/>
          <a:p>
            <a:r>
              <a:rPr lang="en-US" dirty="0"/>
              <a:t>2018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F747-61F9-8B75-E05C-B9B8DE3AE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020D0-984B-CB49-00A3-7DB46652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3CEF8-4770-A239-F0AF-03A27375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6678"/>
            <a:ext cx="7209145" cy="53725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B9203-9E5A-8945-48BB-3367FEFEA2B3}"/>
              </a:ext>
            </a:extLst>
          </p:cNvPr>
          <p:cNvSpPr/>
          <p:nvPr/>
        </p:nvSpPr>
        <p:spPr>
          <a:xfrm>
            <a:off x="914400" y="5476568"/>
            <a:ext cx="589935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D9A-C843-B38B-72D4-4A240B6D4F0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6DFA-BC97-43F8-F3B8-89674754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A795-103B-DD1F-8085-E17EA4B2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C030E-8500-5228-623E-FCDBE0E1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" y="1128958"/>
            <a:ext cx="7796463" cy="55654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2A4E0F8-B6BD-0930-E5B5-96960CF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0" y="310956"/>
            <a:ext cx="7796464" cy="763974"/>
          </a:xfrm>
        </p:spPr>
        <p:txBody>
          <a:bodyPr/>
          <a:lstStyle/>
          <a:p>
            <a:r>
              <a:rPr lang="en-US" dirty="0"/>
              <a:t>2019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06105C-5986-AC15-6295-4F0D5010670E}"/>
              </a:ext>
            </a:extLst>
          </p:cNvPr>
          <p:cNvSpPr/>
          <p:nvPr/>
        </p:nvSpPr>
        <p:spPr>
          <a:xfrm>
            <a:off x="890200" y="5532397"/>
            <a:ext cx="727587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37FC72-A92E-C292-E202-D45E9044B5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4859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294</TotalTime>
  <Words>317</Words>
  <Application>Microsoft Office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system-ui</vt:lpstr>
      <vt:lpstr>Custom</vt:lpstr>
      <vt:lpstr>Project 1  presentation</vt:lpstr>
      <vt:lpstr>PROBLEM STATEMENT</vt:lpstr>
      <vt:lpstr>PowerPoint Presentation</vt:lpstr>
      <vt:lpstr>Find state trends and average test scores.</vt:lpstr>
      <vt:lpstr>Find state trends and average test scores.</vt:lpstr>
      <vt:lpstr>Engaging the audience</vt:lpstr>
      <vt:lpstr>PowerPoint Presentation</vt:lpstr>
      <vt:lpstr>2018 </vt:lpstr>
      <vt:lpstr>2019 </vt:lpstr>
      <vt:lpstr>Navigating Q&amp;A  sessions</vt:lpstr>
      <vt:lpstr>Speaking impact</vt:lpstr>
      <vt:lpstr>Final tips &amp; takeaways</vt:lpstr>
      <vt:lpstr>ACT publishes benchmarks that represent scores associated with college success: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3</cp:revision>
  <dcterms:created xsi:type="dcterms:W3CDTF">2024-10-10T07:59:28Z</dcterms:created>
  <dcterms:modified xsi:type="dcterms:W3CDTF">2024-10-19T03:46:52Z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