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4"/>
    <p:sldMasterId id="2147483671" r:id="rId5"/>
    <p:sldMasterId id="2147483676" r:id="rId6"/>
    <p:sldMasterId id="2147483682" r:id="rId7"/>
    <p:sldMasterId id="2147483714" r:id="rId8"/>
    <p:sldMasterId id="2147483700" r:id="rId9"/>
    <p:sldMasterId id="2147483685" r:id="rId10"/>
    <p:sldMasterId id="2147483691" r:id="rId11"/>
  </p:sldMasterIdLst>
  <p:notesMasterIdLst>
    <p:notesMasterId r:id="rId13"/>
  </p:notesMasterIdLst>
  <p:handoutMasterIdLst>
    <p:handoutMasterId r:id="rId14"/>
  </p:handoutMasterIdLst>
  <p:sldIdLst>
    <p:sldId id="600" r:id="rId12"/>
  </p:sldIdLst>
  <p:sldSz cx="9144000" cy="5143500" type="screen16x9"/>
  <p:notesSz cx="7023100" cy="93091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1FCF8C"/>
    <a:srgbClr val="189F6C"/>
    <a:srgbClr val="57C9E8"/>
    <a:srgbClr val="5FC5CE"/>
    <a:srgbClr val="1F7D86"/>
    <a:srgbClr val="5C959B"/>
    <a:srgbClr val="254D51"/>
    <a:srgbClr val="F07122"/>
    <a:srgbClr val="83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 autoAdjust="0"/>
    <p:restoredTop sz="94660"/>
  </p:normalViewPr>
  <p:slideViewPr>
    <p:cSldViewPr snapToGrid="0">
      <p:cViewPr>
        <p:scale>
          <a:sx n="90" d="100"/>
          <a:sy n="90" d="100"/>
        </p:scale>
        <p:origin x="924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r">
              <a:defRPr sz="1200"/>
            </a:lvl1pPr>
          </a:lstStyle>
          <a:p>
            <a:fld id="{EBF72008-7F6F-4A8C-8C21-23AB3F25E04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r">
              <a:defRPr sz="1200"/>
            </a:lvl1pPr>
          </a:lstStyle>
          <a:p>
            <a:fld id="{405415A4-11F0-4765-B725-D3D6CA7B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r">
              <a:defRPr sz="1200"/>
            </a:lvl1pPr>
          </a:lstStyle>
          <a:p>
            <a:fld id="{653CFC8F-EB02-48CB-AEB7-7FC4A120AB5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553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7" tIns="46654" rIns="93307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07" tIns="46654" rIns="93307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r">
              <a:defRPr sz="1200"/>
            </a:lvl1pPr>
          </a:lstStyle>
          <a:p>
            <a:fld id="{0E758C5D-8F81-4D0D-9235-32C4092D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8C5D-8F81-4D0D-9235-32C4092D3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76800" y="3333750"/>
            <a:ext cx="3810000" cy="990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76800" y="4324350"/>
            <a:ext cx="3811241" cy="381000"/>
          </a:xfrm>
          <a:prstGeom prst="rect">
            <a:avLst/>
          </a:prstGeom>
        </p:spPr>
        <p:txBody>
          <a:bodyPr/>
          <a:lstStyle>
            <a:lvl1pPr>
              <a:defRPr sz="800" b="0" i="1">
                <a:solidFill>
                  <a:srgbClr val="4EB6D0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71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CaseStudy-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86B95-D184-4F2B-A3EF-FE08074DC27E}"/>
              </a:ext>
            </a:extLst>
          </p:cNvPr>
          <p:cNvSpPr txBox="1"/>
          <p:nvPr userDrawn="1"/>
        </p:nvSpPr>
        <p:spPr>
          <a:xfrm>
            <a:off x="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4044E-207F-4744-A3F2-316564650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4" y="4610100"/>
            <a:ext cx="1051560" cy="32477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C03D86F-0226-4B98-B5AB-37E7D781A6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2" y="182880"/>
            <a:ext cx="3657598" cy="468312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bg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Client or Industry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243BE9-96C0-4FDC-93C9-8ADC8DBF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083" y="971550"/>
            <a:ext cx="3335317" cy="1260179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Intuitive Interface</a:t>
            </a:r>
          </a:p>
          <a:p>
            <a:pPr lvl="0"/>
            <a:r>
              <a:rPr lang="en-US"/>
              <a:t>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7B2DE3-A66C-4822-9D02-63A83FEC4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083" y="2307429"/>
            <a:ext cx="3335317" cy="20955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176" b="0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Why They’re Using SharePoint: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A47DD9-0A91-4D54-96E7-4EF99A4158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2880" y="4598815"/>
            <a:ext cx="5064920" cy="487535"/>
          </a:xfrm>
          <a:prstGeom prst="rect">
            <a:avLst/>
          </a:prstGeom>
        </p:spPr>
        <p:txBody>
          <a:bodyPr/>
          <a:lstStyle>
            <a:lvl1pPr marL="0" indent="0"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None/>
              <a:defRPr lang="en-US" sz="1050" b="0" kern="120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Technologies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SharePoint Online, SharePoint Rest API, JavaScript, CSS, Grid Layouts</a:t>
            </a:r>
          </a:p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Services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Creative Design, Responsive Build, Custom Development, Custom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-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86B95-D184-4F2B-A3EF-FE08074DC27E}"/>
              </a:ext>
            </a:extLst>
          </p:cNvPr>
          <p:cNvSpPr txBox="1"/>
          <p:nvPr userDrawn="1"/>
        </p:nvSpPr>
        <p:spPr>
          <a:xfrm>
            <a:off x="533400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104-37A0-4C13-B361-B1A0C3FDDA5B}"/>
              </a:ext>
            </a:extLst>
          </p:cNvPr>
          <p:cNvSpPr txBox="1"/>
          <p:nvPr userDrawn="1"/>
        </p:nvSpPr>
        <p:spPr>
          <a:xfrm>
            <a:off x="5486401" y="1045225"/>
            <a:ext cx="955142" cy="383525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Use case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C03D86F-0226-4B98-B5AB-37E7D781A6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2" y="182880"/>
            <a:ext cx="3657598" cy="468312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bg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Client or Industry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55F650-21B7-4BB2-9247-52459AD257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0" y="666750"/>
            <a:ext cx="3657600" cy="351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2pPr>
          </a:lstStyle>
          <a:p>
            <a:pPr lvl="0"/>
            <a:r>
              <a:rPr lang="en-US"/>
              <a:t>Project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243BE9-96C0-4FDC-93C9-8ADC8DBF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0294" y="1317329"/>
            <a:ext cx="3295106" cy="914400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Intuitive Interface</a:t>
            </a:r>
          </a:p>
          <a:p>
            <a:pPr lvl="0"/>
            <a:r>
              <a:rPr lang="en-US"/>
              <a:t>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7B2DE3-A66C-4822-9D02-63A83FEC4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294" y="2307430"/>
            <a:ext cx="3295106" cy="216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176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Why They’re Using SharePoint: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A47DD9-0A91-4D54-96E7-4EF99A4158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4598815"/>
            <a:ext cx="5064920" cy="487535"/>
          </a:xfrm>
          <a:prstGeom prst="rect">
            <a:avLst/>
          </a:prstGeom>
        </p:spPr>
        <p:txBody>
          <a:bodyPr/>
          <a:lstStyle>
            <a:lvl1pPr marL="0" indent="0"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None/>
              <a:defRPr lang="en-US" sz="1050" kern="120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Technologies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SharePoint Online, SharePoint Rest API, JavaScript, CSS, Grid Layouts</a:t>
            </a:r>
          </a:p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Services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Creative Design, Responsive Build, Custom Development, Custom Menu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C7A7F-3128-4F9C-BE53-8E1C15FD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40" y="4610100"/>
            <a:ext cx="1051560" cy="3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CaseStudy-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86B95-D184-4F2B-A3EF-FE08074DC27E}"/>
              </a:ext>
            </a:extLst>
          </p:cNvPr>
          <p:cNvSpPr txBox="1"/>
          <p:nvPr userDrawn="1"/>
        </p:nvSpPr>
        <p:spPr>
          <a:xfrm>
            <a:off x="533400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C03D86F-0226-4B98-B5AB-37E7D781A6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2" y="182880"/>
            <a:ext cx="3657598" cy="468312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bg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243BE9-96C0-4FDC-93C9-8ADC8DBF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0294" y="971550"/>
            <a:ext cx="3295106" cy="1260179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Intuitive Interface</a:t>
            </a:r>
          </a:p>
          <a:p>
            <a:pPr lvl="0"/>
            <a:r>
              <a:rPr lang="en-US"/>
              <a:t>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7B2DE3-A66C-4822-9D02-63A83FEC4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294" y="2307430"/>
            <a:ext cx="3295106" cy="216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176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Why They’re Using SharePoint: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C7A7F-3128-4F9C-BE53-8E1C15FD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40" y="4610100"/>
            <a:ext cx="1051560" cy="3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Study-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86B95-D184-4F2B-A3EF-FE08074DC27E}"/>
              </a:ext>
            </a:extLst>
          </p:cNvPr>
          <p:cNvSpPr txBox="1"/>
          <p:nvPr userDrawn="1"/>
        </p:nvSpPr>
        <p:spPr>
          <a:xfrm>
            <a:off x="533400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104-37A0-4C13-B361-B1A0C3FDDA5B}"/>
              </a:ext>
            </a:extLst>
          </p:cNvPr>
          <p:cNvSpPr txBox="1"/>
          <p:nvPr userDrawn="1"/>
        </p:nvSpPr>
        <p:spPr>
          <a:xfrm>
            <a:off x="5486401" y="1045225"/>
            <a:ext cx="955142" cy="383525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Use case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C03D86F-0226-4B98-B5AB-37E7D781A6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2" y="182880"/>
            <a:ext cx="3657598" cy="468312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bg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Client or Industry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55F650-21B7-4BB2-9247-52459AD257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0" y="666750"/>
            <a:ext cx="3657600" cy="351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2pPr>
          </a:lstStyle>
          <a:p>
            <a:pPr lvl="0"/>
            <a:r>
              <a:rPr lang="en-US"/>
              <a:t>Project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243BE9-96C0-4FDC-93C9-8ADC8DBF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0294" y="1317329"/>
            <a:ext cx="3295106" cy="914400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Intuitive Interface</a:t>
            </a:r>
          </a:p>
          <a:p>
            <a:pPr lvl="0"/>
            <a:r>
              <a:rPr lang="en-US"/>
              <a:t>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7B2DE3-A66C-4822-9D02-63A83FEC4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294" y="2307430"/>
            <a:ext cx="3295106" cy="216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176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Why They’re Using SharePoint: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A47DD9-0A91-4D54-96E7-4EF99A4158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4598815"/>
            <a:ext cx="5064920" cy="487535"/>
          </a:xfrm>
          <a:prstGeom prst="rect">
            <a:avLst/>
          </a:prstGeom>
        </p:spPr>
        <p:txBody>
          <a:bodyPr/>
          <a:lstStyle>
            <a:lvl1pPr marL="0" indent="0"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None/>
              <a:defRPr lang="en-US" sz="1050" kern="120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Technologies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SharePoint Online, SharePoint Rest API, JavaScript, CSS, Grid Layouts</a:t>
            </a:r>
          </a:p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Services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Creative Design, Responsive Build, Custom Development, Custom Menu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C7A7F-3128-4F9C-BE53-8E1C15FD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40" y="4610100"/>
            <a:ext cx="1051560" cy="3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C5744D4E-5893-465C-84BB-4A1BD0F2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defRPr/>
            </a:lvl1pPr>
          </a:lstStyle>
          <a:p>
            <a:pPr lvl="0" algn="ctr" defTabSz="685644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755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DEB4-6473-4881-ABB6-4DC9A13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CF202-8359-47ED-B015-1061711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7098-E0BC-4946-950D-D926F9A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7090-52E0-45B0-9A6D-FF4916BE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176C-C65A-4F8E-A7F8-49FB49BF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7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4778-39F7-4FD1-9FEE-433B3A61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EB95-B671-4E50-83B6-89ECC263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BC27-FD2E-4F62-A16E-72A6651A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7F37-5C99-4037-885D-B1C1AA5F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AE70-5CAC-4AE3-AAFF-FA04983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7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E283-0030-46CD-B95A-E35A6BA6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86B8-9B33-4FF9-B3DE-FF7C73FE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5312-0622-42E1-A144-6A99F995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D860-021D-47F7-A039-B49DEE2A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3248-7B98-465F-820E-2F9F5E4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DA9-4F5F-489A-97DF-5473EA2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F55-4467-4067-A77A-8F85064C9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DC15-2297-489F-B6BE-DEFF4D3F5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0C6D-85EB-477A-A192-0C049BB0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8755-BBAC-4BBC-BB5C-F565EBD3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D148-4F6D-48E5-99E2-35F2157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B8B4-7D5C-4E7F-84CA-25D7B6AF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F9CD-12FE-4DE2-BA90-ADE9499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8793-721B-4616-866E-CC273FF7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C64F1-F6A3-4618-A335-CF31ED37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69139-1739-49BE-8917-CE2AB8586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37DF3-A60B-4B77-883B-87CBDCA6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37640-0DA6-4F21-BED3-39042A88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55CC-0B24-4BB8-924F-67BE46D0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486150"/>
            <a:ext cx="381000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875559" y="3943350"/>
            <a:ext cx="3811241" cy="381000"/>
          </a:xfrm>
          <a:prstGeom prst="rect">
            <a:avLst/>
          </a:prstGeom>
        </p:spPr>
        <p:txBody>
          <a:bodyPr/>
          <a:lstStyle>
            <a:lvl1pPr>
              <a:defRPr sz="1600" b="0" i="1">
                <a:solidFill>
                  <a:srgbClr val="4EB6D0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76800" y="4324350"/>
            <a:ext cx="3811241" cy="381000"/>
          </a:xfrm>
          <a:prstGeom prst="rect">
            <a:avLst/>
          </a:prstGeom>
        </p:spPr>
        <p:txBody>
          <a:bodyPr/>
          <a:lstStyle>
            <a:lvl1pPr>
              <a:defRPr sz="800" b="0" i="1">
                <a:solidFill>
                  <a:srgbClr val="4EB6D0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648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C550-815E-44C7-B184-E26139B2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0CECC-E837-411D-80CB-110D8235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4CC7F-7A30-4CD6-9901-F585E9F1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A9E8B-5A55-45D7-B977-F9D2DB11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776D5-F130-4236-9017-8CD0885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E3C49-CF7B-4F64-A26B-8D47D32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262C9-3EA0-40B1-9A2D-795FB7C7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FD00-A390-470D-8E21-C7DA199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9348-E661-4231-814A-8406B4CC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815D-91EE-4FD4-9C89-899E4BEE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629B-594D-4E9D-878D-5E99DE5E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729E-BF04-4889-A62C-6FEEF67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CD51-3AF8-4AC6-BB83-CE5A5E9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A727-CEF7-40F7-9140-37CBEC6F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FF67-C88D-42EB-AC57-16CA5A42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DA6A-9CCD-4BCF-921A-39E3B1512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944F-9CFE-4DA4-A620-06D283C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36BD-3CE9-4E2E-943D-FBA008D3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379E-ED5F-49A4-881D-ADB5245D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3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B2E-23B6-4B63-83EC-C7492916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F51E-D01D-4D0C-BB93-2EB791AAA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624F-6D4F-406E-BCFF-53D839BF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E39B-09E6-4A31-9CDD-3015E57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BD06-BB3A-4AD2-A89A-3A59CB88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5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9DE72-3DC5-4A9D-81A9-E8BFB144C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745C7-D4BC-4556-8B77-A9C530C8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50DD-2B39-46AC-92C4-556DBC6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275BFF4-3B15-4E4E-90CD-321D119E78E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8D70-3AE4-4466-8029-4BD3235A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E855-0DCA-48CA-9E73-351EA32F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75DFC73-8AAC-44E4-A55A-B6096608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494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6252-E03E-4C2A-8506-AE337B7E9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C37C6-DE70-4D42-A6D5-C82E7134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10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654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  <a:lvl2pPr marL="687388" indent="-230188"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latin typeface="Franklin Gothic Book" panose="020B0503020102020204" pitchFamily="34" charset="0"/>
              </a:defRPr>
            </a:lvl2pPr>
            <a:lvl3pPr marL="1200150" indent="-285750"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latin typeface="Franklin Gothic Book" panose="020B0503020102020204" pitchFamily="34" charset="0"/>
              </a:defRPr>
            </a:lvl3pPr>
            <a:lvl4pPr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latin typeface="Franklin Gothic Book" panose="020B0503020102020204" pitchFamily="34" charset="0"/>
              </a:defRPr>
            </a:lvl4pPr>
            <a:lvl5pPr marL="2171700" indent="-342900"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4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200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idx="11"/>
          </p:nvPr>
        </p:nvSpPr>
        <p:spPr>
          <a:xfrm>
            <a:off x="4572000" y="1200150"/>
            <a:ext cx="4114800" cy="3200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5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200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68333" y="1200149"/>
            <a:ext cx="4275667" cy="3224213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46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83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8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-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86B95-D184-4F2B-A3EF-FE08074DC27E}"/>
              </a:ext>
            </a:extLst>
          </p:cNvPr>
          <p:cNvSpPr txBox="1"/>
          <p:nvPr userDrawn="1"/>
        </p:nvSpPr>
        <p:spPr>
          <a:xfrm>
            <a:off x="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104-37A0-4C13-B361-B1A0C3FDDA5B}"/>
              </a:ext>
            </a:extLst>
          </p:cNvPr>
          <p:cNvSpPr txBox="1"/>
          <p:nvPr userDrawn="1"/>
        </p:nvSpPr>
        <p:spPr>
          <a:xfrm>
            <a:off x="152401" y="1045225"/>
            <a:ext cx="955142" cy="383525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Use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4044E-207F-4744-A3F2-316564650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4" y="4610100"/>
            <a:ext cx="1051560" cy="32477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C03D86F-0226-4B98-B5AB-37E7D781A6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2" y="182880"/>
            <a:ext cx="3657598" cy="468312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bg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Client or Industry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55F650-21B7-4BB2-9247-52459AD257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666750"/>
            <a:ext cx="3657600" cy="351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2pPr>
          </a:lstStyle>
          <a:p>
            <a:pPr lvl="0"/>
            <a:r>
              <a:rPr lang="en-US"/>
              <a:t>Project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243BE9-96C0-4FDC-93C9-8ADC8DBF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083" y="1317329"/>
            <a:ext cx="3335317" cy="914400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Intuitive Interface</a:t>
            </a:r>
          </a:p>
          <a:p>
            <a:pPr lvl="0"/>
            <a:r>
              <a:rPr lang="en-US"/>
              <a:t>Etc.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7B2DE3-A66C-4822-9D02-63A83FEC4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083" y="2307429"/>
            <a:ext cx="3335317" cy="20955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176" b="0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Why They’re Using SharePoint: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7A47DD9-0A91-4D54-96E7-4EF99A4158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2880" y="4598815"/>
            <a:ext cx="5064920" cy="487535"/>
          </a:xfrm>
          <a:prstGeom prst="rect">
            <a:avLst/>
          </a:prstGeom>
        </p:spPr>
        <p:txBody>
          <a:bodyPr/>
          <a:lstStyle>
            <a:lvl1pPr marL="0" indent="0"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None/>
              <a:defRPr lang="en-US" sz="1050" b="0" kern="120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Technologies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SharePoint Online, SharePoint Rest API, JavaScript, CSS, Grid Layouts</a:t>
            </a:r>
          </a:p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050">
                <a:solidFill>
                  <a:schemeClr val="tx2"/>
                </a:solidFill>
                <a:latin typeface="Franklin Gothic Demi Cond" panose="020B0706030402020204" pitchFamily="34" charset="0"/>
                <a:ea typeface="+mn-ea"/>
              </a:rPr>
              <a:t>Services</a:t>
            </a:r>
            <a:r>
              <a:rPr lang="en-US" sz="1050">
                <a:solidFill>
                  <a:schemeClr val="tx2"/>
                </a:solidFill>
                <a:latin typeface="Franklin Gothic Book" panose="020B0503020102020204" pitchFamily="34" charset="0"/>
                <a:ea typeface="+mn-ea"/>
              </a:rPr>
              <a:t>: Creative Design, Responsive Build, Custom Development, Custom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gif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gi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theme" Target="../theme/them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029200" y="3333750"/>
            <a:ext cx="365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9157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/>
          <a:ea typeface="MS PGothic" panose="020B0600070205080204" pitchFamily="34" charset="-128"/>
          <a:cs typeface="Avenir Light"/>
        </a:defRPr>
      </a:lvl1pPr>
      <a:lvl2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 charset="0"/>
          <a:ea typeface="MS PGothic" panose="020B0600070205080204" pitchFamily="34" charset="-128"/>
          <a:cs typeface="Avenir Light" charset="0"/>
        </a:defRPr>
      </a:lvl2pPr>
      <a:lvl3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 charset="0"/>
          <a:ea typeface="MS PGothic" panose="020B0600070205080204" pitchFamily="34" charset="-128"/>
          <a:cs typeface="Avenir Light" charset="0"/>
        </a:defRPr>
      </a:lvl3pPr>
      <a:lvl4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 charset="0"/>
          <a:ea typeface="MS PGothic" panose="020B0600070205080204" pitchFamily="34" charset="-128"/>
          <a:cs typeface="Avenir Light" charset="0"/>
        </a:defRPr>
      </a:lvl4pPr>
      <a:lvl5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 charset="0"/>
          <a:ea typeface="MS PGothic" panose="020B0600070205080204" pitchFamily="34" charset="-128"/>
          <a:cs typeface="Avenir Light" charset="0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Avenir Light"/>
          <a:ea typeface="MS PGothic" panose="020B0600070205080204" pitchFamily="34" charset="-128"/>
          <a:cs typeface="Avenir Light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+mn-lt"/>
          <a:ea typeface="Arial" charset="0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+mn-lt"/>
          <a:ea typeface="Arial" charset="0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5630" y="104774"/>
            <a:ext cx="7719619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Edit Title</a:t>
            </a:r>
          </a:p>
        </p:txBody>
      </p:sp>
      <p:sp>
        <p:nvSpPr>
          <p:cNvPr id="205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181100"/>
            <a:ext cx="822960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84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9" r:id="rId5"/>
    <p:sldLayoutId id="2147483719" r:id="rId6"/>
  </p:sldLayoutIdLst>
  <p:txStyles>
    <p:titleStyle>
      <a:lvl1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tx2"/>
          </a:solidFill>
          <a:latin typeface="Franklin Gothic Demi Cond" panose="020B0706030402020204" pitchFamily="34" charset="0"/>
          <a:ea typeface="MS PGothic" panose="020B0600070205080204" pitchFamily="34" charset="-128"/>
          <a:cs typeface="Franklin Gothic Demi Cond" panose="020B0706030402020204" pitchFamily="34" charset="0"/>
        </a:defRPr>
      </a:lvl1pPr>
      <a:lvl2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2pPr>
      <a:lvl3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3pPr>
      <a:lvl4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4pPr>
      <a:lvl5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1200"/>
        </a:spcAft>
        <a:buClr>
          <a:srgbClr val="4EB6D0"/>
        </a:buClr>
        <a:buSzPct val="100000"/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Franklin Gothic Medium Cond" panose="020B0606030402020204" pitchFamily="34" charset="0"/>
          <a:ea typeface="MS PGothic" panose="020B0600070205080204" pitchFamily="34" charset="-128"/>
          <a:cs typeface="Franklin Gothic Medium Cond" panose="020B0606030402020204" pitchFamily="34" charset="0"/>
        </a:defRPr>
      </a:lvl1pPr>
      <a:lvl2pPr marL="687388" indent="-230188" algn="l" defTabSz="4572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20000"/>
        <a:buFont typeface="Wingdings" panose="05000000000000000000" pitchFamily="2" charset="2"/>
        <a:buChar char="§"/>
        <a:defRPr>
          <a:solidFill>
            <a:srgbClr val="000000"/>
          </a:solidFill>
          <a:latin typeface="Franklin Gothic Book" panose="020B0503020102020204" pitchFamily="34" charset="0"/>
          <a:ea typeface="MS PGothic" panose="020B0600070205080204" pitchFamily="34" charset="-128"/>
          <a:cs typeface="Franklin Gothic Book" panose="020B0503020102020204" pitchFamily="34" charset="0"/>
        </a:defRPr>
      </a:lvl2pPr>
      <a:lvl3pPr marL="12001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chemeClr val="bg2"/>
        </a:buClr>
        <a:buSzPct val="120000"/>
        <a:buFont typeface="Wingdings" panose="05000000000000000000" pitchFamily="2" charset="2"/>
        <a:buChar char="§"/>
        <a:defRPr>
          <a:solidFill>
            <a:srgbClr val="000000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marL="1830388" indent="-338138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chemeClr val="bg2"/>
        </a:buClr>
        <a:buSzPct val="120000"/>
        <a:buFont typeface="Wingdings" panose="05000000000000000000" pitchFamily="2" charset="2"/>
        <a:buChar char="§"/>
        <a:defRPr sz="1400" i="1">
          <a:solidFill>
            <a:srgbClr val="000000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DFFB0-6407-4DCC-BA75-657EEA8879B6}"/>
              </a:ext>
            </a:extLst>
          </p:cNvPr>
          <p:cNvSpPr txBox="1"/>
          <p:nvPr userDrawn="1"/>
        </p:nvSpPr>
        <p:spPr>
          <a:xfrm>
            <a:off x="152401" y="1045225"/>
            <a:ext cx="955142" cy="383525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Use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0B361-21EB-431F-9E36-7390268E27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4" y="4610100"/>
            <a:ext cx="1051560" cy="324774"/>
          </a:xfrm>
          <a:prstGeom prst="rect">
            <a:avLst/>
          </a:prstGeom>
        </p:spPr>
      </p:pic>
      <p:sp>
        <p:nvSpPr>
          <p:cNvPr id="9" name="Title 9">
            <a:extLst>
              <a:ext uri="{FF2B5EF4-FFF2-40B4-BE49-F238E27FC236}">
                <a16:creationId xmlns:a16="http://schemas.microsoft.com/office/drawing/2014/main" id="{5BF6C3F7-573E-4A71-AC09-949DB4C4E56A}"/>
              </a:ext>
            </a:extLst>
          </p:cNvPr>
          <p:cNvSpPr txBox="1">
            <a:spLocks/>
          </p:cNvSpPr>
          <p:nvPr userDrawn="1"/>
        </p:nvSpPr>
        <p:spPr>
          <a:xfrm>
            <a:off x="152402" y="182880"/>
            <a:ext cx="3657598" cy="4683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lang="en-US" sz="3300">
                <a:solidFill>
                  <a:schemeClr val="bg2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Avenir Roman"/>
              </a:defRPr>
            </a:lvl1pPr>
            <a:lvl2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2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2pPr>
            <a:lvl3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2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3pPr>
            <a:lvl4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2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4pPr>
            <a:lvl5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2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5pPr>
            <a:lvl6pPr marL="25146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kern="0"/>
              <a:t>Client or Industry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8F8C1FB4-09A9-4BB2-A692-468B3B4CD4D0}"/>
              </a:ext>
            </a:extLst>
          </p:cNvPr>
          <p:cNvSpPr txBox="1">
            <a:spLocks/>
          </p:cNvSpPr>
          <p:nvPr userDrawn="1"/>
        </p:nvSpPr>
        <p:spPr>
          <a:xfrm>
            <a:off x="152400" y="666750"/>
            <a:ext cx="3657600" cy="35162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1200"/>
              </a:spcAft>
              <a:buClr>
                <a:srgbClr val="4EB6D0"/>
              </a:buClr>
              <a:buSzPct val="100000"/>
              <a:buFont typeface="Times New Roman" panose="02020603050405020304" pitchFamily="18" charset="0"/>
              <a:buNone/>
              <a:defRPr lang="en-US" sz="2000" b="1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 marL="687388" indent="-230188" algn="l" defTabSz="4572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2pPr>
            <a:lvl3pPr marL="1200150" indent="-28575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3pPr>
            <a:lvl4pPr marL="1830388" indent="-338138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400" i="1"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4pPr>
            <a:lvl5pPr marL="20574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 Narrow"/>
                <a:ea typeface="MS PGothic" panose="020B0600070205080204" pitchFamily="34" charset="-128"/>
                <a:cs typeface="Arial Narrow"/>
              </a:defRPr>
            </a:lvl5pPr>
            <a:lvl6pPr marL="25146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bg1"/>
                </a:solidFill>
              </a:rPr>
              <a:t>Project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1F5FF1-1938-44AC-873D-89AE23CED753}"/>
              </a:ext>
            </a:extLst>
          </p:cNvPr>
          <p:cNvSpPr txBox="1">
            <a:spLocks/>
          </p:cNvSpPr>
          <p:nvPr userDrawn="1"/>
        </p:nvSpPr>
        <p:spPr>
          <a:xfrm>
            <a:off x="246083" y="1317329"/>
            <a:ext cx="3335317" cy="914400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Clr>
                <a:srgbClr val="4EB6D0"/>
              </a:buClr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7388" indent="-230188" algn="l" defTabSz="4572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2pPr>
            <a:lvl3pPr marL="1200150" indent="-28575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3pPr>
            <a:lvl4pPr marL="1830388" indent="-338138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400" i="1"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4pPr>
            <a:lvl5pPr marL="20574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 Narrow"/>
                <a:ea typeface="MS PGothic" panose="020B0600070205080204" pitchFamily="34" charset="-128"/>
                <a:cs typeface="Arial Narrow"/>
              </a:defRPr>
            </a:lvl5pPr>
            <a:lvl6pPr marL="25146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bg1"/>
                </a:solidFill>
              </a:rPr>
              <a:t>Intuitive Interface</a:t>
            </a:r>
          </a:p>
          <a:p>
            <a:r>
              <a:rPr lang="en-US" b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2DBFEBEF-91BE-4202-9A4F-CCD89547B9D5}"/>
              </a:ext>
            </a:extLst>
          </p:cNvPr>
          <p:cNvSpPr txBox="1">
            <a:spLocks/>
          </p:cNvSpPr>
          <p:nvPr userDrawn="1"/>
        </p:nvSpPr>
        <p:spPr>
          <a:xfrm>
            <a:off x="246083" y="2307429"/>
            <a:ext cx="3335317" cy="2095563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EB6D0"/>
              </a:buClr>
              <a:buSzPct val="100000"/>
              <a:buFont typeface="Times New Roman" panose="02020603050405020304" pitchFamily="18" charset="0"/>
              <a:buNone/>
              <a:defRPr lang="en-US" sz="1176" b="1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687388" indent="-230188" algn="l" defTabSz="4572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2pPr>
            <a:lvl3pPr marL="1200150" indent="-28575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3pPr>
            <a:lvl4pPr marL="1830388" indent="-338138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400" i="1">
                <a:solidFill>
                  <a:srgbClr val="000000"/>
                </a:solidFill>
                <a:latin typeface="Avenir Roman"/>
                <a:ea typeface="MS PGothic" panose="020B0600070205080204" pitchFamily="34" charset="-128"/>
                <a:cs typeface="Avenir Roman"/>
              </a:defRPr>
            </a:lvl4pPr>
            <a:lvl5pPr marL="20574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 Narrow"/>
                <a:ea typeface="MS PGothic" panose="020B0600070205080204" pitchFamily="34" charset="-128"/>
                <a:cs typeface="Arial Narrow"/>
              </a:defRPr>
            </a:lvl5pPr>
            <a:lvl6pPr marL="25146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Why They’re Using SharePoint:</a:t>
            </a:r>
          </a:p>
          <a:p>
            <a:r>
              <a:rPr lang="en-US">
                <a:solidFill>
                  <a:schemeClr val="tx2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692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7" r:id="rId2"/>
  </p:sldLayoutIdLst>
  <p:txStyles>
    <p:title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lang="en-US" sz="2400">
          <a:solidFill>
            <a:schemeClr val="bg2"/>
          </a:solidFill>
          <a:latin typeface="Avenir Roman"/>
          <a:ea typeface="MS PGothic" panose="020B0600070205080204" pitchFamily="34" charset="-128"/>
          <a:cs typeface="Avenir Roman"/>
        </a:defRPr>
      </a:lvl1pPr>
      <a:lvl2pPr marL="342900" indent="-3429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2"/>
          </a:solidFill>
          <a:latin typeface="Avenir Roman" charset="0"/>
          <a:ea typeface="MS PGothic" panose="020B0600070205080204" pitchFamily="34" charset="-128"/>
          <a:cs typeface="Avenir Roman" charset="0"/>
        </a:defRPr>
      </a:lvl2pPr>
      <a:lvl3pPr marL="342900" indent="-3429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2"/>
          </a:solidFill>
          <a:latin typeface="Avenir Roman" charset="0"/>
          <a:ea typeface="MS PGothic" panose="020B0600070205080204" pitchFamily="34" charset="-128"/>
          <a:cs typeface="Avenir Roman" charset="0"/>
        </a:defRPr>
      </a:lvl3pPr>
      <a:lvl4pPr marL="342900" indent="-3429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2"/>
          </a:solidFill>
          <a:latin typeface="Avenir Roman" charset="0"/>
          <a:ea typeface="MS PGothic" panose="020B0600070205080204" pitchFamily="34" charset="-128"/>
          <a:cs typeface="Avenir Roman" charset="0"/>
        </a:defRPr>
      </a:lvl4pPr>
      <a:lvl5pPr marL="342900" indent="-3429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chemeClr val="bg2"/>
          </a:solidFill>
          <a:latin typeface="Avenir Roman" charset="0"/>
          <a:ea typeface="MS PGothic" panose="020B0600070205080204" pitchFamily="34" charset="-128"/>
          <a:cs typeface="Avenir Roman" charset="0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1200"/>
        </a:spcAft>
        <a:buClr>
          <a:srgbClr val="4EB6D0"/>
        </a:buClr>
        <a:buSzPct val="100000"/>
        <a:buFont typeface="Times New Roman" panose="02020603050405020304" pitchFamily="18" charset="0"/>
        <a:defRPr b="1">
          <a:solidFill>
            <a:srgbClr val="000000"/>
          </a:solidFill>
          <a:latin typeface="Avenir Roman"/>
          <a:ea typeface="MS PGothic" panose="020B0600070205080204" pitchFamily="34" charset="-128"/>
          <a:cs typeface="Avenir Roman"/>
        </a:defRPr>
      </a:lvl1pPr>
      <a:lvl2pPr marL="687388" indent="-230188" algn="l" defTabSz="4572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20000"/>
        <a:buFont typeface="Wingdings" panose="05000000000000000000" pitchFamily="2" charset="2"/>
        <a:buChar char="§"/>
        <a:defRPr>
          <a:solidFill>
            <a:srgbClr val="000000"/>
          </a:solidFill>
          <a:latin typeface="Avenir Roman"/>
          <a:ea typeface="MS PGothic" panose="020B0600070205080204" pitchFamily="34" charset="-128"/>
          <a:cs typeface="Avenir Roman"/>
        </a:defRPr>
      </a:lvl2pPr>
      <a:lvl3pPr marL="12001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chemeClr val="bg2"/>
        </a:buClr>
        <a:buSzPct val="120000"/>
        <a:buFont typeface="Wingdings" panose="05000000000000000000" pitchFamily="2" charset="2"/>
        <a:buChar char="§"/>
        <a:defRPr>
          <a:solidFill>
            <a:srgbClr val="000000"/>
          </a:solidFill>
          <a:latin typeface="Avenir Roman"/>
          <a:ea typeface="MS PGothic" panose="020B0600070205080204" pitchFamily="34" charset="-128"/>
          <a:cs typeface="Avenir Roman"/>
        </a:defRPr>
      </a:lvl3pPr>
      <a:lvl4pPr marL="1830388" indent="-338138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chemeClr val="bg2"/>
        </a:buClr>
        <a:buSzPct val="120000"/>
        <a:buFont typeface="Wingdings" panose="05000000000000000000" pitchFamily="2" charset="2"/>
        <a:buChar char="§"/>
        <a:defRPr sz="1400" i="1">
          <a:solidFill>
            <a:srgbClr val="000000"/>
          </a:solidFill>
          <a:latin typeface="Avenir Roman"/>
          <a:ea typeface="MS PGothic" panose="020B0600070205080204" pitchFamily="34" charset="-128"/>
          <a:cs typeface="Avenir Roman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Arial Narrow"/>
          <a:ea typeface="MS PGothic" panose="020B0600070205080204" pitchFamily="34" charset="-128"/>
          <a:cs typeface="Arial Narrow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21070-762C-49F8-8592-01D7F2630993}"/>
              </a:ext>
            </a:extLst>
          </p:cNvPr>
          <p:cNvSpPr txBox="1"/>
          <p:nvPr userDrawn="1"/>
        </p:nvSpPr>
        <p:spPr>
          <a:xfrm>
            <a:off x="5334000" y="-789"/>
            <a:ext cx="3810000" cy="5142770"/>
          </a:xfrm>
          <a:prstGeom prst="rect">
            <a:avLst/>
          </a:prstGeom>
          <a:solidFill>
            <a:schemeClr val="tx2"/>
          </a:solidFill>
        </p:spPr>
        <p:txBody>
          <a:bodyPr wrap="square" lIns="336159" tIns="537855" rIns="268928" bIns="403391" rtlCol="0">
            <a:noAutofit/>
          </a:bodyPr>
          <a:lstStyle/>
          <a:p>
            <a:pPr marL="253277" indent="-253277" defTabSz="685736" eaLnBrk="1" fontAlgn="auto" hangingPunct="1">
              <a:spcBef>
                <a:spcPts val="0"/>
              </a:spcBef>
              <a:spcAft>
                <a:spcPts val="882"/>
              </a:spcAft>
              <a:buClr>
                <a:srgbClr val="D83B01"/>
              </a:buClr>
              <a:buSzPct val="80000"/>
              <a:buFont typeface="Segoe UI Symbol" panose="020B0502040204020203" pitchFamily="34" charset="0"/>
              <a:buChar char=""/>
              <a:defRPr/>
            </a:pPr>
            <a:endParaRPr lang="en-US" sz="1176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0B43B-BF54-4C50-AF0F-E37EA8F38AD1}"/>
              </a:ext>
            </a:extLst>
          </p:cNvPr>
          <p:cNvSpPr txBox="1"/>
          <p:nvPr userDrawn="1"/>
        </p:nvSpPr>
        <p:spPr>
          <a:xfrm>
            <a:off x="5486401" y="1045225"/>
            <a:ext cx="955142" cy="383525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defTabSz="685775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Use case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59469653-EDFF-4B2A-A5A6-F330A48256EA}"/>
              </a:ext>
            </a:extLst>
          </p:cNvPr>
          <p:cNvSpPr txBox="1">
            <a:spLocks/>
          </p:cNvSpPr>
          <p:nvPr userDrawn="1"/>
        </p:nvSpPr>
        <p:spPr>
          <a:xfrm>
            <a:off x="5486402" y="182880"/>
            <a:ext cx="3657598" cy="468312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bg2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Avenir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venir Roman" charset="0"/>
                <a:ea typeface="MS PGothic" panose="020B0600070205080204" pitchFamily="34" charset="-128"/>
                <a:cs typeface="Avenir Roman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Client or Industry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68B59-1AFB-4DDD-8301-0F8C90EB7111}"/>
              </a:ext>
            </a:extLst>
          </p:cNvPr>
          <p:cNvSpPr txBox="1">
            <a:spLocks/>
          </p:cNvSpPr>
          <p:nvPr userDrawn="1"/>
        </p:nvSpPr>
        <p:spPr>
          <a:xfrm>
            <a:off x="5486400" y="666750"/>
            <a:ext cx="3657600" cy="35162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000" kern="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E32A050-61F8-454B-905B-C97597A4FF37}"/>
              </a:ext>
            </a:extLst>
          </p:cNvPr>
          <p:cNvSpPr txBox="1">
            <a:spLocks/>
          </p:cNvSpPr>
          <p:nvPr userDrawn="1"/>
        </p:nvSpPr>
        <p:spPr>
          <a:xfrm>
            <a:off x="5620294" y="1317329"/>
            <a:ext cx="3295106" cy="914400"/>
          </a:xfrm>
          <a:prstGeom prst="rect">
            <a:avLst/>
          </a:prstGeom>
        </p:spPr>
        <p:txBody>
          <a:bodyPr/>
          <a:lstStyle>
            <a:lvl1pPr marL="171450" indent="-171450" algn="l" defTabSz="685775" rtl="0" eaLnBrk="1" fontAlgn="auto" hangingPunct="1">
              <a:lnSpc>
                <a:spcPts val="1324"/>
              </a:lnSpc>
              <a:spcBef>
                <a:spcPts val="0"/>
              </a:spcBef>
              <a:spcAft>
                <a:spcPts val="441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Intuitive Interface</a:t>
            </a:r>
          </a:p>
          <a:p>
            <a:r>
              <a:rPr lang="en-US"/>
              <a:t>Etc.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F1D5E55-86E9-4C40-BFB5-C412EB28254A}"/>
              </a:ext>
            </a:extLst>
          </p:cNvPr>
          <p:cNvSpPr txBox="1">
            <a:spLocks/>
          </p:cNvSpPr>
          <p:nvPr userDrawn="1"/>
        </p:nvSpPr>
        <p:spPr>
          <a:xfrm>
            <a:off x="5620294" y="2307430"/>
            <a:ext cx="3295106" cy="2169320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176" kern="1200" spc="0" baseline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They’re Using SharePoint: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6DCFB3-3A62-48F9-A75F-B868E5E6C5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40" y="4610100"/>
            <a:ext cx="1051560" cy="3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9" r:id="rId2"/>
    <p:sldLayoutId id="2147483712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venir Roman"/>
          <a:ea typeface="MS PGothic" panose="020B0600070205080204" pitchFamily="34" charset="-128"/>
          <a:cs typeface="Avenir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Roman" charset="0"/>
          <a:ea typeface="MS PGothic" panose="020B0600070205080204" pitchFamily="34" charset="-128"/>
          <a:cs typeface="Avenir Roman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Roman" charset="0"/>
          <a:ea typeface="MS PGothic" panose="020B0600070205080204" pitchFamily="34" charset="-128"/>
          <a:cs typeface="Avenir Roman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Roman" charset="0"/>
          <a:ea typeface="MS PGothic" panose="020B0600070205080204" pitchFamily="34" charset="-128"/>
          <a:cs typeface="Avenir Roman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Roman" charset="0"/>
          <a:ea typeface="MS PGothic" panose="020B0600070205080204" pitchFamily="34" charset="-128"/>
          <a:cs typeface="Avenir Roman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29D6195-D00E-4E0A-8287-499AF07F78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0"/>
            <a:ext cx="9144000" cy="51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D3AC63-2FEB-4D48-8F43-9D75D43432E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44">
              <a:defRPr/>
            </a:pPr>
            <a:endParaRPr lang="en-US" sz="1324">
              <a:solidFill>
                <a:srgbClr val="F1EFED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071E2-3254-4905-A6F4-BC85278DDE8D}"/>
              </a:ext>
            </a:extLst>
          </p:cNvPr>
          <p:cNvSpPr/>
          <p:nvPr userDrawn="1"/>
        </p:nvSpPr>
        <p:spPr>
          <a:xfrm>
            <a:off x="0" y="2190750"/>
            <a:ext cx="9144000" cy="1602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44">
              <a:defRPr/>
            </a:pPr>
            <a:endParaRPr lang="en-US" sz="1324">
              <a:solidFill>
                <a:srgbClr val="F1EFED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97218-3B91-484D-BABE-8B5473EAB1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40" y="4610100"/>
            <a:ext cx="1051560" cy="324774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9123BB1-BDBD-4DCE-9B96-EE9EAE95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722"/>
            <a:ext cx="9144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644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12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spc="-37" smtClean="0">
          <a:ln w="3175">
            <a:noFill/>
          </a:ln>
          <a:solidFill>
            <a:srgbClr val="FFFFFF"/>
          </a:solidFill>
          <a:latin typeface="Franklin Gothic Book" panose="020B0503020102020204" pitchFamily="34" charset="0"/>
          <a:ea typeface="MS PGothic" panose="020B0600070205080204" pitchFamily="34" charset="-128"/>
          <a:cs typeface="Segoe UI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0"/>
          <p:cNvGrpSpPr>
            <a:grpSpLocks/>
          </p:cNvGrpSpPr>
          <p:nvPr/>
        </p:nvGrpSpPr>
        <p:grpSpPr bwMode="auto">
          <a:xfrm>
            <a:off x="417513" y="868363"/>
            <a:ext cx="8083550" cy="3787775"/>
            <a:chOff x="1112838" y="1204913"/>
            <a:chExt cx="10499725" cy="4921250"/>
          </a:xfrm>
        </p:grpSpPr>
        <p:pic>
          <p:nvPicPr>
            <p:cNvPr id="5124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838" y="3137524"/>
              <a:ext cx="10499725" cy="106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980" y="1204913"/>
              <a:ext cx="690771" cy="80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9614" y="1206975"/>
              <a:ext cx="688709" cy="8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100" y="1206975"/>
              <a:ext cx="690772" cy="8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550" y="1204913"/>
              <a:ext cx="690771" cy="80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057" y="1204913"/>
              <a:ext cx="690772" cy="80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407" y="2048496"/>
              <a:ext cx="907282" cy="106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72" y="2048496"/>
              <a:ext cx="905220" cy="106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452" y="2048496"/>
              <a:ext cx="905219" cy="106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1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790" y="2048496"/>
              <a:ext cx="907282" cy="106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1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7552" y="2048496"/>
              <a:ext cx="907282" cy="106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1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921" y="2044371"/>
              <a:ext cx="909343" cy="106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Picture 1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200" y="2046434"/>
              <a:ext cx="905220" cy="105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Picture 1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87" y="4234802"/>
              <a:ext cx="907282" cy="1056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Picture 1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838" y="4228615"/>
              <a:ext cx="692833" cy="1889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" name="Picture 1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9852" y="4232740"/>
              <a:ext cx="692833" cy="188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17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768" y="4236865"/>
              <a:ext cx="692833" cy="1889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Picture 18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935" y="4234802"/>
              <a:ext cx="905219" cy="1056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19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614" y="1204913"/>
              <a:ext cx="692833" cy="8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20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5122" y="1209038"/>
              <a:ext cx="690772" cy="80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21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881" y="4234802"/>
              <a:ext cx="903158" cy="1053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22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4604" y="4234802"/>
              <a:ext cx="905219" cy="103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23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571" y="4240990"/>
              <a:ext cx="907282" cy="105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24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146" y="4234802"/>
              <a:ext cx="903158" cy="105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25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532" y="2048496"/>
              <a:ext cx="907282" cy="1064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26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2808" y="5305267"/>
              <a:ext cx="692833" cy="808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Picture 27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14" y="5303204"/>
              <a:ext cx="692833" cy="81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Title Placeholder 65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0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venir Roman"/>
          <a:ea typeface="MS PGothic" panose="020B0600070205080204" pitchFamily="34" charset="-128"/>
          <a:cs typeface="Avenir Roma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  <a:cs typeface="Avenir Roman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venir Roman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8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FFC158ED-0B0E-4319-9B81-80F899F9A9B2}"/>
              </a:ext>
            </a:extLst>
          </p:cNvPr>
          <p:cNvSpPr/>
          <p:nvPr/>
        </p:nvSpPr>
        <p:spPr>
          <a:xfrm>
            <a:off x="7905249" y="1061714"/>
            <a:ext cx="438549" cy="438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D6F73C-7A1A-4753-AD28-D4EC8114CDBC}"/>
              </a:ext>
            </a:extLst>
          </p:cNvPr>
          <p:cNvGrpSpPr/>
          <p:nvPr/>
        </p:nvGrpSpPr>
        <p:grpSpPr>
          <a:xfrm>
            <a:off x="3560372" y="1986491"/>
            <a:ext cx="920186" cy="221174"/>
            <a:chOff x="811183" y="3289477"/>
            <a:chExt cx="1638485" cy="221180"/>
          </a:xfrm>
        </p:grpSpPr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81350142-DF41-4D64-8F0A-4B8387167E74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rgbClr val="189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D590294D-7991-4701-AAFB-42D394B2DA6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rgbClr val="189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26804-0AF5-44FE-B7A8-688524A3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16A739-EAE7-4186-B637-8FA057153EF8}"/>
              </a:ext>
            </a:extLst>
          </p:cNvPr>
          <p:cNvGrpSpPr/>
          <p:nvPr/>
        </p:nvGrpSpPr>
        <p:grpSpPr>
          <a:xfrm>
            <a:off x="505035" y="2657576"/>
            <a:ext cx="1603680" cy="221174"/>
            <a:chOff x="811183" y="3289477"/>
            <a:chExt cx="1638485" cy="221180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454FB1F1-EED9-409C-BBAC-F7C65084F20D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8A15F5D-EE34-4340-A788-9678A9D1AD06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74E25D6-3536-4357-B088-2017BA84DE20}"/>
              </a:ext>
            </a:extLst>
          </p:cNvPr>
          <p:cNvSpPr txBox="1"/>
          <p:nvPr/>
        </p:nvSpPr>
        <p:spPr>
          <a:xfrm>
            <a:off x="35949" y="3710192"/>
            <a:ext cx="1465453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spc="40" dirty="0">
                <a:solidFill>
                  <a:schemeClr val="bg2"/>
                </a:solidFill>
                <a:latin typeface="Franklin Gothic Medium Cond" panose="020B0606030402020204" pitchFamily="34" charset="0"/>
              </a:rPr>
              <a:t>Discovery &amp; 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6BD54-49AF-4B0B-A8B3-1F24205D3E82}"/>
              </a:ext>
            </a:extLst>
          </p:cNvPr>
          <p:cNvSpPr txBox="1"/>
          <p:nvPr/>
        </p:nvSpPr>
        <p:spPr>
          <a:xfrm>
            <a:off x="4651776" y="551362"/>
            <a:ext cx="2118577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Managing Challenges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View Challenges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Points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D8EC2-9CE1-48F8-BBDF-AFBFBA769908}"/>
              </a:ext>
            </a:extLst>
          </p:cNvPr>
          <p:cNvSpPr/>
          <p:nvPr/>
        </p:nvSpPr>
        <p:spPr>
          <a:xfrm>
            <a:off x="381000" y="2257893"/>
            <a:ext cx="8458200" cy="336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36F6B-1591-4AE3-8D08-200A1F9C3F62}"/>
              </a:ext>
            </a:extLst>
          </p:cNvPr>
          <p:cNvSpPr txBox="1"/>
          <p:nvPr/>
        </p:nvSpPr>
        <p:spPr>
          <a:xfrm>
            <a:off x="518789" y="2298868"/>
            <a:ext cx="1371600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050" spc="40" dirty="0">
                <a:solidFill>
                  <a:schemeClr val="accent5"/>
                </a:solidFill>
                <a:latin typeface="Franklin Gothic Medium Cond" panose="020B0606030402020204" pitchFamily="34" charset="0"/>
              </a:rPr>
              <a:t>May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23EAA-280B-4732-8AE4-7ED0DBD8B8A2}"/>
              </a:ext>
            </a:extLst>
          </p:cNvPr>
          <p:cNvSpPr txBox="1"/>
          <p:nvPr/>
        </p:nvSpPr>
        <p:spPr>
          <a:xfrm>
            <a:off x="2007364" y="2298868"/>
            <a:ext cx="1371600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050" spc="40" dirty="0">
                <a:solidFill>
                  <a:schemeClr val="accent5"/>
                </a:solidFill>
                <a:latin typeface="Franklin Gothic Medium Cond" panose="020B0606030402020204" pitchFamily="34" charset="0"/>
              </a:rPr>
              <a:t>June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B3F78-0391-4D08-8849-B934DC90208B}"/>
              </a:ext>
            </a:extLst>
          </p:cNvPr>
          <p:cNvSpPr txBox="1"/>
          <p:nvPr/>
        </p:nvSpPr>
        <p:spPr>
          <a:xfrm>
            <a:off x="3495939" y="2298868"/>
            <a:ext cx="1371600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050" spc="40" dirty="0">
                <a:solidFill>
                  <a:schemeClr val="accent5"/>
                </a:solidFill>
                <a:latin typeface="Franklin Gothic Medium Cond" panose="020B0606030402020204" pitchFamily="34" charset="0"/>
              </a:rPr>
              <a:t>July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651EB-594E-48AD-9000-17779BD87D25}"/>
              </a:ext>
            </a:extLst>
          </p:cNvPr>
          <p:cNvSpPr txBox="1"/>
          <p:nvPr/>
        </p:nvSpPr>
        <p:spPr>
          <a:xfrm>
            <a:off x="4984514" y="2298868"/>
            <a:ext cx="1371600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050" spc="40" dirty="0">
                <a:solidFill>
                  <a:schemeClr val="accent5"/>
                </a:solidFill>
                <a:latin typeface="Franklin Gothic Medium Cond" panose="020B0606030402020204" pitchFamily="34" charset="0"/>
              </a:rPr>
              <a:t>August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36699-3B77-470D-9F49-792886A8B31E}"/>
              </a:ext>
            </a:extLst>
          </p:cNvPr>
          <p:cNvSpPr txBox="1"/>
          <p:nvPr/>
        </p:nvSpPr>
        <p:spPr>
          <a:xfrm>
            <a:off x="6473089" y="2298868"/>
            <a:ext cx="2331157" cy="25391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050" spc="40" dirty="0">
                <a:solidFill>
                  <a:schemeClr val="accent5"/>
                </a:solidFill>
                <a:latin typeface="Franklin Gothic Medium Cond" panose="020B0606030402020204" pitchFamily="34" charset="0"/>
              </a:rPr>
              <a:t>September - December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15F2C-A478-472D-835D-D81DA8D6B9B6}"/>
              </a:ext>
            </a:extLst>
          </p:cNvPr>
          <p:cNvSpPr txBox="1"/>
          <p:nvPr/>
        </p:nvSpPr>
        <p:spPr>
          <a:xfrm>
            <a:off x="1204281" y="824822"/>
            <a:ext cx="2001015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200" spc="40" dirty="0">
                <a:solidFill>
                  <a:srgbClr val="189F6C"/>
                </a:solidFill>
                <a:latin typeface="Franklin Gothic Medium Cond" panose="020B0606030402020204" pitchFamily="34" charset="0"/>
              </a:rPr>
              <a:t>App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09C17B-F21A-4BA4-9F6D-797385A32996}"/>
              </a:ext>
            </a:extLst>
          </p:cNvPr>
          <p:cNvSpPr txBox="1"/>
          <p:nvPr/>
        </p:nvSpPr>
        <p:spPr>
          <a:xfrm>
            <a:off x="1351072" y="1060889"/>
            <a:ext cx="2415494" cy="8002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Tech Stack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Project Setup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Initial App Creation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Navigation Structure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EDD706-7314-43EB-B322-EF0DD60E31B4}"/>
              </a:ext>
            </a:extLst>
          </p:cNvPr>
          <p:cNvCxnSpPr>
            <a:cxnSpLocks/>
            <a:stCxn id="35" idx="4"/>
          </p:cNvCxnSpPr>
          <p:nvPr/>
        </p:nvCxnSpPr>
        <p:spPr>
          <a:xfrm flipV="1">
            <a:off x="3986949" y="1010395"/>
            <a:ext cx="0" cy="1048139"/>
          </a:xfrm>
          <a:prstGeom prst="line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rgbClr val="1FC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5BFD8E-7DAD-488C-9C4B-0BCF4648633A}"/>
              </a:ext>
            </a:extLst>
          </p:cNvPr>
          <p:cNvGrpSpPr/>
          <p:nvPr/>
        </p:nvGrpSpPr>
        <p:grpSpPr>
          <a:xfrm>
            <a:off x="2089879" y="2661061"/>
            <a:ext cx="1980464" cy="221174"/>
            <a:chOff x="811183" y="3289477"/>
            <a:chExt cx="1638485" cy="221180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E140321-F40F-4A11-97EE-FE1649C48BEB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742D74BC-297C-47CD-B97B-4A07A5116602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8ED0D-DB6F-4BD1-8E12-8173E7031E8D}"/>
              </a:ext>
            </a:extLst>
          </p:cNvPr>
          <p:cNvGrpSpPr/>
          <p:nvPr/>
        </p:nvGrpSpPr>
        <p:grpSpPr>
          <a:xfrm>
            <a:off x="2653443" y="3297295"/>
            <a:ext cx="438549" cy="438549"/>
            <a:chOff x="2699163" y="3297295"/>
            <a:chExt cx="438549" cy="4385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FF7CA4-4DEB-4628-9920-F5FF9CD71EE2}"/>
                </a:ext>
              </a:extLst>
            </p:cNvPr>
            <p:cNvSpPr/>
            <p:nvPr/>
          </p:nvSpPr>
          <p:spPr>
            <a:xfrm>
              <a:off x="2699163" y="3297295"/>
              <a:ext cx="438549" cy="4385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phic 72" descr="Artist">
              <a:extLst>
                <a:ext uri="{FF2B5EF4-FFF2-40B4-BE49-F238E27FC236}">
                  <a16:creationId xmlns:a16="http://schemas.microsoft.com/office/drawing/2014/main" id="{8C1B3A88-85E4-4AA5-8CDB-83CDE8E8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3945" y="3347543"/>
              <a:ext cx="365760" cy="36576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A343339-1FA2-4501-B8F4-12F3D0FF83BE}"/>
              </a:ext>
            </a:extLst>
          </p:cNvPr>
          <p:cNvSpPr txBox="1"/>
          <p:nvPr/>
        </p:nvSpPr>
        <p:spPr>
          <a:xfrm>
            <a:off x="2107013" y="3742771"/>
            <a:ext cx="1704288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spc="40" dirty="0">
                <a:solidFill>
                  <a:schemeClr val="accent2"/>
                </a:solidFill>
                <a:latin typeface="Franklin Gothic Medium Cond" panose="020B0606030402020204" pitchFamily="34" charset="0"/>
              </a:rPr>
              <a:t>App Design &amp; Prototype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122FA-A632-4DEE-9939-489BA9220C9B}"/>
              </a:ext>
            </a:extLst>
          </p:cNvPr>
          <p:cNvSpPr txBox="1"/>
          <p:nvPr/>
        </p:nvSpPr>
        <p:spPr>
          <a:xfrm>
            <a:off x="2156189" y="3991180"/>
            <a:ext cx="1594110" cy="8002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Clarify expectations for individuals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Align on project roles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6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AAB2B1-7B80-42FF-B627-C2F197BD3CDE}"/>
              </a:ext>
            </a:extLst>
          </p:cNvPr>
          <p:cNvCxnSpPr>
            <a:cxnSpLocks/>
          </p:cNvCxnSpPr>
          <p:nvPr/>
        </p:nvCxnSpPr>
        <p:spPr>
          <a:xfrm>
            <a:off x="2874734" y="2725534"/>
            <a:ext cx="0" cy="564834"/>
          </a:xfrm>
          <a:prstGeom prst="line">
            <a:avLst/>
          </a:prstGeom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C02B53-81CA-4FA0-91B6-3B358950B1CD}"/>
              </a:ext>
            </a:extLst>
          </p:cNvPr>
          <p:cNvSpPr/>
          <p:nvPr/>
        </p:nvSpPr>
        <p:spPr>
          <a:xfrm>
            <a:off x="2837219" y="2729150"/>
            <a:ext cx="73152" cy="73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1B7E15-88F0-4C91-AF87-C46788581440}"/>
              </a:ext>
            </a:extLst>
          </p:cNvPr>
          <p:cNvCxnSpPr>
            <a:cxnSpLocks/>
          </p:cNvCxnSpPr>
          <p:nvPr/>
        </p:nvCxnSpPr>
        <p:spPr>
          <a:xfrm flipV="1">
            <a:off x="1220158" y="2759694"/>
            <a:ext cx="0" cy="69985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62ADB52-6FD3-405D-B132-F5387176B70F}"/>
              </a:ext>
            </a:extLst>
          </p:cNvPr>
          <p:cNvSpPr/>
          <p:nvPr/>
        </p:nvSpPr>
        <p:spPr>
          <a:xfrm>
            <a:off x="1184651" y="2730167"/>
            <a:ext cx="73152" cy="7315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8FA967-7FFC-47FA-AF9C-5C6636FBC002}"/>
              </a:ext>
            </a:extLst>
          </p:cNvPr>
          <p:cNvGrpSpPr/>
          <p:nvPr/>
        </p:nvGrpSpPr>
        <p:grpSpPr>
          <a:xfrm>
            <a:off x="4472075" y="1994128"/>
            <a:ext cx="1651400" cy="212446"/>
            <a:chOff x="811183" y="3289477"/>
            <a:chExt cx="1638485" cy="221180"/>
          </a:xfrm>
        </p:grpSpPr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C66A2D2D-AFC1-40D6-AF3E-1B8D8B4127C7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4D77CE7C-E1F9-4B00-AAAB-0F99A56BDCB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0C76553-3F64-483A-9AB2-ADFC1A4EDD24}"/>
              </a:ext>
            </a:extLst>
          </p:cNvPr>
          <p:cNvSpPr txBox="1"/>
          <p:nvPr/>
        </p:nvSpPr>
        <p:spPr>
          <a:xfrm>
            <a:off x="4575286" y="330217"/>
            <a:ext cx="1367898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spc="40" dirty="0">
                <a:solidFill>
                  <a:schemeClr val="accent3"/>
                </a:solidFill>
                <a:latin typeface="Franklin Gothic Medium Cond" panose="020B0606030402020204" pitchFamily="34" charset="0"/>
              </a:rPr>
              <a:t>Challenges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997D280-30DD-423F-AB7E-1662471F554D}"/>
              </a:ext>
            </a:extLst>
          </p:cNvPr>
          <p:cNvSpPr/>
          <p:nvPr/>
        </p:nvSpPr>
        <p:spPr>
          <a:xfrm>
            <a:off x="4964194" y="1105608"/>
            <a:ext cx="438549" cy="4385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Graphic 72" descr="Puzzle pieces">
            <a:extLst>
              <a:ext uri="{FF2B5EF4-FFF2-40B4-BE49-F238E27FC236}">
                <a16:creationId xmlns:a16="http://schemas.microsoft.com/office/drawing/2014/main" id="{405F4999-5CD8-47B3-A2FF-F972B46F7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588" y="1142002"/>
            <a:ext cx="365760" cy="3657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E9DA88-B226-4C47-80BF-BE589F45F6BB}"/>
              </a:ext>
            </a:extLst>
          </p:cNvPr>
          <p:cNvCxnSpPr>
            <a:cxnSpLocks/>
          </p:cNvCxnSpPr>
          <p:nvPr/>
        </p:nvCxnSpPr>
        <p:spPr>
          <a:xfrm>
            <a:off x="5184929" y="1528543"/>
            <a:ext cx="1" cy="574892"/>
          </a:xfrm>
          <a:prstGeom prst="line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B4519B7-373B-409D-BCE5-7E0F65AE3F54}"/>
              </a:ext>
            </a:extLst>
          </p:cNvPr>
          <p:cNvSpPr/>
          <p:nvPr/>
        </p:nvSpPr>
        <p:spPr>
          <a:xfrm>
            <a:off x="5147970" y="2058778"/>
            <a:ext cx="73152" cy="731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9556B7-9BDF-430E-AC6B-9309C7CDB40C}"/>
              </a:ext>
            </a:extLst>
          </p:cNvPr>
          <p:cNvSpPr txBox="1"/>
          <p:nvPr/>
        </p:nvSpPr>
        <p:spPr>
          <a:xfrm>
            <a:off x="193814" y="3907155"/>
            <a:ext cx="1735492" cy="7848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Determine Personal Project Goals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Code &amp; Backlog Management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Initial Populate Backlog &amp; Prioritize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259F658-69E1-4103-BB9B-2418F39BC733}"/>
              </a:ext>
            </a:extLst>
          </p:cNvPr>
          <p:cNvGrpSpPr/>
          <p:nvPr/>
        </p:nvGrpSpPr>
        <p:grpSpPr>
          <a:xfrm>
            <a:off x="5890437" y="2657576"/>
            <a:ext cx="1809980" cy="221175"/>
            <a:chOff x="811183" y="3289477"/>
            <a:chExt cx="1638485" cy="221180"/>
          </a:xfrm>
        </p:grpSpPr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8F032CA2-27D8-48EB-A7A5-04FDC13BBF01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7D82EFD8-A95C-4D89-B5F0-BA25ABE401BA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2C9C7C6-D639-4346-8DBA-AE180D25FC52}"/>
              </a:ext>
            </a:extLst>
          </p:cNvPr>
          <p:cNvSpPr txBox="1"/>
          <p:nvPr/>
        </p:nvSpPr>
        <p:spPr>
          <a:xfrm>
            <a:off x="6202220" y="3968218"/>
            <a:ext cx="2011638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Join Challenges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Complete Challenges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Member Settings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09158D-5C47-46DC-8140-1F628699860B}"/>
              </a:ext>
            </a:extLst>
          </p:cNvPr>
          <p:cNvSpPr txBox="1"/>
          <p:nvPr/>
        </p:nvSpPr>
        <p:spPr>
          <a:xfrm>
            <a:off x="5785593" y="3751959"/>
            <a:ext cx="2188962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spc="40" dirty="0">
                <a:solidFill>
                  <a:schemeClr val="tx2"/>
                </a:solidFill>
                <a:latin typeface="Franklin Gothic Medium Cond" panose="020B0606030402020204" pitchFamily="34" charset="0"/>
              </a:rPr>
              <a:t>Authentication &amp; Personalization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84DAD-3D09-45E4-A6A5-CF120D041748}"/>
              </a:ext>
            </a:extLst>
          </p:cNvPr>
          <p:cNvSpPr/>
          <p:nvPr/>
        </p:nvSpPr>
        <p:spPr>
          <a:xfrm>
            <a:off x="6624223" y="3309620"/>
            <a:ext cx="438549" cy="438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Graphic 72" descr="Tools">
            <a:extLst>
              <a:ext uri="{FF2B5EF4-FFF2-40B4-BE49-F238E27FC236}">
                <a16:creationId xmlns:a16="http://schemas.microsoft.com/office/drawing/2014/main" id="{E9281FC3-B5F0-40ED-B7F9-3034B9F1D1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3543" y="3359876"/>
            <a:ext cx="337878" cy="3378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6AE10E1-9403-4F23-B51B-774C11EB7887}"/>
              </a:ext>
            </a:extLst>
          </p:cNvPr>
          <p:cNvGrpSpPr/>
          <p:nvPr/>
        </p:nvGrpSpPr>
        <p:grpSpPr>
          <a:xfrm>
            <a:off x="6806922" y="2729591"/>
            <a:ext cx="73152" cy="592755"/>
            <a:chOff x="6812002" y="2756171"/>
            <a:chExt cx="73152" cy="592755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F397C6-1F61-4D6C-AB25-923CC3F734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51502" y="2774034"/>
              <a:ext cx="1" cy="574892"/>
            </a:xfrm>
            <a:prstGeom prst="line">
              <a:avLst/>
            </a:prstGeom>
            <a:ln w="952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3E22AA0-4F6B-4A9D-85F5-08DF92BD4BF3}"/>
                </a:ext>
              </a:extLst>
            </p:cNvPr>
            <p:cNvSpPr/>
            <p:nvPr/>
          </p:nvSpPr>
          <p:spPr>
            <a:xfrm rot="10800000">
              <a:off x="6812002" y="2756171"/>
              <a:ext cx="73152" cy="7315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A20532-F686-45D8-9264-BE97FAFFB247}"/>
              </a:ext>
            </a:extLst>
          </p:cNvPr>
          <p:cNvGrpSpPr/>
          <p:nvPr/>
        </p:nvGrpSpPr>
        <p:grpSpPr>
          <a:xfrm>
            <a:off x="491854" y="3245343"/>
            <a:ext cx="438549" cy="438549"/>
            <a:chOff x="1678883" y="816733"/>
            <a:chExt cx="438549" cy="4385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B0ADE7-A71B-4AF3-BF6D-8A9894BD9EB6}"/>
                </a:ext>
              </a:extLst>
            </p:cNvPr>
            <p:cNvSpPr/>
            <p:nvPr/>
          </p:nvSpPr>
          <p:spPr>
            <a:xfrm>
              <a:off x="1678883" y="816733"/>
              <a:ext cx="438549" cy="4385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Playbook">
              <a:extLst>
                <a:ext uri="{FF2B5EF4-FFF2-40B4-BE49-F238E27FC236}">
                  <a16:creationId xmlns:a16="http://schemas.microsoft.com/office/drawing/2014/main" id="{41033B6D-641B-4089-A0D8-08B6A3A31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05747" y="847883"/>
              <a:ext cx="388950" cy="3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DE31B9-D73C-49E7-A165-E9D78C0731ED}"/>
              </a:ext>
            </a:extLst>
          </p:cNvPr>
          <p:cNvCxnSpPr>
            <a:cxnSpLocks/>
          </p:cNvCxnSpPr>
          <p:nvPr/>
        </p:nvCxnSpPr>
        <p:spPr>
          <a:xfrm>
            <a:off x="922908" y="3460808"/>
            <a:ext cx="292608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50CC75-AE60-4F92-884F-E34D0037848F}"/>
              </a:ext>
            </a:extLst>
          </p:cNvPr>
          <p:cNvSpPr/>
          <p:nvPr/>
        </p:nvSpPr>
        <p:spPr>
          <a:xfrm rot="10800000">
            <a:off x="3950373" y="2058534"/>
            <a:ext cx="73152" cy="73152"/>
          </a:xfrm>
          <a:prstGeom prst="ellipse">
            <a:avLst/>
          </a:prstGeom>
          <a:solidFill>
            <a:srgbClr val="1FC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E6555-B987-4F12-A070-C55CF8BB3D02}"/>
              </a:ext>
            </a:extLst>
          </p:cNvPr>
          <p:cNvGrpSpPr/>
          <p:nvPr/>
        </p:nvGrpSpPr>
        <p:grpSpPr>
          <a:xfrm>
            <a:off x="2643344" y="862600"/>
            <a:ext cx="438549" cy="438549"/>
            <a:chOff x="3857022" y="3384747"/>
            <a:chExt cx="438549" cy="4385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2ED6C5-0714-4417-AAA6-80864AEBD887}"/>
                </a:ext>
              </a:extLst>
            </p:cNvPr>
            <p:cNvSpPr/>
            <p:nvPr/>
          </p:nvSpPr>
          <p:spPr>
            <a:xfrm>
              <a:off x="3857022" y="3384747"/>
              <a:ext cx="438549" cy="438549"/>
            </a:xfrm>
            <a:prstGeom prst="rect">
              <a:avLst/>
            </a:prstGeom>
            <a:solidFill>
              <a:srgbClr val="189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72" descr="Programmer">
              <a:extLst>
                <a:ext uri="{FF2B5EF4-FFF2-40B4-BE49-F238E27FC236}">
                  <a16:creationId xmlns:a16="http://schemas.microsoft.com/office/drawing/2014/main" id="{738D3016-275A-4BD9-BB65-75E0E278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3416" y="3421141"/>
              <a:ext cx="365760" cy="36576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1CBE12C-2E3F-41B0-8DCB-5F589819BA3C}"/>
              </a:ext>
            </a:extLst>
          </p:cNvPr>
          <p:cNvSpPr txBox="1"/>
          <p:nvPr/>
        </p:nvSpPr>
        <p:spPr>
          <a:xfrm>
            <a:off x="6600371" y="1412122"/>
            <a:ext cx="1548179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View Points &amp; Rewards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Manage Rewards</a:t>
            </a:r>
          </a:p>
          <a:p>
            <a:pPr marL="115888" indent="-115888">
              <a:buClr>
                <a:schemeClr val="accent6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6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Cash in Rewards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C70709-455A-4F3A-A163-0C2FF2585B95}"/>
              </a:ext>
            </a:extLst>
          </p:cNvPr>
          <p:cNvGrpSpPr/>
          <p:nvPr/>
        </p:nvGrpSpPr>
        <p:grpSpPr>
          <a:xfrm>
            <a:off x="7413395" y="1967447"/>
            <a:ext cx="1651400" cy="212446"/>
            <a:chOff x="811183" y="3289477"/>
            <a:chExt cx="1638485" cy="221180"/>
          </a:xfrm>
          <a:solidFill>
            <a:schemeClr val="accent1"/>
          </a:solidFill>
        </p:grpSpPr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D26524DE-3991-46CF-870D-984F91DD32E2}"/>
                </a:ext>
              </a:extLst>
            </p:cNvPr>
            <p:cNvSpPr>
              <a:spLocks noChangeAspect="1"/>
            </p:cNvSpPr>
            <p:nvPr/>
          </p:nvSpPr>
          <p:spPr>
            <a:xfrm rot="10800000" flipV="1">
              <a:off x="811184" y="3289477"/>
              <a:ext cx="1638484" cy="110590"/>
            </a:xfrm>
            <a:prstGeom prst="parallelogram">
              <a:avLst>
                <a:gd name="adj" fmla="val 666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92B9598A-A6F9-4E36-94E8-07306CE3D72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811183" y="3400067"/>
              <a:ext cx="1638484" cy="110590"/>
            </a:xfrm>
            <a:prstGeom prst="parallelogram">
              <a:avLst>
                <a:gd name="adj" fmla="val 666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C82406A-ED81-4F7F-88BC-C7A1AD50764F}"/>
              </a:ext>
            </a:extLst>
          </p:cNvPr>
          <p:cNvSpPr txBox="1"/>
          <p:nvPr/>
        </p:nvSpPr>
        <p:spPr>
          <a:xfrm>
            <a:off x="6379987" y="999058"/>
            <a:ext cx="186944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spc="40" dirty="0">
                <a:solidFill>
                  <a:schemeClr val="accent1"/>
                </a:solidFill>
                <a:latin typeface="Franklin Gothic Medium Cond" panose="020B0606030402020204" pitchFamily="34" charset="0"/>
              </a:rPr>
              <a:t>Points &amp; Reward Management</a:t>
            </a:r>
          </a:p>
        </p:txBody>
      </p:sp>
      <p:pic>
        <p:nvPicPr>
          <p:cNvPr id="117" name="Graphic 72" descr="Medal">
            <a:extLst>
              <a:ext uri="{FF2B5EF4-FFF2-40B4-BE49-F238E27FC236}">
                <a16:creationId xmlns:a16="http://schemas.microsoft.com/office/drawing/2014/main" id="{48090980-DB6F-46B8-9B9F-2ADEBB2E820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41908" y="1084841"/>
            <a:ext cx="365760" cy="3657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B2C29DA-70D1-413F-889B-82D2AA13A3F2}"/>
              </a:ext>
            </a:extLst>
          </p:cNvPr>
          <p:cNvCxnSpPr>
            <a:cxnSpLocks/>
          </p:cNvCxnSpPr>
          <p:nvPr/>
        </p:nvCxnSpPr>
        <p:spPr>
          <a:xfrm>
            <a:off x="8126249" y="1501862"/>
            <a:ext cx="1" cy="57489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2F04DAC-D9EF-4EF9-82FA-4EB96D8FCE81}"/>
              </a:ext>
            </a:extLst>
          </p:cNvPr>
          <p:cNvSpPr/>
          <p:nvPr/>
        </p:nvSpPr>
        <p:spPr>
          <a:xfrm>
            <a:off x="8089290" y="2032097"/>
            <a:ext cx="73152" cy="731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14BA4D5-981A-40C6-8972-3FA5EB47A012}"/>
              </a:ext>
            </a:extLst>
          </p:cNvPr>
          <p:cNvCxnSpPr>
            <a:cxnSpLocks/>
          </p:cNvCxnSpPr>
          <p:nvPr/>
        </p:nvCxnSpPr>
        <p:spPr>
          <a:xfrm>
            <a:off x="3075663" y="1010395"/>
            <a:ext cx="914400" cy="0"/>
          </a:xfrm>
          <a:prstGeom prst="line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rgbClr val="1FC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397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ed Header and Footer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se Study Left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ase Study Right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ransition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ank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meline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Storyboard Layouts">
  <a:themeElements>
    <a:clrScheme name="Skyline-SteveApproved">
      <a:dk1>
        <a:srgbClr val="141313"/>
      </a:dk1>
      <a:lt1>
        <a:srgbClr val="FFFFFE"/>
      </a:lt1>
      <a:dk2>
        <a:srgbClr val="003A5D"/>
      </a:dk2>
      <a:lt2>
        <a:srgbClr val="57C9E8"/>
      </a:lt2>
      <a:accent1>
        <a:srgbClr val="57C9E8"/>
      </a:accent1>
      <a:accent2>
        <a:srgbClr val="F99F1E"/>
      </a:accent2>
      <a:accent3>
        <a:srgbClr val="82BC00"/>
      </a:accent3>
      <a:accent4>
        <a:srgbClr val="F9BE00"/>
      </a:accent4>
      <a:accent5>
        <a:srgbClr val="777877"/>
      </a:accent5>
      <a:accent6>
        <a:srgbClr val="313231"/>
      </a:accent6>
      <a:hlink>
        <a:srgbClr val="57C9E8"/>
      </a:hlink>
      <a:folHlink>
        <a:srgbClr val="003A5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173AF3-2B30-49B6-AF06-D4A3F5967342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72A669635F6B499C1E6CF072CF00F1" ma:contentTypeVersion="10" ma:contentTypeDescription="Create a new document." ma:contentTypeScope="" ma:versionID="6df1a09d053681769202c0e7d7e8aae6">
  <xsd:schema xmlns:xsd="http://www.w3.org/2001/XMLSchema" xmlns:xs="http://www.w3.org/2001/XMLSchema" xmlns:p="http://schemas.microsoft.com/office/2006/metadata/properties" xmlns:ns2="aeef26ad-1d06-4ba0-88f3-a4acde3d100f" xmlns:ns3="20d0cde9-00f4-4acc-807e-798e7275c031" targetNamespace="http://schemas.microsoft.com/office/2006/metadata/properties" ma:root="true" ma:fieldsID="1f0e3bd8e1f20f4f2454d044d92a3b2e" ns2:_="" ns3:_="">
    <xsd:import namespace="aeef26ad-1d06-4ba0-88f3-a4acde3d100f"/>
    <xsd:import namespace="20d0cde9-00f4-4acc-807e-798e7275c0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f26ad-1d06-4ba0-88f3-a4acde3d10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0cde9-00f4-4acc-807e-798e7275c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00BEE-4E8B-4F01-A7D4-FDF6185AE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f26ad-1d06-4ba0-88f3-a4acde3d100f"/>
    <ds:schemaRef ds:uri="20d0cde9-00f4-4acc-807e-798e7275c0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11E505-4881-44F8-858E-9A249FDBE9B9}">
  <ds:schemaRefs>
    <ds:schemaRef ds:uri="http://schemas.microsoft.com/office/infopath/2007/PartnerControls"/>
    <ds:schemaRef ds:uri="aeef26ad-1d06-4ba0-88f3-a4acde3d100f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20d0cde9-00f4-4acc-807e-798e7275c0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419720-F8FF-4196-97A1-D7FA443FBD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Arial</vt:lpstr>
      <vt:lpstr>Arial Narrow</vt:lpstr>
      <vt:lpstr>Avenir Light</vt:lpstr>
      <vt:lpstr>Avenir Roman</vt:lpstr>
      <vt:lpstr>Calibri</vt:lpstr>
      <vt:lpstr>Calibri Light</vt:lpstr>
      <vt:lpstr>Franklin Gothic Book</vt:lpstr>
      <vt:lpstr>Franklin Gothic Demi Cond</vt:lpstr>
      <vt:lpstr>Franklin Gothic Medium</vt:lpstr>
      <vt:lpstr>Franklin Gothic Medium Cond</vt:lpstr>
      <vt:lpstr>Segoe UI</vt:lpstr>
      <vt:lpstr>Segoe UI Symbol</vt:lpstr>
      <vt:lpstr>Times New Roman</vt:lpstr>
      <vt:lpstr>Wingdings</vt:lpstr>
      <vt:lpstr>Title Slide</vt:lpstr>
      <vt:lpstr>Branded Header and Footer</vt:lpstr>
      <vt:lpstr>Case Study Left</vt:lpstr>
      <vt:lpstr>Case Study Right</vt:lpstr>
      <vt:lpstr>Transition</vt:lpstr>
      <vt:lpstr>Blank</vt:lpstr>
      <vt:lpstr>Timeline</vt:lpstr>
      <vt:lpstr>Storyboard Layouts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Meeting Agenda – 4/23/18</dc:title>
  <dc:creator/>
  <cp:lastModifiedBy/>
  <cp:revision>1</cp:revision>
  <dcterms:modified xsi:type="dcterms:W3CDTF">2019-05-27T21:28:41Z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0x0101007F72A669635F6B499C1E6CF072CF00F1</vt:lpwstr>
  </property>
  <property fmtid="{D5CDD505-2E9C-101B-9397-08002B2CF9AE}" pid="3" name="IsMyDocuments">
    <vt:bool>true</vt:bool>
  </property>
  <property fmtid="{D5CDD505-2E9C-101B-9397-08002B2CF9AE}" pid="4" name="TaxKeyword">
    <vt:lpwstr/>
  </property>
  <property fmtid="{D5CDD505-2E9C-101B-9397-08002B2CF9AE}" pid="5" name="_dlc_DocIdItemGuid">
    <vt:lpwstr>5aafc8a8-2106-4165-9051-17d5828cba2d</vt:lpwstr>
  </property>
  <property fmtid="{D5CDD505-2E9C-101B-9397-08002B2CF9AE}" pid="6" name="TaxCatchAll">
    <vt:lpwstr/>
  </property>
  <property fmtid="{D5CDD505-2E9C-101B-9397-08002B2CF9AE}" pid="7" name="TaxKeywordTaxHTField">
    <vt:lpwstr/>
  </property>
</Properties>
</file>