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182"/>
    <p:restoredTop sz="94674"/>
  </p:normalViewPr>
  <p:slideViewPr>
    <p:cSldViewPr snapToGrid="0" snapToObjects="1" showGuides="1">
      <p:cViewPr varScale="1">
        <p:scale>
          <a:sx n="115" d="100"/>
          <a:sy n="115" d="100"/>
        </p:scale>
        <p:origin x="208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Patch A Day Keeps The Malware Away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...and other good benefits of a solid patching process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EC8599-4C56-A742-ACDE-8A98DA2C923C}"/>
              </a:ext>
            </a:extLst>
          </p:cNvPr>
          <p:cNvSpPr txBox="1"/>
          <p:nvPr/>
        </p:nvSpPr>
        <p:spPr>
          <a:xfrm>
            <a:off x="9980613" y="6505418"/>
            <a:ext cx="1736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wehackpeople.com</a:t>
            </a: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4BE4-BFA8-BA43-BEA1-0BF91EDE4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0613" y="5382886"/>
            <a:ext cx="1598543" cy="112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854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6698" y="1540189"/>
            <a:ext cx="8915400" cy="3777622"/>
          </a:xfrm>
        </p:spPr>
        <p:txBody>
          <a:bodyPr/>
          <a:lstStyle/>
          <a:p>
            <a:r>
              <a:rPr lang="en-US" dirty="0"/>
              <a:t>Important to inventory:</a:t>
            </a:r>
          </a:p>
          <a:p>
            <a:pPr lvl="1"/>
            <a:r>
              <a:rPr lang="en-US" dirty="0"/>
              <a:t>Production systems</a:t>
            </a:r>
          </a:p>
          <a:p>
            <a:pPr lvl="1"/>
            <a:r>
              <a:rPr lang="en-US" dirty="0"/>
              <a:t>OS type and version</a:t>
            </a:r>
          </a:p>
          <a:p>
            <a:pPr lvl="1"/>
            <a:r>
              <a:rPr lang="en-US" dirty="0"/>
              <a:t>IP address</a:t>
            </a:r>
          </a:p>
          <a:p>
            <a:pPr lvl="1"/>
            <a:r>
              <a:rPr lang="en-US" dirty="0"/>
              <a:t>Physical location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79886" y="2263463"/>
            <a:ext cx="6212114" cy="38763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839" y="537472"/>
            <a:ext cx="6096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9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5440" y="1540189"/>
            <a:ext cx="8915400" cy="3777622"/>
          </a:xfrm>
        </p:spPr>
        <p:txBody>
          <a:bodyPr/>
          <a:lstStyle/>
          <a:p>
            <a:r>
              <a:rPr lang="en-US" dirty="0"/>
              <a:t>Many tools that can inventory for you.</a:t>
            </a:r>
          </a:p>
          <a:p>
            <a:r>
              <a:rPr lang="en-US" dirty="0"/>
              <a:t>Commercial tools ranging from general network scanners to automated discovery products can expedite the process </a:t>
            </a:r>
          </a:p>
          <a:p>
            <a:pPr lvl="1"/>
            <a:r>
              <a:rPr lang="en-US" dirty="0"/>
              <a:t>Sample List:</a:t>
            </a:r>
          </a:p>
          <a:p>
            <a:pPr lvl="2"/>
            <a:r>
              <a:rPr lang="en-US" dirty="0" err="1"/>
              <a:t>Nmap</a:t>
            </a:r>
            <a:endParaRPr lang="en-US" dirty="0"/>
          </a:p>
          <a:p>
            <a:pPr lvl="2"/>
            <a:r>
              <a:rPr lang="en-US" dirty="0"/>
              <a:t>Command: </a:t>
            </a:r>
            <a:r>
              <a:rPr lang="en-US" b="1" dirty="0"/>
              <a:t>ping </a:t>
            </a:r>
            <a:r>
              <a:rPr lang="en-US" b="1" dirty="0" err="1"/>
              <a:t>google.com</a:t>
            </a:r>
            <a:endParaRPr lang="en-US" b="1" dirty="0"/>
          </a:p>
          <a:p>
            <a:pPr lvl="2"/>
            <a:r>
              <a:rPr lang="en-US" dirty="0"/>
              <a:t>Command: </a:t>
            </a:r>
            <a:r>
              <a:rPr lang="en-US" b="1" dirty="0" err="1"/>
              <a:t>tracert</a:t>
            </a:r>
            <a:r>
              <a:rPr lang="en-US" b="1" dirty="0"/>
              <a:t> </a:t>
            </a:r>
            <a:r>
              <a:rPr lang="en-US" b="1" dirty="0" err="1"/>
              <a:t>google.com</a:t>
            </a:r>
            <a:endParaRPr lang="en-US" b="1" dirty="0"/>
          </a:p>
          <a:p>
            <a:pPr lvl="2"/>
            <a:r>
              <a:rPr lang="en-US" dirty="0"/>
              <a:t>Command: </a:t>
            </a:r>
            <a:r>
              <a:rPr lang="en-US" b="1" dirty="0" err="1"/>
              <a:t>rm</a:t>
            </a:r>
            <a:r>
              <a:rPr lang="en-US" b="1" dirty="0"/>
              <a:t> -</a:t>
            </a:r>
            <a:r>
              <a:rPr lang="en-US" b="1" dirty="0" err="1"/>
              <a:t>rf</a:t>
            </a:r>
            <a:r>
              <a:rPr lang="en-US" b="1" dirty="0"/>
              <a:t> /</a:t>
            </a:r>
          </a:p>
          <a:p>
            <a:pPr lvl="2"/>
            <a:r>
              <a:rPr lang="en-US" dirty="0"/>
              <a:t>Command: </a:t>
            </a:r>
            <a:r>
              <a:rPr lang="en-US" b="1" dirty="0"/>
              <a:t>mv ~ /dev/null</a:t>
            </a:r>
          </a:p>
          <a:p>
            <a:r>
              <a:rPr lang="en-US" b="1" dirty="0"/>
              <a:t>They are so easy, anyone can do it!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27266" y="3107186"/>
            <a:ext cx="5105077" cy="375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52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8302" y="1540189"/>
            <a:ext cx="4350208" cy="3777622"/>
          </a:xfrm>
        </p:spPr>
        <p:txBody>
          <a:bodyPr/>
          <a:lstStyle/>
          <a:p>
            <a:r>
              <a:rPr lang="en-US" dirty="0"/>
              <a:t>Make sure to find your </a:t>
            </a:r>
            <a:r>
              <a:rPr lang="en-US" dirty="0" err="1"/>
              <a:t>vulns</a:t>
            </a:r>
            <a:endParaRPr lang="en-US" dirty="0"/>
          </a:p>
          <a:p>
            <a:pPr lvl="1"/>
            <a:r>
              <a:rPr lang="en-US" dirty="0"/>
              <a:t>Have you already been hacked?</a:t>
            </a:r>
          </a:p>
          <a:p>
            <a:r>
              <a:rPr lang="en-US" b="1" i="1" u="sng" dirty="0"/>
              <a:t>Finding them ensures that you’ll never be hacked!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348" y="2127318"/>
            <a:ext cx="6758117" cy="473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49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5440" y="1346059"/>
            <a:ext cx="8915400" cy="3777622"/>
          </a:xfrm>
        </p:spPr>
        <p:txBody>
          <a:bodyPr/>
          <a:lstStyle/>
          <a:p>
            <a:r>
              <a:rPr lang="en-US" dirty="0"/>
              <a:t>Compare vulnerabilities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8400" y="656634"/>
            <a:ext cx="4394019" cy="43881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626" y="1926227"/>
            <a:ext cx="6164717" cy="493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129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8154" y="1540291"/>
            <a:ext cx="4208246" cy="1077751"/>
          </a:xfrm>
        </p:spPr>
        <p:txBody>
          <a:bodyPr/>
          <a:lstStyle/>
          <a:p>
            <a:r>
              <a:rPr lang="en-US" b="1" dirty="0"/>
              <a:t>Classify the risk using graphs!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840" y="2843824"/>
            <a:ext cx="5544774" cy="3659551"/>
          </a:xfrm>
          <a:prstGeom prst="rect">
            <a:avLst/>
          </a:prstGeom>
        </p:spPr>
      </p:pic>
      <p:pic>
        <p:nvPicPr>
          <p:cNvPr id="1026" name="Picture 2" descr="mage result for useless char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440" y="449943"/>
            <a:ext cx="5602487" cy="4223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53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1555" y="1683657"/>
            <a:ext cx="8915400" cy="3777622"/>
          </a:xfrm>
        </p:spPr>
        <p:txBody>
          <a:bodyPr/>
          <a:lstStyle/>
          <a:p>
            <a:r>
              <a:rPr lang="en-US" dirty="0"/>
              <a:t>Apply the patch!</a:t>
            </a:r>
          </a:p>
          <a:p>
            <a:pPr lvl="1"/>
            <a:r>
              <a:rPr lang="en-US" dirty="0"/>
              <a:t>This promises you protection you from all cyber attacks</a:t>
            </a:r>
          </a:p>
          <a:p>
            <a:pPr lvl="2"/>
            <a:r>
              <a:rPr lang="en-US" dirty="0"/>
              <a:t>Bad </a:t>
            </a:r>
            <a:r>
              <a:rPr lang="en-US" dirty="0" err="1"/>
              <a:t>cybers</a:t>
            </a:r>
            <a:endParaRPr lang="en-US" dirty="0"/>
          </a:p>
          <a:p>
            <a:pPr lvl="2"/>
            <a:r>
              <a:rPr lang="en-US" dirty="0"/>
              <a:t>Ransomware / Spyware</a:t>
            </a:r>
          </a:p>
          <a:p>
            <a:pPr lvl="2"/>
            <a:r>
              <a:rPr lang="en-US" dirty="0"/>
              <a:t>Viruses of all type</a:t>
            </a:r>
          </a:p>
          <a:p>
            <a:pPr lvl="2"/>
            <a:endParaRPr lang="en-US" dirty="0"/>
          </a:p>
          <a:p>
            <a:r>
              <a:rPr lang="en-US" dirty="0"/>
              <a:t>Pray that nothing breaks.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92875" y="2598056"/>
            <a:ext cx="5899125" cy="42599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843" y="3842657"/>
            <a:ext cx="4335156" cy="301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587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Did it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540189"/>
            <a:ext cx="8915400" cy="3777622"/>
          </a:xfrm>
        </p:spPr>
        <p:txBody>
          <a:bodyPr/>
          <a:lstStyle/>
          <a:p>
            <a:r>
              <a:rPr lang="en-US" dirty="0"/>
              <a:t>Hopefully things still work and you have still have a job!</a:t>
            </a:r>
          </a:p>
          <a:p>
            <a:r>
              <a:rPr lang="en-US" dirty="0"/>
              <a:t>If so...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40629" y="1995714"/>
            <a:ext cx="5043714" cy="458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29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1271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1374</TotalTime>
  <Words>183</Words>
  <Application>Microsoft Macintosh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A Patch A Day Keeps The Malware Away</vt:lpstr>
      <vt:lpstr>Inventory</vt:lpstr>
      <vt:lpstr>Enumeration</vt:lpstr>
      <vt:lpstr>Detection</vt:lpstr>
      <vt:lpstr>Compare</vt:lpstr>
      <vt:lpstr>Risk</vt:lpstr>
      <vt:lpstr>Go!</vt:lpstr>
      <vt:lpstr>Did it work?</vt:lpstr>
      <vt:lpstr>Thank you!</vt:lpstr>
    </vt:vector>
  </TitlesOfParts>
  <Manager/>
  <Company>www.wehackpeople.com</Company>
  <LinksUpToDate>false</LinksUpToDate>
  <SharedDoc>false</SharedDoc>
  <HyperlinkBase/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Patch A Day Keeps The Malware Away</dc:title>
  <dc:subject/>
  <dc:creator>Brent White</dc:creator>
  <cp:keywords/>
  <dc:description/>
  <cp:lastModifiedBy>Brent White</cp:lastModifiedBy>
  <cp:revision>11</cp:revision>
  <dcterms:created xsi:type="dcterms:W3CDTF">2017-05-15T18:20:46Z</dcterms:created>
  <dcterms:modified xsi:type="dcterms:W3CDTF">2018-05-13T15:09:42Z</dcterms:modified>
  <cp:category/>
</cp:coreProperties>
</file>