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1" r:id="rId5"/>
    <p:sldId id="266" r:id="rId6"/>
    <p:sldId id="260" r:id="rId7"/>
    <p:sldId id="262" r:id="rId8"/>
    <p:sldId id="263" r:id="rId9"/>
    <p:sldId id="258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03"/>
    <p:restoredTop sz="94680"/>
  </p:normalViewPr>
  <p:slideViewPr>
    <p:cSldViewPr snapToGrid="0" snapToObjects="1" showGuides="1">
      <p:cViewPr varScale="1">
        <p:scale>
          <a:sx n="137" d="100"/>
          <a:sy n="137" d="100"/>
        </p:scale>
        <p:origin x="216" y="37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686-5731-CE49-89D2-DBE7947B0AC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199A20F-2B1E-B047-ABDE-592023A459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48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686-5731-CE49-89D2-DBE7947B0AC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A20F-2B1E-B047-ABDE-592023A459E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36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686-5731-CE49-89D2-DBE7947B0AC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A20F-2B1E-B047-ABDE-592023A459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70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686-5731-CE49-89D2-DBE7947B0AC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A20F-2B1E-B047-ABDE-592023A459E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22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686-5731-CE49-89D2-DBE7947B0AC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A20F-2B1E-B047-ABDE-592023A459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73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686-5731-CE49-89D2-DBE7947B0AC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A20F-2B1E-B047-ABDE-592023A459E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98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686-5731-CE49-89D2-DBE7947B0AC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A20F-2B1E-B047-ABDE-592023A459E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64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686-5731-CE49-89D2-DBE7947B0AC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A20F-2B1E-B047-ABDE-592023A459E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7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686-5731-CE49-89D2-DBE7947B0AC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A20F-2B1E-B047-ABDE-592023A45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89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D686-5731-CE49-89D2-DBE7947B0AC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A20F-2B1E-B047-ABDE-592023A459E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18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FFBD686-5731-CE49-89D2-DBE7947B0AC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9A20F-2B1E-B047-ABDE-592023A459E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53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D686-5731-CE49-89D2-DBE7947B0AC9}" type="datetimeFigureOut">
              <a:rPr lang="en-US" smtClean="0"/>
              <a:t>5/13/18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199A20F-2B1E-B047-ABDE-592023A459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02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BYOD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Risks and Rewards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14D72-03D8-DF40-B741-8B1DFD6D89C8}"/>
              </a:ext>
            </a:extLst>
          </p:cNvPr>
          <p:cNvSpPr txBox="1"/>
          <p:nvPr/>
        </p:nvSpPr>
        <p:spPr>
          <a:xfrm>
            <a:off x="10255580" y="5818832"/>
            <a:ext cx="173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wehackpeople.com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76316-E2BA-5744-9B43-86EECB363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5580" y="4696300"/>
            <a:ext cx="1598543" cy="112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79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Reap the Rewards!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Once you’ve set the guidelines &amp; enforced the rules,</a:t>
            </a:r>
          </a:p>
          <a:p>
            <a:pPr lvl="1"/>
            <a:r>
              <a:rPr lang="en-US" dirty="0"/>
              <a:t>How does it feel to be totally safe now?</a:t>
            </a:r>
          </a:p>
          <a:p>
            <a:pPr lvl="2"/>
            <a:r>
              <a:rPr lang="en-US" dirty="0"/>
              <a:t>Nice work!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3792" y="0"/>
            <a:ext cx="4364544" cy="60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31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are the risks?</a:t>
            </a:r>
          </a:p>
        </p:txBody>
      </p:sp>
      <p:pic>
        <p:nvPicPr>
          <p:cNvPr id="1026" name="Picture 2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03235" y="657066"/>
            <a:ext cx="5584370" cy="511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78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74229" cy="4041775"/>
          </a:xfrm>
        </p:spPr>
        <p:txBody>
          <a:bodyPr/>
          <a:lstStyle/>
          <a:p>
            <a:r>
              <a:rPr lang="en-US" dirty="0"/>
              <a:t>What are the pros of BYOD?</a:t>
            </a:r>
          </a:p>
          <a:p>
            <a:pPr lvl="1"/>
            <a:r>
              <a:rPr lang="en-US" dirty="0"/>
              <a:t>Convenience</a:t>
            </a:r>
          </a:p>
          <a:p>
            <a:pPr lvl="1"/>
            <a:r>
              <a:rPr lang="en-US" dirty="0"/>
              <a:t>Less work for Systems dept.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3539" y="117208"/>
            <a:ext cx="5582478" cy="575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2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  <a:p>
            <a:pPr lvl="1"/>
            <a:r>
              <a:rPr lang="en-US" dirty="0"/>
              <a:t>Let’s hackers just walk right on in!</a:t>
            </a:r>
          </a:p>
          <a:p>
            <a:pPr lvl="1"/>
            <a:r>
              <a:rPr lang="en-US" dirty="0"/>
              <a:t>People try to lie and hide things</a:t>
            </a:r>
          </a:p>
          <a:p>
            <a:pPr lvl="2"/>
            <a:r>
              <a:rPr lang="en-US" dirty="0"/>
              <a:t>They are horrible liars by nature!</a:t>
            </a:r>
          </a:p>
          <a:p>
            <a:pPr lvl="1"/>
            <a:r>
              <a:rPr lang="en-US" dirty="0"/>
              <a:t>You can’t trust anyone!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1300" y="2248694"/>
            <a:ext cx="5257800" cy="350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9406" y="1666409"/>
            <a:ext cx="5904266" cy="414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3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033603" cy="4351338"/>
          </a:xfrm>
        </p:spPr>
        <p:txBody>
          <a:bodyPr/>
          <a:lstStyle/>
          <a:p>
            <a:r>
              <a:rPr lang="en-US" dirty="0"/>
              <a:t>You never know what you’re going to get!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82096" y="1"/>
            <a:ext cx="4629699" cy="606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9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The Rules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0408" y="47323"/>
            <a:ext cx="5961592" cy="596159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4778829" cy="3181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need rules for ALL to follow.</a:t>
            </a:r>
          </a:p>
          <a:p>
            <a:r>
              <a:rPr lang="en-US" dirty="0"/>
              <a:t>Otherwise, bad things happen!</a:t>
            </a:r>
          </a:p>
        </p:txBody>
      </p:sp>
    </p:spTree>
    <p:extLst>
      <p:ext uri="{BB962C8B-B14F-4D97-AF65-F5344CB8AC3E}">
        <p14:creationId xmlns:p14="http://schemas.microsoft.com/office/powerpoint/2010/main" val="135193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Save Yourselves!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Because they don’t follow rules, you must create your own!</a:t>
            </a:r>
          </a:p>
          <a:p>
            <a:r>
              <a:rPr lang="en-US" dirty="0"/>
              <a:t>What’s the best way?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7295" y="65314"/>
            <a:ext cx="4397383" cy="59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Your Network Beautiful!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22954" cy="4351338"/>
          </a:xfrm>
        </p:spPr>
        <p:txBody>
          <a:bodyPr/>
          <a:lstStyle/>
          <a:p>
            <a:r>
              <a:rPr lang="en-US" dirty="0"/>
              <a:t>Beauty comes through pain!</a:t>
            </a:r>
          </a:p>
          <a:p>
            <a:r>
              <a:rPr lang="en-US" dirty="0"/>
              <a:t>Make your system beautiful!</a:t>
            </a:r>
          </a:p>
          <a:p>
            <a:r>
              <a:rPr lang="en-US" dirty="0"/>
              <a:t>Don’t have an ’ugly baby’!</a:t>
            </a:r>
          </a:p>
          <a:p>
            <a:pPr lvl="1"/>
            <a:r>
              <a:rPr lang="en-US" dirty="0"/>
              <a:t>This is your only shot to fix your ugly baby!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4689" y="149552"/>
            <a:ext cx="4097311" cy="5557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68362" y="4001294"/>
            <a:ext cx="3780715" cy="186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6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Configurations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4052" y="1911378"/>
            <a:ext cx="5501140" cy="4207961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Remember that all employees must be treated as children.</a:t>
            </a:r>
          </a:p>
          <a:p>
            <a:pPr lvl="1"/>
            <a:r>
              <a:rPr lang="en-US" dirty="0"/>
              <a:t>Assuming low intelligence is standard practice.</a:t>
            </a:r>
          </a:p>
        </p:txBody>
      </p:sp>
    </p:spTree>
    <p:extLst>
      <p:ext uri="{BB962C8B-B14F-4D97-AF65-F5344CB8AC3E}">
        <p14:creationId xmlns:p14="http://schemas.microsoft.com/office/powerpoint/2010/main" val="42466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{E241667E-E58F-7E4D-B091-D14B17EDBDEF}tf10001119</Template>
  <TotalTime>29</TotalTime>
  <Words>184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BYOD</vt:lpstr>
      <vt:lpstr>BYOD</vt:lpstr>
      <vt:lpstr>BYOD</vt:lpstr>
      <vt:lpstr>BYOD</vt:lpstr>
      <vt:lpstr>BYOD</vt:lpstr>
      <vt:lpstr>Following The Rules</vt:lpstr>
      <vt:lpstr>Save Yourselves!</vt:lpstr>
      <vt:lpstr>Keep Your Network Beautiful!</vt:lpstr>
      <vt:lpstr>Baseline Configurations</vt:lpstr>
      <vt:lpstr>Reap the Rewards!</vt:lpstr>
      <vt:lpstr>Questions?</vt:lpstr>
    </vt:vector>
  </TitlesOfParts>
  <Manager/>
  <Company>www.wehackpeople.com</Company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BYOD</dc:title>
  <dc:subject/>
  <dc:creator>Brent White</dc:creator>
  <cp:keywords/>
  <dc:description/>
  <cp:lastModifiedBy>Brent White</cp:lastModifiedBy>
  <cp:revision>7</cp:revision>
  <dcterms:created xsi:type="dcterms:W3CDTF">2017-05-16T20:42:06Z</dcterms:created>
  <dcterms:modified xsi:type="dcterms:W3CDTF">2018-05-13T15:51:47Z</dcterms:modified>
  <cp:category/>
</cp:coreProperties>
</file>