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4"/>
    <p:restoredTop sz="94635"/>
  </p:normalViewPr>
  <p:slideViewPr>
    <p:cSldViewPr snapToGrid="0" snapToObjects="1" showGuides="1">
      <p:cViewPr varScale="1">
        <p:scale>
          <a:sx n="95" d="100"/>
          <a:sy n="95" d="100"/>
        </p:scale>
        <p:origin x="184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66C7-35DD-2044-8A6E-BD4AED0DE6C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C3EE5-9610-3A4B-B865-373CB9D5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C3EE5-9610-3A4B-B865-373CB9D59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9C90-D908-844E-ACB2-05A59F141D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C6ACDA-9EBC-FB49-8274-E629201A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E53DC-ABC1-4F4C-922B-027C966C5E96}"/>
              </a:ext>
            </a:extLst>
          </p:cNvPr>
          <p:cNvSpPr txBox="1"/>
          <p:nvPr/>
        </p:nvSpPr>
        <p:spPr>
          <a:xfrm>
            <a:off x="10255580" y="5818832"/>
            <a:ext cx="173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wehackpeople.com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2001F-BB28-0549-A925-955ABA57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580" y="4696300"/>
            <a:ext cx="1598543" cy="11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How big?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Big Data is something all enterprises must consider!</a:t>
            </a:r>
          </a:p>
          <a:p>
            <a:pPr lvl="1"/>
            <a:r>
              <a:rPr lang="en-US" dirty="0"/>
              <a:t>Data gets REALLY big</a:t>
            </a:r>
          </a:p>
          <a:p>
            <a:pPr lvl="1"/>
            <a:r>
              <a:rPr lang="en-US" dirty="0"/>
              <a:t>Where does it all go?</a:t>
            </a:r>
          </a:p>
          <a:p>
            <a:pPr lvl="1"/>
            <a:r>
              <a:rPr lang="en-US" dirty="0"/>
              <a:t>How does it get there?</a:t>
            </a:r>
          </a:p>
          <a:p>
            <a:pPr lvl="1"/>
            <a:r>
              <a:rPr lang="en-US" dirty="0"/>
              <a:t>Why can’t we see it?</a:t>
            </a:r>
          </a:p>
        </p:txBody>
      </p:sp>
      <p:pic>
        <p:nvPicPr>
          <p:cNvPr id="1026" name="Picture 2" descr="mage result for trump hug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89" y="2824223"/>
            <a:ext cx="5020801" cy="333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96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How big?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How does it get there?</a:t>
            </a:r>
          </a:p>
          <a:p>
            <a:r>
              <a:rPr lang="en-US" dirty="0"/>
              <a:t>Why can’t we see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1071"/>
            <a:ext cx="6030354" cy="3376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219761"/>
            <a:ext cx="603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“Magic!”</a:t>
            </a:r>
          </a:p>
        </p:txBody>
      </p:sp>
    </p:spTree>
    <p:extLst>
      <p:ext uri="{BB962C8B-B14F-4D97-AF65-F5344CB8AC3E}">
        <p14:creationId xmlns:p14="http://schemas.microsoft.com/office/powerpoint/2010/main" val="45583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important to me?</a:t>
            </a:r>
          </a:p>
          <a:p>
            <a:pPr lvl="1"/>
            <a:r>
              <a:rPr lang="en-US" dirty="0"/>
              <a:t>PASSIONATE about buzz words</a:t>
            </a:r>
          </a:p>
          <a:p>
            <a:pPr lvl="1"/>
            <a:r>
              <a:rPr lang="en-US" dirty="0"/>
              <a:t>HUGE buzzword at RSA booths!</a:t>
            </a:r>
          </a:p>
          <a:p>
            <a:pPr lvl="2"/>
            <a:r>
              <a:rPr lang="en-US" dirty="0"/>
              <a:t>This is important—trust me!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1581760"/>
            <a:ext cx="571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important to know your data, and the size of it.</a:t>
            </a:r>
          </a:p>
          <a:p>
            <a:pPr lvl="1"/>
            <a:r>
              <a:rPr lang="en-US" dirty="0"/>
              <a:t>Don’t be blind to it!</a:t>
            </a:r>
          </a:p>
          <a:p>
            <a:pPr lvl="1"/>
            <a:r>
              <a:rPr lang="en-US" dirty="0"/>
              <a:t>Be familiar with it.</a:t>
            </a:r>
          </a:p>
          <a:p>
            <a:pPr lvl="1"/>
            <a:r>
              <a:rPr lang="en-US" dirty="0"/>
              <a:t>Understand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794" y="2453832"/>
            <a:ext cx="4880291" cy="36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how to measure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69" y="1585731"/>
            <a:ext cx="4775220" cy="4566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928394"/>
            <a:ext cx="4774280" cy="32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0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Make sure you have plenty of paper!</a:t>
            </a:r>
          </a:p>
          <a:p>
            <a:pPr lvl="1"/>
            <a:r>
              <a:rPr lang="en-US" dirty="0"/>
              <a:t>Remember that it’s pretty big data!</a:t>
            </a:r>
          </a:p>
          <a:p>
            <a:pPr lvl="1"/>
            <a:r>
              <a:rPr lang="en-US" dirty="0"/>
              <a:t>Will likely use several sheets of paper.</a:t>
            </a:r>
          </a:p>
          <a:p>
            <a:pPr lvl="1"/>
            <a:r>
              <a:rPr lang="en-US" dirty="0"/>
              <a:t>Don’t run out of it!</a:t>
            </a:r>
          </a:p>
        </p:txBody>
      </p:sp>
      <p:pic>
        <p:nvPicPr>
          <p:cNvPr id="2050" name="Picture 2" descr="mage result for hawkward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70" y="1883254"/>
            <a:ext cx="5464629" cy="420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fun!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fun!</a:t>
            </a:r>
          </a:p>
          <a:p>
            <a:r>
              <a:rPr lang="en-US" dirty="0"/>
              <a:t>Have fun with it!</a:t>
            </a:r>
          </a:p>
          <a:p>
            <a:r>
              <a:rPr lang="en-US" dirty="0"/>
              <a:t>Like the Goo Goo Dolls said....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38" y="1853754"/>
            <a:ext cx="5713783" cy="424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64" y="2338097"/>
            <a:ext cx="3493304" cy="3449638"/>
          </a:xfrm>
        </p:spPr>
      </p:pic>
    </p:spTree>
    <p:extLst>
      <p:ext uri="{BB962C8B-B14F-4D97-AF65-F5344CB8AC3E}">
        <p14:creationId xmlns:p14="http://schemas.microsoft.com/office/powerpoint/2010/main" val="6603662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175</Words>
  <Application>Microsoft Macintosh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Big Data</vt:lpstr>
      <vt:lpstr>How big?</vt:lpstr>
      <vt:lpstr>How big?</vt:lpstr>
      <vt:lpstr>How Big?</vt:lpstr>
      <vt:lpstr>How Big?</vt:lpstr>
      <vt:lpstr>Analytics</vt:lpstr>
      <vt:lpstr>Printing</vt:lpstr>
      <vt:lpstr>Have fun!</vt:lpstr>
      <vt:lpstr>Questions?</vt:lpstr>
    </vt:vector>
  </TitlesOfParts>
  <Manager/>
  <Company>www.wehackpeople.com</Company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subject/>
  <dc:creator>Brent White</dc:creator>
  <cp:keywords/>
  <dc:description/>
  <cp:lastModifiedBy>Brent White</cp:lastModifiedBy>
  <cp:revision>6</cp:revision>
  <dcterms:created xsi:type="dcterms:W3CDTF">2017-05-16T17:32:36Z</dcterms:created>
  <dcterms:modified xsi:type="dcterms:W3CDTF">2018-05-13T15:07:29Z</dcterms:modified>
  <cp:category/>
</cp:coreProperties>
</file>