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87"/>
    <p:restoredTop sz="94680"/>
  </p:normalViewPr>
  <p:slideViewPr>
    <p:cSldViewPr snapToGrid="0" snapToObjects="1" showGuides="1">
      <p:cViewPr varScale="1">
        <p:scale>
          <a:sx n="128" d="100"/>
          <a:sy n="128" d="100"/>
        </p:scale>
        <p:origin x="20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06999-0F9A-E74B-9803-F5417D96471E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2ABAB-4990-A941-95BA-58291E94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5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2ABAB-4990-A941-95BA-58291E94FE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7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7133-80AD-7249-93DB-0680C631E0C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3BDE-8A52-1343-A853-328F88C4E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7133-80AD-7249-93DB-0680C631E0C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3BDE-8A52-1343-A853-328F88C4E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7133-80AD-7249-93DB-0680C631E0C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3BDE-8A52-1343-A853-328F88C4E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7133-80AD-7249-93DB-0680C631E0C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3BDE-8A52-1343-A853-328F88C4E7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7133-80AD-7249-93DB-0680C631E0C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3BDE-8A52-1343-A853-328F88C4E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7133-80AD-7249-93DB-0680C631E0C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3BDE-8A52-1343-A853-328F88C4E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7133-80AD-7249-93DB-0680C631E0C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3BDE-8A52-1343-A853-328F88C4E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7133-80AD-7249-93DB-0680C631E0C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3BDE-8A52-1343-A853-328F88C4E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7133-80AD-7249-93DB-0680C631E0C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3BDE-8A52-1343-A853-328F88C4E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7133-80AD-7249-93DB-0680C631E0C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3BDE-8A52-1343-A853-328F88C4E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7133-80AD-7249-93DB-0680C631E0C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3BDE-8A52-1343-A853-328F88C4E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7133-80AD-7249-93DB-0680C631E0C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3BDE-8A52-1343-A853-328F88C4E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7133-80AD-7249-93DB-0680C631E0C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3BDE-8A52-1343-A853-328F88C4E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7133-80AD-7249-93DB-0680C631E0C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3BDE-8A52-1343-A853-328F88C4E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7133-80AD-7249-93DB-0680C631E0C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3BDE-8A52-1343-A853-328F88C4E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7133-80AD-7249-93DB-0680C631E0C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3BDE-8A52-1343-A853-328F88C4E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7133-80AD-7249-93DB-0680C631E0C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3BDE-8A52-1343-A853-328F88C4E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437133-80AD-7249-93DB-0680C631E0C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A3BDE-8A52-1343-A853-328F88C4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7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Client Relationships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076D9-1DB2-3340-BB2C-38419D8B3052}"/>
              </a:ext>
            </a:extLst>
          </p:cNvPr>
          <p:cNvSpPr txBox="1"/>
          <p:nvPr/>
        </p:nvSpPr>
        <p:spPr>
          <a:xfrm>
            <a:off x="9980613" y="6505418"/>
            <a:ext cx="173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wehackpeople.com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0BEF6-D6C2-AC46-8C30-317C271BF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3" y="5382886"/>
            <a:ext cx="1598543" cy="112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5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Clients are important.</a:t>
            </a:r>
          </a:p>
          <a:p>
            <a:r>
              <a:rPr lang="en-US" dirty="0"/>
              <a:t>We need them a little bit.</a:t>
            </a:r>
          </a:p>
        </p:txBody>
      </p:sp>
    </p:spTree>
    <p:extLst>
      <p:ext uri="{BB962C8B-B14F-4D97-AF65-F5344CB8AC3E}">
        <p14:creationId xmlns:p14="http://schemas.microsoft.com/office/powerpoint/2010/main" val="175526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there to answer their questions!</a:t>
            </a:r>
          </a:p>
          <a:p>
            <a:pPr lvl="1"/>
            <a:r>
              <a:rPr lang="en-US" dirty="0"/>
              <a:t>Often talk to them as they are children, and don’t understand basics.</a:t>
            </a:r>
          </a:p>
          <a:p>
            <a:r>
              <a:rPr lang="en-US" dirty="0"/>
              <a:t>Consider them to be “needy”, but be there for them.</a:t>
            </a:r>
          </a:p>
          <a:p>
            <a:r>
              <a:rPr lang="en-US" dirty="0"/>
              <a:t>Be willing to provide solid, life-coaching advice!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647" y="3927422"/>
            <a:ext cx="4216506" cy="2744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875941"/>
            <a:ext cx="4206645" cy="279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9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989375" cy="4195481"/>
          </a:xfrm>
        </p:spPr>
        <p:txBody>
          <a:bodyPr/>
          <a:lstStyle/>
          <a:p>
            <a:r>
              <a:rPr lang="en-US" dirty="0"/>
              <a:t>Be willing to listen to them for hours!</a:t>
            </a:r>
          </a:p>
          <a:p>
            <a:r>
              <a:rPr lang="en-US" dirty="0"/>
              <a:t>Be a friend!</a:t>
            </a:r>
          </a:p>
          <a:p>
            <a:pPr lvl="1"/>
            <a:r>
              <a:rPr lang="en-US" dirty="0"/>
              <a:t>It’s okay to remove those personal / business boundaries.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975" y="2357718"/>
            <a:ext cx="5854025" cy="45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2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826485" cy="4195481"/>
          </a:xfrm>
        </p:spPr>
        <p:txBody>
          <a:bodyPr/>
          <a:lstStyle/>
          <a:p>
            <a:r>
              <a:rPr lang="en-US" dirty="0"/>
              <a:t>It’s okay and suggested to laugh at ALL jokes!</a:t>
            </a:r>
          </a:p>
          <a:p>
            <a:pPr lvl="1"/>
            <a:r>
              <a:rPr lang="en-US" dirty="0"/>
              <a:t>Being funny or not doesn’t matter here.</a:t>
            </a:r>
          </a:p>
          <a:p>
            <a:r>
              <a:rPr lang="en-US" dirty="0"/>
              <a:t>Show sympathy.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862" y="1471166"/>
            <a:ext cx="4669027" cy="53589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84" y="3578901"/>
            <a:ext cx="5476407" cy="308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083285" cy="4195481"/>
          </a:xfrm>
        </p:spPr>
        <p:txBody>
          <a:bodyPr/>
          <a:lstStyle/>
          <a:p>
            <a:r>
              <a:rPr lang="en-US" dirty="0"/>
              <a:t>ALWAYS tell the truth, even if inappropriate or hurtful.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394" y="762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5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Hope &amp; Help!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802813" cy="4195481"/>
          </a:xfrm>
        </p:spPr>
        <p:txBody>
          <a:bodyPr/>
          <a:lstStyle/>
          <a:p>
            <a:r>
              <a:rPr lang="en-US" dirty="0"/>
              <a:t>It’s okay to lead them on, if it helps to make a sale!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89" y="931889"/>
            <a:ext cx="5926111" cy="592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6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142</Words>
  <Application>Microsoft Macintosh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Building Client Relationships</vt:lpstr>
      <vt:lpstr>Clients</vt:lpstr>
      <vt:lpstr>Availability </vt:lpstr>
      <vt:lpstr>Listen</vt:lpstr>
      <vt:lpstr>Response!</vt:lpstr>
      <vt:lpstr>Response!</vt:lpstr>
      <vt:lpstr>Hope &amp; Help!</vt:lpstr>
    </vt:vector>
  </TitlesOfParts>
  <Manager/>
  <Company>www.wehackpeople.com</Company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Client Relationships</dc:title>
  <dc:subject/>
  <dc:creator>Brent White</dc:creator>
  <cp:keywords/>
  <dc:description/>
  <cp:lastModifiedBy>Brent White</cp:lastModifiedBy>
  <cp:revision>5</cp:revision>
  <dcterms:created xsi:type="dcterms:W3CDTF">2017-05-16T17:51:28Z</dcterms:created>
  <dcterms:modified xsi:type="dcterms:W3CDTF">2018-05-13T15:06:48Z</dcterms:modified>
  <cp:category/>
</cp:coreProperties>
</file>