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58"/>
    <p:restoredTop sz="94680"/>
  </p:normalViewPr>
  <p:slideViewPr>
    <p:cSldViewPr snapToGrid="0" snapToObjects="1" showGuides="1">
      <p:cViewPr varScale="1">
        <p:scale>
          <a:sx n="137" d="100"/>
          <a:sy n="137" d="100"/>
        </p:scale>
        <p:origin x="200" y="9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EB7FB19-8D7E-8547-A478-36194D207E5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1915947-BFB4-5742-AF93-21B1BF2ADCA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FB19-8D7E-8547-A478-36194D207E5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5947-BFB4-5742-AF93-21B1BF2ADC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FB19-8D7E-8547-A478-36194D207E5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5947-BFB4-5742-AF93-21B1BF2ADC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FB19-8D7E-8547-A478-36194D207E5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5947-BFB4-5742-AF93-21B1BF2ADC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FB19-8D7E-8547-A478-36194D207E5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5947-BFB4-5742-AF93-21B1BF2ADC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FB19-8D7E-8547-A478-36194D207E5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5947-BFB4-5742-AF93-21B1BF2ADC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FB19-8D7E-8547-A478-36194D207E5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5947-BFB4-5742-AF93-21B1BF2ADC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FB19-8D7E-8547-A478-36194D207E5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5947-BFB4-5742-AF93-21B1BF2ADCA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FB19-8D7E-8547-A478-36194D207E5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5947-BFB4-5742-AF93-21B1BF2ADC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FB19-8D7E-8547-A478-36194D207E5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5947-BFB4-5742-AF93-21B1BF2ADC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FB19-8D7E-8547-A478-36194D207E5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5947-BFB4-5742-AF93-21B1BF2ADC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FB19-8D7E-8547-A478-36194D207E5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5947-BFB4-5742-AF93-21B1BF2ADC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FB19-8D7E-8547-A478-36194D207E5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5947-BFB4-5742-AF93-21B1BF2ADC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FB19-8D7E-8547-A478-36194D207E5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5947-BFB4-5742-AF93-21B1BF2ADC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FB19-8D7E-8547-A478-36194D207E5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5947-BFB4-5742-AF93-21B1BF2ADC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FB19-8D7E-8547-A478-36194D207E5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5947-BFB4-5742-AF93-21B1BF2ADC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FB19-8D7E-8547-A478-36194D207E5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5947-BFB4-5742-AF93-21B1BF2ADC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B7FB19-8D7E-8547-A478-36194D207E58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915947-BFB4-5742-AF93-21B1BF2A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58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940" y="2584173"/>
            <a:ext cx="9700590" cy="1182757"/>
          </a:xfrm>
        </p:spPr>
        <p:txBody>
          <a:bodyPr>
            <a:normAutofit/>
          </a:bodyPr>
          <a:lstStyle/>
          <a:p>
            <a:r>
              <a:rPr lang="en-US" sz="6000" b="1" dirty="0" err="1"/>
              <a:t>Darkweb</a:t>
            </a:r>
            <a:r>
              <a:rPr lang="en-US" sz="6000" dirty="0"/>
              <a:t> For Fun &amp; Profit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1AA3D-9207-0648-8D1D-573F0B13C6FF}"/>
              </a:ext>
            </a:extLst>
          </p:cNvPr>
          <p:cNvSpPr txBox="1"/>
          <p:nvPr/>
        </p:nvSpPr>
        <p:spPr>
          <a:xfrm>
            <a:off x="9980613" y="6505418"/>
            <a:ext cx="1736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wehackpeople.com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7274D-A16A-B748-AA86-C9E30D57C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613" y="5382886"/>
            <a:ext cx="1598543" cy="112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8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Hackers!!!</a:t>
            </a:r>
          </a:p>
        </p:txBody>
      </p:sp>
      <p:pic>
        <p:nvPicPr>
          <p:cNvPr id="2050" name="Picture 2" descr="mage result for scary hack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5855" y="2235540"/>
            <a:ext cx="4254531" cy="319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ge result for scary hack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96000" y="2235541"/>
            <a:ext cx="5806190" cy="382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43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age result for scary ha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8452" y="-129291"/>
            <a:ext cx="9488774" cy="711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67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mage result for scary hack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9010" y="-22485"/>
            <a:ext cx="9203960" cy="690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63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mage result for scary hack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24947" y="53586"/>
            <a:ext cx="9685176" cy="680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69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503" y="2551213"/>
            <a:ext cx="8091398" cy="3495484"/>
          </a:xfrm>
        </p:spPr>
      </p:pic>
      <p:pic>
        <p:nvPicPr>
          <p:cNvPr id="5" name="CEbsE1jUsAE8mYQ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999189" y="1337733"/>
            <a:ext cx="6192811" cy="495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6423" y="2388150"/>
            <a:ext cx="5459153" cy="20817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9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9855" y="0"/>
            <a:ext cx="6843316" cy="6507861"/>
          </a:xfrm>
        </p:spPr>
      </p:pic>
    </p:spTree>
    <p:extLst>
      <p:ext uri="{BB962C8B-B14F-4D97-AF65-F5344CB8AC3E}">
        <p14:creationId xmlns:p14="http://schemas.microsoft.com/office/powerpoint/2010/main" val="324255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mage result for scary ha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22" y="-1128479"/>
            <a:ext cx="12153278" cy="911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204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</TotalTime>
  <Words>12</Words>
  <Application>Microsoft Macintosh PowerPoint</Application>
  <PresentationFormat>Widescreen</PresentationFormat>
  <Paragraphs>4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Darkweb For Fun &amp; Profit</vt:lpstr>
      <vt:lpstr>Hackers!!!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Manager/>
  <Company>www.wehackpeople.com</Company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Darkweb For Fun &amp; Profit</dc:title>
  <dc:subject/>
  <dc:creator>Brent White</dc:creator>
  <cp:keywords/>
  <dc:description/>
  <cp:lastModifiedBy>Brent White</cp:lastModifiedBy>
  <cp:revision>3</cp:revision>
  <dcterms:created xsi:type="dcterms:W3CDTF">2017-05-16T21:15:40Z</dcterms:created>
  <dcterms:modified xsi:type="dcterms:W3CDTF">2018-05-13T15:12:58Z</dcterms:modified>
  <cp:category/>
</cp:coreProperties>
</file>