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5" r:id="rId3"/>
    <p:sldId id="257" r:id="rId4"/>
    <p:sldId id="259" r:id="rId5"/>
    <p:sldId id="258" r:id="rId6"/>
    <p:sldId id="262" r:id="rId7"/>
    <p:sldId id="260" r:id="rId8"/>
    <p:sldId id="263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7"/>
    <p:restoredTop sz="94680"/>
  </p:normalViewPr>
  <p:slideViewPr>
    <p:cSldViewPr snapToGrid="0" snapToObjects="1" showGuides="1">
      <p:cViewPr varScale="1">
        <p:scale>
          <a:sx n="128" d="100"/>
          <a:sy n="128" d="100"/>
        </p:scale>
        <p:origin x="20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CF8254-82FC-0E46-9B68-15A308508792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B20B91F-44CB-AC4A-8C54-3ACE6D05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1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Gardners</a:t>
            </a:r>
            <a:r>
              <a:rPr lang="en-US" dirty="0"/>
              <a:t> Guide to Threat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8DC51-88AC-9244-944A-913D94A01E93}"/>
              </a:ext>
            </a:extLst>
          </p:cNvPr>
          <p:cNvSpPr txBox="1"/>
          <p:nvPr/>
        </p:nvSpPr>
        <p:spPr>
          <a:xfrm>
            <a:off x="9980613" y="6028437"/>
            <a:ext cx="173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wehackpeople.com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01676-78B6-964C-B342-7D60A5E1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3" y="4905905"/>
            <a:ext cx="1598543" cy="11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charts!</a:t>
            </a:r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5" y="2462133"/>
            <a:ext cx="5426440" cy="406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6" y="1609725"/>
            <a:ext cx="70008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72" y="669577"/>
            <a:ext cx="7839856" cy="551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ge result for threat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61" y="-177917"/>
            <a:ext cx="9892797" cy="72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6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age result for threat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022"/>
            <a:ext cx="12192000" cy="636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38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trike="sngStrike" dirty="0"/>
              <a:t>Gartner</a:t>
            </a:r>
            <a:r>
              <a:rPr lang="en-US" dirty="0"/>
              <a:t> Gardner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69" y="2721993"/>
            <a:ext cx="4495044" cy="3416300"/>
          </a:xfrm>
        </p:spPr>
        <p:txBody>
          <a:bodyPr/>
          <a:lstStyle/>
          <a:p>
            <a:r>
              <a:rPr lang="en-US" dirty="0"/>
              <a:t>The most important list in modern-day business!</a:t>
            </a:r>
          </a:p>
          <a:p>
            <a:r>
              <a:rPr lang="en-US" dirty="0"/>
              <a:t>The “Bees Knees”</a:t>
            </a:r>
          </a:p>
          <a:p>
            <a:r>
              <a:rPr lang="en-US" dirty="0"/>
              <a:t>Kitties!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368212"/>
            <a:ext cx="5903996" cy="3325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59" y="516115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5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going to want to listen to be on that list!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19" y="3150015"/>
            <a:ext cx="4915942" cy="35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3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34" y="2644826"/>
            <a:ext cx="5834466" cy="401119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54953" y="2647042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you’re not on it, you’re nothing.</a:t>
            </a:r>
          </a:p>
        </p:txBody>
      </p:sp>
    </p:spTree>
    <p:extLst>
      <p:ext uri="{BB962C8B-B14F-4D97-AF65-F5344CB8AC3E}">
        <p14:creationId xmlns:p14="http://schemas.microsoft.com/office/powerpoint/2010/main" val="88479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But, things can improve if you follow advice!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47" y="3087974"/>
            <a:ext cx="5743905" cy="34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as they say!!!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48" y="2242694"/>
            <a:ext cx="6104952" cy="44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39" y="2642797"/>
            <a:ext cx="4286475" cy="3416300"/>
          </a:xfrm>
        </p:spPr>
        <p:txBody>
          <a:bodyPr/>
          <a:lstStyle/>
          <a:p>
            <a:r>
              <a:rPr lang="en-US" dirty="0"/>
              <a:t>Do not speak ill of </a:t>
            </a:r>
            <a:r>
              <a:rPr lang="en-US" strike="sngStrike" dirty="0"/>
              <a:t>Gartner</a:t>
            </a:r>
            <a:r>
              <a:rPr lang="en-US" dirty="0"/>
              <a:t> Gardner.</a:t>
            </a:r>
          </a:p>
          <a:p>
            <a:pPr lvl="1"/>
            <a:r>
              <a:rPr lang="en-US" dirty="0"/>
              <a:t>(It was nice knowing you, buddy!)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61" y="0"/>
            <a:ext cx="6645639" cy="70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5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661229" cy="3416300"/>
          </a:xfrm>
        </p:spPr>
        <p:txBody>
          <a:bodyPr/>
          <a:lstStyle/>
          <a:p>
            <a:r>
              <a:rPr lang="en-US" dirty="0"/>
              <a:t>Study!!</a:t>
            </a:r>
          </a:p>
          <a:p>
            <a:pPr lvl="1"/>
            <a:r>
              <a:rPr lang="en-US" dirty="0"/>
              <a:t>You must read and study to understand.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81" y="2087381"/>
            <a:ext cx="6027711" cy="45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8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94</Words>
  <Application>Microsoft Macintosh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Gardners Guide to Threat Intelligence</vt:lpstr>
      <vt:lpstr>PowerPoint Presentation</vt:lpstr>
      <vt:lpstr>Gartner Gardner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Manager/>
  <Company>www.wehackepeople.com</Company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Gartners Guide to Threat Intelligence</dc:title>
  <dc:subject/>
  <dc:creator>Brent White</dc:creator>
  <cp:keywords/>
  <dc:description/>
  <cp:lastModifiedBy>Brent White</cp:lastModifiedBy>
  <cp:revision>6</cp:revision>
  <dcterms:created xsi:type="dcterms:W3CDTF">2017-05-16T21:30:41Z</dcterms:created>
  <dcterms:modified xsi:type="dcterms:W3CDTF">2018-05-13T15:16:53Z</dcterms:modified>
  <cp:category/>
</cp:coreProperties>
</file>