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3C8B3-715A-E279-33F4-82F178B50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1ECFE-55EE-196C-384A-F56CC6E429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7ADA5-2894-14A7-6969-838EFF22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21C4-8BE5-0FC9-C347-8FAB8229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13C3D-33CA-25C7-C792-E969B330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0524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8F86B-BE40-7DD4-40E9-F521BCDC5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B608-3A6B-73D8-37B9-05E40C6F1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BF5D5-62E6-F191-57E5-60DAB8280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87DAF-A194-D998-3578-97FE1FA7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D9CE0-D3EB-5203-6528-500FFD70D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226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9BA4D4-72DF-26F7-C8DE-20EA7FD5A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0FDBB5-2006-7564-E868-8F01BDCDA1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7FB82-C367-8013-341B-F72BBDFCD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FD58F-DBE6-0905-23BC-25BFDE8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E62D-F76E-DEA6-03BC-B893A1271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139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2DDD7-1E02-7845-6C80-903B93F9F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27FB6-1DEE-C950-9A9A-D75FF4E6D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5A455-A1E5-EF85-48A7-B1BA4D684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2B972-014B-4DC0-591D-FED8D6FE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CCF81-67C8-B334-BBF5-8E49DE4C6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64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C899-ABAA-3EF1-36A6-638AABAA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24D2E-F65D-1CAD-36AB-DF9DA204E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285AC-05B7-E90E-7DD9-5FFC95BEE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A3D80-6FAA-BF6F-2D4C-D72390811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AAEB5-D6FF-DE9A-AD16-3E68A0809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026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563F-156D-92EC-6B3A-F87D84F4A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52C26-E598-3B95-1E78-84FD53B7B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1A500-7FE1-A1F7-DF24-16570CC83D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D9A27-AEE7-B9DE-0F2F-5E02A8D3D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7B417-4998-0346-87AA-A9246215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885A51-EC95-019F-2BB2-F4870297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243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EF80-1216-DA3E-8DFF-6580F051A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5AB7D1-49FC-6AAA-694A-234E4BB61A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3ADDF-9A2A-D4A7-8C74-3C23A83AFD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3DD44F-E11C-9C8C-0CB2-1F1361CCF7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C5F0B-8953-85FB-5EFF-111F03B0E9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190413-E5AF-635E-0584-D870B7DFC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C7413-3547-136A-C1F4-18761803F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60D46-0BE2-35AF-7C0F-A3565B24D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971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8FCFE-724E-8855-B946-67ADE8CF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5EFF35-F3C3-7C6E-578D-D2D2FC192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19F87-A37C-1788-53C5-078B0FD4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2C39AF-E3E6-EF64-B75B-D737029A3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76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3044D7-0B4F-43A9-DF86-0D5C20228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9E45F7-18E0-97B2-8224-415F82918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732F87-F299-B6C8-92E0-EDEA80F44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5603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58AA-6CDD-BF09-65A0-A0092F49A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5EF2B-57FC-A177-7376-358AC562F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D52412-4286-8E11-7F12-57B42E102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2B01F4-FBDF-52C3-A5F2-E2D61D94C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4D920-B14B-BFC2-074D-8A9475C31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585EAB-850A-65A0-E358-7FD46202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57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F1DA9-3936-781D-9BA9-AAA404159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2B00FC-9C08-F57F-E5DE-58CA048E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55747-7445-85F1-C6FE-08A99F53E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42F3-B143-F413-E90A-2950E5CA2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722678-5355-60FB-70E2-8223BFD74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E2B8E3-1A90-F734-70A8-8A94F7C65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467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E93F7-17AE-07F2-7A0B-1D9CACC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9B2832-F0DB-2904-790C-A1071C0B1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BA855-4EA6-6EF5-5BCE-3BBAAFBC7B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3DEC3B-EC4A-4189-A15C-DE3281A07600}" type="datetimeFigureOut">
              <a:rPr lang="en-GB" smtClean="0"/>
              <a:t>24/10/2025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867B90-8713-6E53-5B2C-BDBD1BFA66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AE409-C5A2-1BE9-0F50-2886F9087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A4AD92-B671-40DE-9066-1B9F7D7841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80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6AA1F-DD67-C2F2-AA21-7FC3A9F3A7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1552313"/>
            <a:ext cx="10421804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 Harris</dc:creator>
  <cp:lastModifiedBy>Ed Harris</cp:lastModifiedBy>
  <cp:revision>1</cp:revision>
  <dcterms:created xsi:type="dcterms:W3CDTF">2025-10-24T13:19:48Z</dcterms:created>
  <dcterms:modified xsi:type="dcterms:W3CDTF">2025-10-24T13:23:58Z</dcterms:modified>
</cp:coreProperties>
</file>