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9" r:id="rId2"/>
    <p:sldId id="257" r:id="rId3"/>
    <p:sldId id="25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35319-D3E3-4EB2-BFEC-DB94AA2C2B9E}" v="115" dt="2023-09-11T20:04:10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11,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3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11,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8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32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864" y="1210012"/>
            <a:ext cx="5936272" cy="2218988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SECFLOW</a:t>
            </a:r>
            <a:r>
              <a:rPr lang="en-GB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 </a:t>
            </a:r>
            <a:br>
              <a:rPr lang="en-GB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</a:br>
            <a:r>
              <a:rPr lang="en-GB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(</a:t>
            </a:r>
            <a:r>
              <a:rPr lang="en-GB" i="0" dirty="0">
                <a:solidFill>
                  <a:srgbClr val="FFFFFF"/>
                </a:solidFill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MESSENGER)</a:t>
            </a:r>
            <a:endParaRPr lang="uk-U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2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2" r="4004" b="1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44" y="1865514"/>
            <a:ext cx="4305620" cy="1429357"/>
          </a:xfrm>
        </p:spPr>
        <p:txBody>
          <a:bodyPr>
            <a:normAutofit/>
          </a:bodyPr>
          <a:lstStyle/>
          <a:p>
            <a:pPr algn="l"/>
            <a:r>
              <a:rPr lang="en-GB" sz="2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Purpose of the Application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1" y="3716123"/>
            <a:ext cx="4758107" cy="20059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The </a:t>
            </a: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purpose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 of the custom messenger application is to provide a unique and tailored communication experience that caters to specific user needs and preferences.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  <a:p>
            <a:pPr algn="l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48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5" y="170280"/>
            <a:ext cx="6548926" cy="2230636"/>
          </a:xfrm>
        </p:spPr>
        <p:txBody>
          <a:bodyPr>
            <a:normAutofit/>
          </a:bodyPr>
          <a:lstStyle/>
          <a:p>
            <a:pPr algn="l"/>
            <a:r>
              <a:rPr lang="en-GB" sz="4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Problem solving</a:t>
            </a:r>
            <a:endParaRPr lang="uk-UA" sz="48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46" y="2855795"/>
            <a:ext cx="7245869" cy="383192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Lack of Personalization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Many mainstream messaging apps offer limited customization options. The custom messenger aims to solve this by allowing users to personalize their messaging experience.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Privacy Concerns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Address privacy concerns by implementing advanced encryption and security features.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User Engagement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Enhance user engagement through unique and interactive features.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23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5" y="170280"/>
            <a:ext cx="6548926" cy="2230636"/>
          </a:xfrm>
        </p:spPr>
        <p:txBody>
          <a:bodyPr>
            <a:normAutofit/>
          </a:bodyPr>
          <a:lstStyle/>
          <a:p>
            <a:pPr algn="l"/>
            <a:r>
              <a:rPr lang="en-GB" sz="4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Types of Users</a:t>
            </a:r>
            <a:endParaRPr lang="uk-UA" sz="48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46" y="3036961"/>
            <a:ext cx="7245869" cy="383192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Businesses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Companies seeking a private communication platform for their employees.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Groups and Communities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Social groups, clubs, or communities needing a dedicated communication tool.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10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5" y="170280"/>
            <a:ext cx="6548926" cy="2230636"/>
          </a:xfrm>
        </p:spPr>
        <p:txBody>
          <a:bodyPr>
            <a:normAutofit/>
          </a:bodyPr>
          <a:lstStyle/>
          <a:p>
            <a:pPr algn="l"/>
            <a:r>
              <a:rPr lang="en-US" sz="4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MVP for the Application</a:t>
            </a:r>
            <a:endParaRPr lang="uk-UA" sz="48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75" y="2713495"/>
            <a:ext cx="7510462" cy="3831925"/>
          </a:xfrm>
        </p:spPr>
        <p:txBody>
          <a:bodyPr>
            <a:normAutofit fontScale="92500"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User Authentication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Secure login mechanisms.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Interactive Features: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Rich media support, group chats. 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User Management: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Admin controls for group chats and communities.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Notification Customization: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Personalized notification settings for each chat.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Search and Organizational Tools: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Efficient message search, chat categorization, and archiving.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Scalability: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The ability to handle a growing user base and data.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956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4" y="170280"/>
            <a:ext cx="7179881" cy="2230636"/>
          </a:xfrm>
        </p:spPr>
        <p:txBody>
          <a:bodyPr>
            <a:normAutofit/>
          </a:bodyPr>
          <a:lstStyle/>
          <a:p>
            <a:pPr algn="l"/>
            <a:r>
              <a:rPr lang="en-GB" sz="44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Analysis of Similar Applications</a:t>
            </a:r>
            <a:endParaRPr lang="uk-UA" sz="44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DF33D58-4DD6-D619-B383-0834E9319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55" y="4852305"/>
            <a:ext cx="1363283" cy="492012"/>
          </a:xfrm>
        </p:spPr>
        <p:txBody>
          <a:bodyPr/>
          <a:lstStyle/>
          <a:p>
            <a:r>
              <a:rPr lang="en-GB" b="1" i="0" dirty="0">
                <a:effectLst/>
                <a:latin typeface="Söhne"/>
              </a:rPr>
              <a:t>Telegram</a:t>
            </a:r>
            <a:endParaRPr lang="uk-UA" dirty="0"/>
          </a:p>
        </p:txBody>
      </p:sp>
      <p:pic>
        <p:nvPicPr>
          <p:cNvPr id="8" name="Picture 7" descr="A paper airplane in a blue circle&#10;&#10;Description automatically generated">
            <a:extLst>
              <a:ext uri="{FF2B5EF4-FFF2-40B4-BE49-F238E27FC236}">
                <a16:creationId xmlns:a16="http://schemas.microsoft.com/office/drawing/2014/main" id="{A4F638AD-EEF3-B6C5-EE43-5C6704F0B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5" y="2826224"/>
            <a:ext cx="1725444" cy="172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8B7757-B2DE-01FF-B6DF-297C35CAA141}"/>
              </a:ext>
            </a:extLst>
          </p:cNvPr>
          <p:cNvSpPr txBox="1"/>
          <p:nvPr/>
        </p:nvSpPr>
        <p:spPr>
          <a:xfrm>
            <a:off x="3127897" y="5502756"/>
            <a:ext cx="1297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WhatsApp</a:t>
            </a:r>
            <a:endParaRPr lang="uk-UA" dirty="0"/>
          </a:p>
        </p:txBody>
      </p:sp>
      <p:pic>
        <p:nvPicPr>
          <p:cNvPr id="12" name="Picture 11" descr="A green phone in a circle&#10;&#10;Description automatically generated">
            <a:extLst>
              <a:ext uri="{FF2B5EF4-FFF2-40B4-BE49-F238E27FC236}">
                <a16:creationId xmlns:a16="http://schemas.microsoft.com/office/drawing/2014/main" id="{339FCD17-2AD8-A140-94D5-E9A526C8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48" y="3476675"/>
            <a:ext cx="1725444" cy="1725444"/>
          </a:xfrm>
          <a:prstGeom prst="rect">
            <a:avLst/>
          </a:prstGeom>
        </p:spPr>
      </p:pic>
      <p:pic>
        <p:nvPicPr>
          <p:cNvPr id="1026" name="Picture 2" descr="Discord Logo Png - Free Transparent PNG Logos">
            <a:extLst>
              <a:ext uri="{FF2B5EF4-FFF2-40B4-BE49-F238E27FC236}">
                <a16:creationId xmlns:a16="http://schemas.microsoft.com/office/drawing/2014/main" id="{CA92B0C8-0234-D50B-D287-3FBC7885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08" y="4185275"/>
            <a:ext cx="1854237" cy="18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B0E8A5-073E-AFB3-5E78-D9F489AAD1C2}"/>
              </a:ext>
            </a:extLst>
          </p:cNvPr>
          <p:cNvSpPr txBox="1"/>
          <p:nvPr/>
        </p:nvSpPr>
        <p:spPr>
          <a:xfrm>
            <a:off x="5598736" y="6275753"/>
            <a:ext cx="994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Discord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855002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114</TotalTime>
  <Words>200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Bembo</vt:lpstr>
      <vt:lpstr>Söhne</vt:lpstr>
      <vt:lpstr>ArchiveVTI</vt:lpstr>
      <vt:lpstr>SECFLOW  (MESSENGER)</vt:lpstr>
      <vt:lpstr>Purpose of the Application</vt:lpstr>
      <vt:lpstr>Problem solving</vt:lpstr>
      <vt:lpstr>Types of Users</vt:lpstr>
      <vt:lpstr>MVP for the Application</vt:lpstr>
      <vt:lpstr>Analysis of Similar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SECFLOW  (MESSENGER)</dc:title>
  <dc:creator>Dmitry Granovskyi</dc:creator>
  <cp:lastModifiedBy>Dmitry Granovskyi</cp:lastModifiedBy>
  <cp:revision>2</cp:revision>
  <dcterms:created xsi:type="dcterms:W3CDTF">2023-09-11T18:13:09Z</dcterms:created>
  <dcterms:modified xsi:type="dcterms:W3CDTF">2023-09-11T20:16:51Z</dcterms:modified>
</cp:coreProperties>
</file>