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2" r:id="rId4"/>
    <p:sldId id="263" r:id="rId5"/>
    <p:sldId id="257" r:id="rId6"/>
    <p:sldId id="259" r:id="rId7"/>
    <p:sldId id="278" r:id="rId8"/>
    <p:sldId id="276" r:id="rId9"/>
    <p:sldId id="277" r:id="rId10"/>
    <p:sldId id="260" r:id="rId11"/>
    <p:sldId id="261" r:id="rId12"/>
    <p:sldId id="265" r:id="rId13"/>
    <p:sldId id="266" r:id="rId14"/>
    <p:sldId id="264" r:id="rId15"/>
    <p:sldId id="269" r:id="rId16"/>
    <p:sldId id="271" r:id="rId17"/>
    <p:sldId id="270" r:id="rId18"/>
    <p:sldId id="275" r:id="rId19"/>
    <p:sldId id="274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2" autoAdjust="0"/>
  </p:normalViewPr>
  <p:slideViewPr>
    <p:cSldViewPr>
      <p:cViewPr varScale="1">
        <p:scale>
          <a:sx n="105" d="100"/>
          <a:sy n="105" d="100"/>
        </p:scale>
        <p:origin x="-1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B20257-D2F3-4A1C-9039-BA5329BC1BDE}" type="datetimeFigureOut">
              <a:rPr lang="en-US" smtClean="0"/>
              <a:t>2011-10-19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3FC6E4-C02F-42F5-8785-B0E784C2519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rfsholding.com/%5bprofilename%5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UBL 2.0 based messages</a:t>
            </a:r>
          </a:p>
          <a:p>
            <a:r>
              <a:rPr lang="en-US" dirty="0" smtClean="0"/>
              <a:t>Tuesday, September 06, 2011</a:t>
            </a:r>
          </a:p>
          <a:p>
            <a:r>
              <a:rPr lang="en-US" dirty="0" smtClean="0"/>
              <a:t>Edited on </a:t>
            </a:r>
            <a:r>
              <a:rPr lang="en-US" dirty="0" err="1" smtClean="0"/>
              <a:t>october</a:t>
            </a:r>
            <a:r>
              <a:rPr lang="en-US" dirty="0" smtClean="0"/>
              <a:t> 19, </a:t>
            </a:r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RFS Integration Schemas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</a:t>
            </a:r>
          </a:p>
          <a:p>
            <a:pPr marL="457200" lvl="1" indent="0">
              <a:buNone/>
            </a:pPr>
            <a:r>
              <a:rPr lang="en-US" dirty="0" smtClean="0"/>
              <a:t>Contains description or other information</a:t>
            </a:r>
          </a:p>
          <a:p>
            <a:r>
              <a:rPr lang="en-US" dirty="0"/>
              <a:t>c</a:t>
            </a:r>
            <a:r>
              <a:rPr lang="en-US" dirty="0" smtClean="0"/>
              <a:t>ommon</a:t>
            </a:r>
          </a:p>
          <a:p>
            <a:pPr marL="457200" lvl="1" indent="0">
              <a:buNone/>
            </a:pPr>
            <a:r>
              <a:rPr lang="en-US" dirty="0" smtClean="0"/>
              <a:t>Contains shared definitions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aindoc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Contains messages</a:t>
            </a:r>
          </a:p>
          <a:p>
            <a:r>
              <a:rPr lang="en-US" dirty="0"/>
              <a:t>x</a:t>
            </a:r>
            <a:r>
              <a:rPr lang="en-US" dirty="0" smtClean="0"/>
              <a:t>lsx</a:t>
            </a:r>
          </a:p>
          <a:p>
            <a:pPr marL="457200" lvl="1" indent="0">
              <a:buNone/>
            </a:pPr>
            <a:r>
              <a:rPr lang="en-US" dirty="0" smtClean="0"/>
              <a:t>Contains spreadsheets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common</a:t>
            </a:r>
            <a:r>
              <a:rPr lang="en-US" dirty="0" smtClean="0"/>
              <a:t> contains all UBL common files, restricted for RFS usage, and any extension that is not a message.</a:t>
            </a:r>
          </a:p>
          <a:p>
            <a:r>
              <a:rPr lang="en-US" i="1" dirty="0" err="1"/>
              <a:t>m</a:t>
            </a:r>
            <a:r>
              <a:rPr lang="en-US" i="1" dirty="0" err="1" smtClean="0"/>
              <a:t>aindoc</a:t>
            </a:r>
            <a:r>
              <a:rPr lang="en-US" dirty="0" smtClean="0"/>
              <a:t> contains only messages and message extensions</a:t>
            </a:r>
          </a:p>
          <a:p>
            <a:r>
              <a:rPr lang="en-US" dirty="0" smtClean="0"/>
              <a:t>Each message in </a:t>
            </a:r>
            <a:r>
              <a:rPr lang="en-US" i="1" dirty="0" err="1" smtClean="0"/>
              <a:t>maindoc</a:t>
            </a:r>
            <a:r>
              <a:rPr lang="en-US" dirty="0" smtClean="0"/>
              <a:t> has a related xlsx in the </a:t>
            </a:r>
            <a:r>
              <a:rPr lang="en-US" i="1" dirty="0" err="1" smtClean="0"/>
              <a:t>xlsx</a:t>
            </a:r>
            <a:r>
              <a:rPr lang="en-US" dirty="0" smtClean="0"/>
              <a:t>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Filename:</a:t>
            </a:r>
          </a:p>
          <a:p>
            <a:pPr marL="0" indent="0">
              <a:buNone/>
            </a:pPr>
            <a:r>
              <a:rPr lang="en-US" sz="2200" dirty="0" smtClean="0"/>
              <a:t>[</a:t>
            </a:r>
            <a:r>
              <a:rPr lang="en-US" sz="2200" dirty="0"/>
              <a:t>Schemaprofile]-[MessageName</a:t>
            </a:r>
            <a:r>
              <a:rPr lang="en-US" sz="2200" dirty="0" smtClean="0"/>
              <a:t>]-v[version</a:t>
            </a:r>
            <a:r>
              <a:rPr lang="en-US" sz="2200" dirty="0"/>
              <a:t>].[subversion</a:t>
            </a:r>
            <a:r>
              <a:rPr lang="en-US" sz="2200" dirty="0" smtClean="0"/>
              <a:t>].[</a:t>
            </a:r>
            <a:r>
              <a:rPr lang="en-US" sz="2200" dirty="0" err="1" smtClean="0"/>
              <a:t>ext</a:t>
            </a:r>
            <a:r>
              <a:rPr lang="en-US" sz="2200" dirty="0" smtClean="0"/>
              <a:t>]</a:t>
            </a:r>
          </a:p>
          <a:p>
            <a:pPr marL="0" indent="0">
              <a:buNone/>
            </a:pPr>
            <a:r>
              <a:rPr lang="en-US" sz="2200" dirty="0" smtClean="0"/>
              <a:t>Rid-SalesOrder-v1.0.xsd</a:t>
            </a:r>
          </a:p>
          <a:p>
            <a:pPr marL="0" indent="0">
              <a:buNone/>
            </a:pPr>
            <a:r>
              <a:rPr lang="en-US" sz="2200" dirty="0" smtClean="0"/>
              <a:t>Rid-SalesORder-v0.2.xlsx</a:t>
            </a:r>
            <a:endParaRPr lang="en-US" sz="2200" dirty="0"/>
          </a:p>
          <a:p>
            <a:r>
              <a:rPr lang="en-US" dirty="0" smtClean="0"/>
              <a:t>Extensions:</a:t>
            </a:r>
          </a:p>
          <a:p>
            <a:pPr marL="0" indent="0">
              <a:buNone/>
            </a:pPr>
            <a:r>
              <a:rPr lang="en-US" sz="2200" dirty="0" smtClean="0"/>
              <a:t>[</a:t>
            </a:r>
            <a:r>
              <a:rPr lang="en-US" sz="2200" dirty="0" err="1" smtClean="0"/>
              <a:t>Schemaprofile</a:t>
            </a:r>
            <a:r>
              <a:rPr lang="en-US" sz="2200" dirty="0" smtClean="0"/>
              <a:t>]-Extended[</a:t>
            </a:r>
            <a:r>
              <a:rPr lang="en-US" sz="2200" dirty="0" err="1" smtClean="0"/>
              <a:t>MessageName</a:t>
            </a:r>
            <a:r>
              <a:rPr lang="en-US" sz="2200" dirty="0" smtClean="0"/>
              <a:t>]-v[version].[subversion].[</a:t>
            </a:r>
            <a:r>
              <a:rPr lang="en-US" sz="2200" dirty="0" err="1" smtClean="0"/>
              <a:t>ext</a:t>
            </a:r>
            <a:r>
              <a:rPr lang="en-US" sz="2200" dirty="0" smtClean="0"/>
              <a:t>]</a:t>
            </a:r>
          </a:p>
          <a:p>
            <a:pPr marL="0" indent="0">
              <a:buNone/>
            </a:pPr>
            <a:r>
              <a:rPr lang="en-US" sz="2200" dirty="0" smtClean="0"/>
              <a:t>Rid-ExtendedSalesOrder-v1.0.xsd</a:t>
            </a:r>
          </a:p>
          <a:p>
            <a:pPr marL="0" indent="0">
              <a:buNone/>
            </a:pPr>
            <a:r>
              <a:rPr lang="en-US" sz="2200" dirty="0" smtClean="0"/>
              <a:t>Rid-ExtendedSalesORder-v0.2.xlsx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ilenames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" b="37526"/>
          <a:stretch/>
        </p:blipFill>
        <p:spPr>
          <a:xfrm>
            <a:off x="395533" y="3789039"/>
            <a:ext cx="8280920" cy="2446661"/>
          </a:xfrm>
          <a:ln w="28575">
            <a:solidFill>
              <a:schemeClr val="tx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3" y="1628800"/>
            <a:ext cx="8280919" cy="2018513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089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Rfs</a:t>
            </a:r>
            <a:r>
              <a:rPr lang="en-US" dirty="0" smtClean="0"/>
              <a:t> Integration </a:t>
            </a:r>
            <a:r>
              <a:rPr lang="en-US" dirty="0" err="1" smtClean="0"/>
              <a:t>Dataschema</a:t>
            </a:r>
            <a:r>
              <a:rPr lang="en-US" dirty="0" smtClean="0"/>
              <a:t> (Rid)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Rid: first profile, used for ESB integration</a:t>
            </a:r>
          </a:p>
          <a:p>
            <a:r>
              <a:rPr lang="en-US" dirty="0" smtClean="0"/>
              <a:t>Restriction of UBL 2.0 messages</a:t>
            </a:r>
          </a:p>
          <a:p>
            <a:r>
              <a:rPr lang="en-US" dirty="0" err="1" smtClean="0"/>
              <a:t>Unknow</a:t>
            </a:r>
            <a:r>
              <a:rPr lang="en-US" dirty="0" smtClean="0"/>
              <a:t> messages based on UBL 2.1 messages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delivery (now)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Sales</a:t>
            </a:r>
          </a:p>
          <a:p>
            <a:pPr lvl="1" fontAlgn="ctr"/>
            <a:r>
              <a:rPr lang="en-US" dirty="0" err="1">
                <a:solidFill>
                  <a:schemeClr val="tx1"/>
                </a:solidFill>
              </a:rPr>
              <a:t>ApplicationResponse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 lvl="1" fontAlgn="ctr"/>
            <a:r>
              <a:rPr lang="en-US" dirty="0" err="1">
                <a:solidFill>
                  <a:schemeClr val="tx1"/>
                </a:solidFill>
              </a:rPr>
              <a:t>SalesOrder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 lvl="1" fontAlgn="ctr"/>
            <a:r>
              <a:rPr lang="en-US" dirty="0" err="1">
                <a:solidFill>
                  <a:schemeClr val="tx1"/>
                </a:solidFill>
              </a:rPr>
              <a:t>SalesPackingList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pPr lvl="1" fontAlgn="ctr"/>
            <a:r>
              <a:rPr lang="en-US" dirty="0" err="1">
                <a:solidFill>
                  <a:schemeClr val="tx1"/>
                </a:solidFill>
              </a:rPr>
              <a:t>SkuPackingList</a:t>
            </a:r>
            <a:endParaRPr lang="en-US" dirty="0" smtClean="0">
              <a:solidFill>
                <a:schemeClr val="tx1"/>
              </a:solidFill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2128"/>
          </a:xfrm>
        </p:spPr>
        <p:txBody>
          <a:bodyPr>
            <a:normAutofit/>
          </a:bodyPr>
          <a:lstStyle/>
          <a:p>
            <a:r>
              <a:rPr lang="en-US" dirty="0"/>
              <a:t>Rid 2</a:t>
            </a:r>
            <a:r>
              <a:rPr lang="en-US" baseline="30000" dirty="0"/>
              <a:t>nd</a:t>
            </a:r>
            <a:r>
              <a:rPr lang="en-US" dirty="0"/>
              <a:t> delivery </a:t>
            </a:r>
            <a:r>
              <a:rPr lang="en-US" dirty="0" err="1"/>
              <a:t>sep</a:t>
            </a:r>
            <a:r>
              <a:rPr lang="en-US" dirty="0"/>
              <a:t> 15th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Inventory</a:t>
            </a: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InventoryReport</a:t>
            </a:r>
            <a:endParaRPr lang="en-US" dirty="0" smtClean="0">
              <a:solidFill>
                <a:schemeClr val="tx1"/>
              </a:solidFill>
            </a:endParaRP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StockAvailabilityReport</a:t>
            </a:r>
            <a:endParaRPr lang="en-US" dirty="0" smtClean="0">
              <a:solidFill>
                <a:schemeClr val="tx1"/>
              </a:solidFill>
            </a:endParaRP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PurchasePackingList</a:t>
            </a:r>
            <a:endParaRPr lang="en-US" dirty="0" smtClean="0">
              <a:solidFill>
                <a:schemeClr val="tx1"/>
              </a:solidFill>
            </a:endParaRP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StockRelocationRequest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Assortment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Item</a:t>
            </a: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ItemFulfilmentStatus</a:t>
            </a:r>
            <a:endParaRPr lang="en-US" dirty="0" smtClean="0">
              <a:solidFill>
                <a:schemeClr val="tx1"/>
              </a:solidFill>
            </a:endParaRP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ItemPrice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402832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Purchase</a:t>
            </a: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PurchaseOrder</a:t>
            </a:r>
            <a:endParaRPr lang="en-US" dirty="0" smtClean="0">
              <a:solidFill>
                <a:schemeClr val="tx1"/>
              </a:solidFill>
            </a:endParaRP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PurchaseOrderResponse</a:t>
            </a:r>
            <a:endParaRPr lang="en-US" dirty="0" smtClean="0">
              <a:solidFill>
                <a:schemeClr val="tx1"/>
              </a:solidFill>
            </a:endParaRP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SupplierParty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 font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 font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 font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Optional</a:t>
            </a: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PurchaseOrderCancellation</a:t>
            </a:r>
            <a:endParaRPr lang="en-US" dirty="0" smtClean="0">
              <a:solidFill>
                <a:schemeClr val="tx1"/>
              </a:solidFill>
            </a:endParaRPr>
          </a:p>
          <a:p>
            <a:pPr lvl="1" fontAlgn="ctr"/>
            <a:r>
              <a:rPr lang="en-US" dirty="0" err="1" smtClean="0">
                <a:solidFill>
                  <a:schemeClr val="tx1"/>
                </a:solidFill>
              </a:rPr>
              <a:t>SalesOrderCancellation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 message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Contain, for now, only restrictions on message level.</a:t>
            </a:r>
          </a:p>
          <a:p>
            <a:r>
              <a:rPr lang="en-US" dirty="0" smtClean="0"/>
              <a:t>Common files untouched.</a:t>
            </a:r>
          </a:p>
          <a:p>
            <a:r>
              <a:rPr lang="en-US" dirty="0" smtClean="0"/>
              <a:t>Extensions created for </a:t>
            </a:r>
            <a:r>
              <a:rPr lang="en-US" dirty="0" smtClean="0"/>
              <a:t>messages, common </a:t>
            </a:r>
            <a:r>
              <a:rPr lang="en-US" dirty="0" smtClean="0"/>
              <a:t>aggregated and basic components</a:t>
            </a:r>
          </a:p>
          <a:p>
            <a:r>
              <a:rPr lang="en-US" dirty="0" smtClean="0"/>
              <a:t>Xlsx contains RFS hierarchy</a:t>
            </a:r>
          </a:p>
          <a:p>
            <a:r>
              <a:rPr lang="en-US" dirty="0" smtClean="0"/>
              <a:t>Components have a default abbreviation</a:t>
            </a:r>
          </a:p>
          <a:p>
            <a:pPr lvl="1"/>
            <a:r>
              <a:rPr lang="en-US" dirty="0" err="1" smtClean="0"/>
              <a:t>cbc</a:t>
            </a:r>
            <a:r>
              <a:rPr lang="en-US" dirty="0" smtClean="0"/>
              <a:t>, </a:t>
            </a:r>
            <a:r>
              <a:rPr lang="en-US" dirty="0" err="1" smtClean="0"/>
              <a:t>cac</a:t>
            </a:r>
            <a:r>
              <a:rPr lang="en-US" dirty="0" smtClean="0"/>
              <a:t>, </a:t>
            </a:r>
            <a:r>
              <a:rPr lang="en-US" dirty="0" err="1" smtClean="0"/>
              <a:t>qdt</a:t>
            </a:r>
            <a:r>
              <a:rPr lang="en-US" dirty="0" smtClean="0"/>
              <a:t>, </a:t>
            </a:r>
            <a:r>
              <a:rPr lang="en-US" dirty="0" err="1" smtClean="0"/>
              <a:t>udt</a:t>
            </a:r>
            <a:r>
              <a:rPr lang="en-US" dirty="0" smtClean="0"/>
              <a:t>, </a:t>
            </a:r>
            <a:r>
              <a:rPr lang="en-US" dirty="0" err="1" smtClean="0"/>
              <a:t>ecbc</a:t>
            </a:r>
            <a:r>
              <a:rPr lang="en-US" dirty="0" smtClean="0"/>
              <a:t>, </a:t>
            </a:r>
            <a:r>
              <a:rPr lang="en-US" dirty="0" err="1" smtClean="0"/>
              <a:t>ecac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An UBL hierarchy always ends with a </a:t>
            </a:r>
            <a:r>
              <a:rPr lang="en-US" dirty="0" err="1" smtClean="0"/>
              <a:t>cbc</a:t>
            </a:r>
            <a:r>
              <a:rPr lang="en-US" dirty="0" smtClean="0"/>
              <a:t> component</a:t>
            </a:r>
          </a:p>
          <a:p>
            <a:r>
              <a:rPr lang="en-US" dirty="0"/>
              <a:t>An </a:t>
            </a:r>
            <a:r>
              <a:rPr lang="en-US" dirty="0" smtClean="0"/>
              <a:t>extended </a:t>
            </a:r>
            <a:r>
              <a:rPr lang="en-US" dirty="0"/>
              <a:t>hierarchy always ends with </a:t>
            </a:r>
            <a:r>
              <a:rPr lang="en-US" dirty="0" smtClean="0"/>
              <a:t>a </a:t>
            </a:r>
            <a:r>
              <a:rPr lang="en-US" dirty="0" err="1" smtClean="0"/>
              <a:t>cbc</a:t>
            </a:r>
            <a:r>
              <a:rPr lang="en-US" dirty="0" smtClean="0"/>
              <a:t> or an </a:t>
            </a:r>
            <a:r>
              <a:rPr lang="en-US" dirty="0" err="1" smtClean="0"/>
              <a:t>ecbc</a:t>
            </a:r>
            <a:r>
              <a:rPr lang="en-US" dirty="0" smtClean="0"/>
              <a:t> </a:t>
            </a:r>
            <a:r>
              <a:rPr lang="en-US" dirty="0"/>
              <a:t>component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3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 message contents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627790"/>
            <a:ext cx="4038600" cy="4169158"/>
          </a:xfrm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44824"/>
            <a:ext cx="2088232" cy="2497688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437112"/>
            <a:ext cx="2520280" cy="13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 message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Restricting </a:t>
            </a:r>
            <a:r>
              <a:rPr lang="en-US" dirty="0"/>
              <a:t>UBL means that within a message elements can be removed that are optional. Cardinality can be narrowed down in the following way:</a:t>
            </a:r>
          </a:p>
          <a:p>
            <a:pPr lvl="1"/>
            <a:r>
              <a:rPr lang="en-US" dirty="0"/>
              <a:t>0..n =&gt; 1..n</a:t>
            </a:r>
          </a:p>
          <a:p>
            <a:pPr lvl="1"/>
            <a:r>
              <a:rPr lang="en-US" dirty="0"/>
              <a:t>0..n =&gt; 1..1</a:t>
            </a:r>
          </a:p>
          <a:p>
            <a:pPr lvl="1"/>
            <a:r>
              <a:rPr lang="en-US" dirty="0"/>
              <a:t>0..n =&gt; </a:t>
            </a:r>
            <a:r>
              <a:rPr lang="en-US" dirty="0" err="1"/>
              <a:t>m..n</a:t>
            </a:r>
            <a:endParaRPr lang="en-US" dirty="0"/>
          </a:p>
          <a:p>
            <a:pPr lvl="1"/>
            <a:r>
              <a:rPr lang="en-US" dirty="0"/>
              <a:t>1..n =&gt; 1..1</a:t>
            </a:r>
          </a:p>
          <a:p>
            <a:pPr lvl="1"/>
            <a:r>
              <a:rPr lang="en-US" dirty="0"/>
              <a:t>1..n =&gt; </a:t>
            </a:r>
            <a:r>
              <a:rPr lang="en-US" dirty="0" err="1"/>
              <a:t>m..n</a:t>
            </a:r>
            <a:endParaRPr lang="en-US" dirty="0"/>
          </a:p>
          <a:p>
            <a:pPr lvl="1"/>
            <a:r>
              <a:rPr lang="en-US" dirty="0"/>
              <a:t>0..1 =&gt;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 message 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ESB only validates UBL compliant messages</a:t>
            </a:r>
          </a:p>
          <a:p>
            <a:r>
              <a:rPr lang="en-US" dirty="0" smtClean="0"/>
              <a:t>Extensions are stored in extension “bin”</a:t>
            </a:r>
          </a:p>
          <a:p>
            <a:r>
              <a:rPr lang="en-US" dirty="0" smtClean="0"/>
              <a:t>Extensions have their own message:</a:t>
            </a:r>
          </a:p>
          <a:p>
            <a:pPr marL="457200" lvl="1" indent="0">
              <a:buNone/>
            </a:pPr>
            <a:r>
              <a:rPr lang="en-US" dirty="0" smtClean="0"/>
              <a:t>Rid-Extended….</a:t>
            </a:r>
            <a:r>
              <a:rPr lang="en-US" dirty="0" smtClean="0"/>
              <a:t>xsd</a:t>
            </a:r>
            <a:endParaRPr lang="en-US" dirty="0" smtClean="0"/>
          </a:p>
          <a:p>
            <a:r>
              <a:rPr lang="en-US" dirty="0" smtClean="0"/>
              <a:t>Extension messages are referenced in:</a:t>
            </a:r>
          </a:p>
          <a:p>
            <a:pPr lvl="1"/>
            <a:r>
              <a:rPr lang="en-US" dirty="0" smtClean="0"/>
              <a:t>Rid-ExtensionContentDatatype.xsd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transformation can validate </a:t>
            </a:r>
            <a:r>
              <a:rPr lang="en-US" dirty="0" smtClean="0"/>
              <a:t>extensions</a:t>
            </a:r>
            <a:endParaRPr lang="en-US" dirty="0" smtClean="0"/>
          </a:p>
          <a:p>
            <a:r>
              <a:rPr lang="en-US" dirty="0" smtClean="0"/>
              <a:t>Code- &amp; </a:t>
            </a:r>
            <a:r>
              <a:rPr lang="en-US" dirty="0" err="1" smtClean="0"/>
              <a:t>datatype</a:t>
            </a:r>
            <a:r>
              <a:rPr lang="en-US" dirty="0" smtClean="0"/>
              <a:t> validation by app </a:t>
            </a:r>
            <a:r>
              <a:rPr lang="en-US" dirty="0" smtClean="0"/>
              <a:t>transformation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RFS Integration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an international standard: UBL 2.0</a:t>
            </a:r>
          </a:p>
          <a:p>
            <a:r>
              <a:rPr lang="en-US" dirty="0" smtClean="0"/>
              <a:t>Are defined in XSD files, supported by xlsx</a:t>
            </a:r>
          </a:p>
          <a:p>
            <a:r>
              <a:rPr lang="en-US" dirty="0" smtClean="0"/>
              <a:t>A generic RFS solution, not only for ERP</a:t>
            </a:r>
          </a:p>
          <a:p>
            <a:r>
              <a:rPr lang="en-US" dirty="0" smtClean="0"/>
              <a:t>Schema definitions are a subset of UBL 2.0</a:t>
            </a:r>
          </a:p>
          <a:p>
            <a:r>
              <a:rPr lang="en-US" dirty="0" smtClean="0"/>
              <a:t>Each subset is a different profile</a:t>
            </a:r>
          </a:p>
          <a:p>
            <a:r>
              <a:rPr lang="en-US" dirty="0" smtClean="0"/>
              <a:t>Extensions to UBL 2.0 have a special location within the message</a:t>
            </a:r>
          </a:p>
        </p:txBody>
      </p:sp>
    </p:spTree>
    <p:extLst>
      <p:ext uri="{BB962C8B-B14F-4D97-AF65-F5344CB8AC3E}">
        <p14:creationId xmlns:p14="http://schemas.microsoft.com/office/powerpoint/2010/main" val="12434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 To Do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Verify used fields and structure by </a:t>
            </a:r>
            <a:r>
              <a:rPr lang="en-US" dirty="0" err="1" smtClean="0"/>
              <a:t>Wehkamp</a:t>
            </a:r>
            <a:r>
              <a:rPr lang="en-US" dirty="0" smtClean="0"/>
              <a:t> &amp; MS (AX team)</a:t>
            </a:r>
          </a:p>
          <a:p>
            <a:r>
              <a:rPr lang="en-US" dirty="0" smtClean="0"/>
              <a:t>Change messages with verification input</a:t>
            </a:r>
          </a:p>
          <a:p>
            <a:r>
              <a:rPr lang="en-US" dirty="0" smtClean="0"/>
              <a:t>Create “real” sample messages</a:t>
            </a:r>
          </a:p>
          <a:p>
            <a:r>
              <a:rPr lang="en-US" dirty="0" smtClean="0"/>
              <a:t>Restrict </a:t>
            </a:r>
            <a:r>
              <a:rPr lang="en-US" dirty="0" err="1" smtClean="0"/>
              <a:t>datatypes</a:t>
            </a:r>
            <a:endParaRPr lang="en-US" dirty="0"/>
          </a:p>
          <a:p>
            <a:r>
              <a:rPr lang="en-US" dirty="0" smtClean="0"/>
              <a:t>Define </a:t>
            </a:r>
            <a:r>
              <a:rPr lang="en-US" dirty="0" err="1" smtClean="0"/>
              <a:t>codevalues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90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Create verification team</a:t>
            </a:r>
          </a:p>
          <a:p>
            <a:pPr fontAlgn="ctr"/>
            <a:r>
              <a:rPr lang="en-US" dirty="0" smtClean="0"/>
              <a:t>Work order:</a:t>
            </a:r>
          </a:p>
          <a:p>
            <a:pPr lvl="1" fontAlgn="ctr"/>
            <a:r>
              <a:rPr lang="en-US" dirty="0" smtClean="0">
                <a:solidFill>
                  <a:schemeClr val="tx1"/>
                </a:solidFill>
              </a:rPr>
              <a:t>Sales</a:t>
            </a:r>
            <a:endParaRPr lang="en-US" dirty="0">
              <a:solidFill>
                <a:schemeClr val="tx1"/>
              </a:solidFill>
            </a:endParaRP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Inventory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Assortment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Purchasing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RFS Integration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Owned by RFS Holding</a:t>
            </a:r>
          </a:p>
          <a:p>
            <a:r>
              <a:rPr lang="en-US" dirty="0" smtClean="0"/>
              <a:t>Maintained by the data manager (Klaas/Dirk)</a:t>
            </a:r>
          </a:p>
          <a:p>
            <a:r>
              <a:rPr lang="en-US" dirty="0" smtClean="0"/>
              <a:t>Changes should be addressed to data manager</a:t>
            </a:r>
          </a:p>
          <a:p>
            <a:r>
              <a:rPr lang="en-US" dirty="0" smtClean="0"/>
              <a:t>Development time changes allowed, but lasting changes should be requested for</a:t>
            </a:r>
          </a:p>
          <a:p>
            <a:r>
              <a:rPr lang="en-US" dirty="0" smtClean="0"/>
              <a:t>Test and production schemas are provided by the data manager</a:t>
            </a:r>
          </a:p>
        </p:txBody>
      </p:sp>
    </p:spTree>
    <p:extLst>
      <p:ext uri="{BB962C8B-B14F-4D97-AF65-F5344CB8AC3E}">
        <p14:creationId xmlns:p14="http://schemas.microsoft.com/office/powerpoint/2010/main" val="1241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RFS Integration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Available through portal (zip file with current versions)</a:t>
            </a:r>
          </a:p>
          <a:p>
            <a:r>
              <a:rPr lang="en-US" dirty="0" smtClean="0"/>
              <a:t>For now, all XSD files contain version 1.0 (version is the same until end of project)</a:t>
            </a:r>
          </a:p>
          <a:p>
            <a:r>
              <a:rPr lang="en-US" dirty="0" smtClean="0"/>
              <a:t>Xlsx files contain an actual version, smaller than 1.0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UBL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Universal Business Language</a:t>
            </a:r>
          </a:p>
          <a:p>
            <a:r>
              <a:rPr lang="en-US" dirty="0" smtClean="0"/>
              <a:t>Package of xml message to support generic business interaction</a:t>
            </a:r>
          </a:p>
          <a:p>
            <a:r>
              <a:rPr lang="en-US" dirty="0" smtClean="0"/>
              <a:t>Based on a generic use case</a:t>
            </a:r>
          </a:p>
          <a:p>
            <a:r>
              <a:rPr lang="en-US" dirty="0" smtClean="0"/>
              <a:t>International standard, used in Europe</a:t>
            </a:r>
          </a:p>
          <a:p>
            <a:r>
              <a:rPr lang="en-US" dirty="0" smtClean="0"/>
              <a:t>Supports customization</a:t>
            </a:r>
          </a:p>
          <a:p>
            <a:r>
              <a:rPr lang="en-US" dirty="0" smtClean="0"/>
              <a:t>Scandinavia uses a customized version: NES</a:t>
            </a:r>
          </a:p>
        </p:txBody>
      </p:sp>
    </p:spTree>
    <p:extLst>
      <p:ext uri="{BB962C8B-B14F-4D97-AF65-F5344CB8AC3E}">
        <p14:creationId xmlns:p14="http://schemas.microsoft.com/office/powerpoint/2010/main" val="38618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Root for all RFS schemas</a:t>
            </a:r>
          </a:p>
          <a:p>
            <a:pPr marL="457200" lvl="1" indent="0">
              <a:buNone/>
            </a:pPr>
            <a:r>
              <a:rPr lang="en-US" dirty="0"/>
              <a:t>f</a:t>
            </a:r>
            <a:r>
              <a:rPr lang="en-US" dirty="0" smtClean="0"/>
              <a:t>ile: /</a:t>
            </a:r>
            <a:r>
              <a:rPr lang="en-US" dirty="0" err="1" smtClean="0"/>
              <a:t>Rfs.Integration.Schemas</a:t>
            </a:r>
            <a:r>
              <a:rPr lang="en-US" dirty="0" smtClean="0"/>
              <a:t>/[</a:t>
            </a:r>
            <a:r>
              <a:rPr lang="en-US" dirty="0" err="1" smtClean="0"/>
              <a:t>ProfileName</a:t>
            </a:r>
            <a:r>
              <a:rPr lang="en-US" dirty="0" smtClean="0"/>
              <a:t>]/</a:t>
            </a:r>
          </a:p>
          <a:p>
            <a:pPr marL="457200" lvl="1" indent="0">
              <a:buNone/>
            </a:pPr>
            <a:r>
              <a:rPr lang="en-US" dirty="0" smtClean="0"/>
              <a:t>namespace: </a:t>
            </a:r>
            <a:r>
              <a:rPr lang="en-US" dirty="0" smtClean="0">
                <a:hlinkClick r:id="rId2"/>
              </a:rPr>
              <a:t>http://schemas.rfsholding.com/[profilename]/</a:t>
            </a:r>
            <a:endParaRPr lang="en-US" dirty="0" smtClean="0"/>
          </a:p>
          <a:p>
            <a:r>
              <a:rPr lang="en-US" dirty="0" smtClean="0"/>
              <a:t>Schemas defined in XSD and xlsx</a:t>
            </a:r>
          </a:p>
          <a:p>
            <a:r>
              <a:rPr lang="en-US" dirty="0" smtClean="0"/>
              <a:t>Future: either XSD as source or XSD generated from xlsx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8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4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1245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01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6413" y="1844824"/>
            <a:ext cx="5591175" cy="41529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384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76864" cy="476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3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223</TotalTime>
  <Words>613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RFS Integration Schemas</vt:lpstr>
      <vt:lpstr>RFS Integration Schemas</vt:lpstr>
      <vt:lpstr>RFS Integration Schemas</vt:lpstr>
      <vt:lpstr>RFS Integration Schemas</vt:lpstr>
      <vt:lpstr>UBL 2.0</vt:lpstr>
      <vt:lpstr>Structure</vt:lpstr>
      <vt:lpstr>Customization</vt:lpstr>
      <vt:lpstr>Customization</vt:lpstr>
      <vt:lpstr>Customization</vt:lpstr>
      <vt:lpstr>Directories</vt:lpstr>
      <vt:lpstr>Directories</vt:lpstr>
      <vt:lpstr>Filenames</vt:lpstr>
      <vt:lpstr>Filenames</vt:lpstr>
      <vt:lpstr>Rfs Integration Dataschema (Rid)</vt:lpstr>
      <vt:lpstr>Rid 2nd delivery sep 15th</vt:lpstr>
      <vt:lpstr>Rid message</vt:lpstr>
      <vt:lpstr>Rid message contents</vt:lpstr>
      <vt:lpstr>Rid message contents</vt:lpstr>
      <vt:lpstr>Rid message contents</vt:lpstr>
      <vt:lpstr>Rid To Do</vt:lpstr>
      <vt:lpstr>Rid To 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RFS Integration Schemas</dc:title>
  <dc:creator>Edwin</dc:creator>
  <cp:lastModifiedBy>Edwin</cp:lastModifiedBy>
  <cp:revision>72</cp:revision>
  <dcterms:created xsi:type="dcterms:W3CDTF">2011-09-06T09:47:09Z</dcterms:created>
  <dcterms:modified xsi:type="dcterms:W3CDTF">2011-10-19T09:25:46Z</dcterms:modified>
</cp:coreProperties>
</file>