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307" r:id="rId2"/>
    <p:sldId id="308" r:id="rId3"/>
    <p:sldId id="256" r:id="rId4"/>
    <p:sldId id="302" r:id="rId5"/>
    <p:sldId id="258" r:id="rId6"/>
    <p:sldId id="303" r:id="rId7"/>
    <p:sldId id="287" r:id="rId8"/>
    <p:sldId id="305" r:id="rId9"/>
    <p:sldId id="281" r:id="rId10"/>
    <p:sldId id="309" r:id="rId11"/>
    <p:sldId id="263" r:id="rId12"/>
    <p:sldId id="264" r:id="rId13"/>
    <p:sldId id="265" r:id="rId14"/>
    <p:sldId id="267" r:id="rId15"/>
    <p:sldId id="266" r:id="rId16"/>
    <p:sldId id="268" r:id="rId17"/>
    <p:sldId id="269" r:id="rId18"/>
    <p:sldId id="270" r:id="rId19"/>
    <p:sldId id="271" r:id="rId20"/>
    <p:sldId id="272" r:id="rId21"/>
    <p:sldId id="273" r:id="rId22"/>
    <p:sldId id="275" r:id="rId23"/>
    <p:sldId id="274" r:id="rId24"/>
    <p:sldId id="278" r:id="rId25"/>
    <p:sldId id="283" r:id="rId26"/>
    <p:sldId id="284" r:id="rId27"/>
    <p:sldId id="285" r:id="rId28"/>
    <p:sldId id="310" r:id="rId29"/>
    <p:sldId id="291" r:id="rId30"/>
    <p:sldId id="292" r:id="rId31"/>
    <p:sldId id="293" r:id="rId32"/>
    <p:sldId id="294" r:id="rId33"/>
    <p:sldId id="296" r:id="rId34"/>
    <p:sldId id="295" r:id="rId35"/>
    <p:sldId id="297" r:id="rId36"/>
    <p:sldId id="298" r:id="rId37"/>
    <p:sldId id="279" r:id="rId38"/>
    <p:sldId id="280" r:id="rId39"/>
    <p:sldId id="288" r:id="rId40"/>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23" autoAdjust="0"/>
  </p:normalViewPr>
  <p:slideViewPr>
    <p:cSldViewPr snapToGrid="0">
      <p:cViewPr varScale="1">
        <p:scale>
          <a:sx n="70" d="100"/>
          <a:sy n="70" d="100"/>
        </p:scale>
        <p:origin x="331" y="58"/>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8B68D-3C51-4372-B81A-6B9C51F4E625}" type="doc">
      <dgm:prSet loTypeId="urn:microsoft.com/office/officeart/2005/8/layout/chevron2" loCatId="process" qsTypeId="urn:microsoft.com/office/officeart/2005/8/quickstyle/simple1" qsCatId="simple" csTypeId="urn:microsoft.com/office/officeart/2005/8/colors/accent1_2" csCatId="accent1" phldr="1"/>
      <dgm:spPr/>
    </dgm:pt>
    <dgm:pt modelId="{2A6F7865-67B6-41A4-8A24-40116E8ACEA9}">
      <dgm:prSet phldrT="[Text]"/>
      <dgm:spPr/>
      <dgm:t>
        <a:bodyPr/>
        <a:lstStyle/>
        <a:p>
          <a:r>
            <a:rPr lang="en-US" dirty="0"/>
            <a:t>Get Data</a:t>
          </a:r>
        </a:p>
      </dgm:t>
    </dgm:pt>
    <dgm:pt modelId="{D3D80C2B-5C3F-42B4-BE4D-4E32DD7DCE04}" type="parTrans" cxnId="{65F42D1B-5D6D-470F-A4AC-AD7488880D51}">
      <dgm:prSet/>
      <dgm:spPr/>
      <dgm:t>
        <a:bodyPr/>
        <a:lstStyle/>
        <a:p>
          <a:endParaRPr lang="en-US"/>
        </a:p>
      </dgm:t>
    </dgm:pt>
    <dgm:pt modelId="{3317F680-5F7D-40DB-A8E2-620D86B5D725}" type="sibTrans" cxnId="{65F42D1B-5D6D-470F-A4AC-AD7488880D51}">
      <dgm:prSet/>
      <dgm:spPr/>
      <dgm:t>
        <a:bodyPr/>
        <a:lstStyle/>
        <a:p>
          <a:endParaRPr lang="en-US"/>
        </a:p>
      </dgm:t>
    </dgm:pt>
    <dgm:pt modelId="{332A232F-F748-4706-954C-576638B0032F}">
      <dgm:prSet phldrT="[Text]"/>
      <dgm:spPr/>
      <dgm:t>
        <a:bodyPr/>
        <a:lstStyle/>
        <a:p>
          <a:r>
            <a:rPr lang="en-US" dirty="0"/>
            <a:t>EDA</a:t>
          </a:r>
        </a:p>
      </dgm:t>
    </dgm:pt>
    <dgm:pt modelId="{60CA32BA-C0B3-4E25-A1D1-0CAD2CDC47D1}" type="parTrans" cxnId="{BAA6E81A-65AA-4D33-A8D7-E6D6B5B6322D}">
      <dgm:prSet/>
      <dgm:spPr/>
      <dgm:t>
        <a:bodyPr/>
        <a:lstStyle/>
        <a:p>
          <a:endParaRPr lang="en-US"/>
        </a:p>
      </dgm:t>
    </dgm:pt>
    <dgm:pt modelId="{A5B3FA04-3A60-4B17-82D3-B1FB0C202B68}" type="sibTrans" cxnId="{BAA6E81A-65AA-4D33-A8D7-E6D6B5B6322D}">
      <dgm:prSet/>
      <dgm:spPr/>
      <dgm:t>
        <a:bodyPr/>
        <a:lstStyle/>
        <a:p>
          <a:endParaRPr lang="en-US"/>
        </a:p>
      </dgm:t>
    </dgm:pt>
    <dgm:pt modelId="{01D742C7-BCEA-400D-B399-7F12F5BC3042}">
      <dgm:prSet phldrT="[Text]"/>
      <dgm:spPr/>
      <dgm:t>
        <a:bodyPr/>
        <a:lstStyle/>
        <a:p>
          <a:r>
            <a:rPr lang="en-US" dirty="0"/>
            <a:t>Data Stores</a:t>
          </a:r>
        </a:p>
      </dgm:t>
    </dgm:pt>
    <dgm:pt modelId="{1E7192ED-09B9-40CD-BA7C-6B15607DDA54}" type="parTrans" cxnId="{784BF22B-93A1-400A-AFD5-F13391EDDB6C}">
      <dgm:prSet/>
      <dgm:spPr/>
      <dgm:t>
        <a:bodyPr/>
        <a:lstStyle/>
        <a:p>
          <a:endParaRPr lang="en-US"/>
        </a:p>
      </dgm:t>
    </dgm:pt>
    <dgm:pt modelId="{18050E8A-12EB-4F9B-A44F-A7573C61FEB0}" type="sibTrans" cxnId="{784BF22B-93A1-400A-AFD5-F13391EDDB6C}">
      <dgm:prSet/>
      <dgm:spPr/>
      <dgm:t>
        <a:bodyPr/>
        <a:lstStyle/>
        <a:p>
          <a:endParaRPr lang="en-US"/>
        </a:p>
      </dgm:t>
    </dgm:pt>
    <dgm:pt modelId="{1A869AAA-3E52-40B8-9E7B-2C11F4CD60DE}">
      <dgm:prSet phldrT="[Text]"/>
      <dgm:spPr/>
      <dgm:t>
        <a:bodyPr/>
        <a:lstStyle/>
        <a:p>
          <a:r>
            <a:rPr lang="en-US" dirty="0"/>
            <a:t>Exploratory Data Analysis</a:t>
          </a:r>
        </a:p>
      </dgm:t>
    </dgm:pt>
    <dgm:pt modelId="{8B2F2284-A9F4-4FB8-A822-2DDAC52C4212}" type="parTrans" cxnId="{D597ED26-1506-463E-AC5E-1A50F3BACD11}">
      <dgm:prSet/>
      <dgm:spPr/>
      <dgm:t>
        <a:bodyPr/>
        <a:lstStyle/>
        <a:p>
          <a:endParaRPr lang="en-US"/>
        </a:p>
      </dgm:t>
    </dgm:pt>
    <dgm:pt modelId="{B9BBF367-FC54-4001-BC32-418CB4D58629}" type="sibTrans" cxnId="{D597ED26-1506-463E-AC5E-1A50F3BACD11}">
      <dgm:prSet/>
      <dgm:spPr/>
      <dgm:t>
        <a:bodyPr/>
        <a:lstStyle/>
        <a:p>
          <a:endParaRPr lang="en-US"/>
        </a:p>
      </dgm:t>
    </dgm:pt>
    <dgm:pt modelId="{CF42B8FC-E0F6-493F-B951-C4BD49AA9A55}">
      <dgm:prSet phldrT="[Text]"/>
      <dgm:spPr/>
      <dgm:t>
        <a:bodyPr/>
        <a:lstStyle/>
        <a:p>
          <a:r>
            <a:rPr lang="en-US" dirty="0"/>
            <a:t>Types of data (continuous, categorical, hierarchical)</a:t>
          </a:r>
        </a:p>
      </dgm:t>
    </dgm:pt>
    <dgm:pt modelId="{AD966114-223B-4F2C-9167-1A48686408AE}" type="parTrans" cxnId="{F8589DEC-4674-4624-8DFD-C7F8C8B17548}">
      <dgm:prSet/>
      <dgm:spPr/>
      <dgm:t>
        <a:bodyPr/>
        <a:lstStyle/>
        <a:p>
          <a:endParaRPr lang="en-US"/>
        </a:p>
      </dgm:t>
    </dgm:pt>
    <dgm:pt modelId="{A4929540-F3C7-409D-9732-0FE0DA00ECF8}" type="sibTrans" cxnId="{F8589DEC-4674-4624-8DFD-C7F8C8B17548}">
      <dgm:prSet/>
      <dgm:spPr/>
      <dgm:t>
        <a:bodyPr/>
        <a:lstStyle/>
        <a:p>
          <a:endParaRPr lang="en-US"/>
        </a:p>
      </dgm:t>
    </dgm:pt>
    <dgm:pt modelId="{C623F042-6665-4BD2-9042-B89F7FBCCE0C}">
      <dgm:prSet phldrT="[Text]"/>
      <dgm:spPr/>
      <dgm:t>
        <a:bodyPr/>
        <a:lstStyle/>
        <a:p>
          <a:r>
            <a:rPr lang="en-US" dirty="0"/>
            <a:t>Data Pre-processing</a:t>
          </a:r>
        </a:p>
      </dgm:t>
    </dgm:pt>
    <dgm:pt modelId="{98C85E24-1032-40C0-8051-5892F39713D0}" type="parTrans" cxnId="{6E60F8DA-7D30-482C-A3B2-EC91A4AD2AA7}">
      <dgm:prSet/>
      <dgm:spPr/>
      <dgm:t>
        <a:bodyPr/>
        <a:lstStyle/>
        <a:p>
          <a:endParaRPr lang="en-US"/>
        </a:p>
      </dgm:t>
    </dgm:pt>
    <dgm:pt modelId="{5BA08FDC-F35C-491E-8E75-ADF13FA9884E}" type="sibTrans" cxnId="{6E60F8DA-7D30-482C-A3B2-EC91A4AD2AA7}">
      <dgm:prSet/>
      <dgm:spPr/>
      <dgm:t>
        <a:bodyPr/>
        <a:lstStyle/>
        <a:p>
          <a:endParaRPr lang="en-US"/>
        </a:p>
      </dgm:t>
    </dgm:pt>
    <dgm:pt modelId="{26E24232-7887-49E2-A2A1-6909596AD26C}">
      <dgm:prSet phldrT="[Text]"/>
      <dgm:spPr/>
      <dgm:t>
        <a:bodyPr/>
        <a:lstStyle/>
        <a:p>
          <a:r>
            <a:rPr lang="en-US" dirty="0"/>
            <a:t>Building Models</a:t>
          </a:r>
        </a:p>
      </dgm:t>
    </dgm:pt>
    <dgm:pt modelId="{C636FB72-E864-4BCD-AB1E-4B46AC1AB7EE}" type="parTrans" cxnId="{BDD76146-0DBA-429D-808E-C0C1450C069D}">
      <dgm:prSet/>
      <dgm:spPr/>
      <dgm:t>
        <a:bodyPr/>
        <a:lstStyle/>
        <a:p>
          <a:endParaRPr lang="en-US"/>
        </a:p>
      </dgm:t>
    </dgm:pt>
    <dgm:pt modelId="{96889AA2-1BA5-4CB5-AD50-1784236DA93E}" type="sibTrans" cxnId="{BDD76146-0DBA-429D-808E-C0C1450C069D}">
      <dgm:prSet/>
      <dgm:spPr/>
      <dgm:t>
        <a:bodyPr/>
        <a:lstStyle/>
        <a:p>
          <a:endParaRPr lang="en-US"/>
        </a:p>
      </dgm:t>
    </dgm:pt>
    <dgm:pt modelId="{1128F008-3323-43E8-A7F7-DFD95EEC2452}">
      <dgm:prSet phldrT="[Text]"/>
      <dgm:spPr/>
      <dgm:t>
        <a:bodyPr/>
        <a:lstStyle/>
        <a:p>
          <a:r>
            <a:rPr lang="en-US" dirty="0"/>
            <a:t>RDBMS</a:t>
          </a:r>
        </a:p>
      </dgm:t>
    </dgm:pt>
    <dgm:pt modelId="{0821A3BA-6678-476E-B63F-E42023ED1C9C}" type="parTrans" cxnId="{4225BB2C-8538-4605-A002-636F5624D0AB}">
      <dgm:prSet/>
      <dgm:spPr/>
      <dgm:t>
        <a:bodyPr/>
        <a:lstStyle/>
        <a:p>
          <a:endParaRPr lang="en-US"/>
        </a:p>
      </dgm:t>
    </dgm:pt>
    <dgm:pt modelId="{E881D8DF-EC01-48C3-B8E4-E684119CAD80}" type="sibTrans" cxnId="{4225BB2C-8538-4605-A002-636F5624D0AB}">
      <dgm:prSet/>
      <dgm:spPr/>
      <dgm:t>
        <a:bodyPr/>
        <a:lstStyle/>
        <a:p>
          <a:endParaRPr lang="en-US"/>
        </a:p>
      </dgm:t>
    </dgm:pt>
    <dgm:pt modelId="{84BE7AA9-295B-437E-8F51-F4669AB4C66B}">
      <dgm:prSet phldrT="[Text]"/>
      <dgm:spPr/>
      <dgm:t>
        <a:bodyPr/>
        <a:lstStyle/>
        <a:p>
          <a:r>
            <a:rPr lang="en-US" dirty="0"/>
            <a:t>HDFS</a:t>
          </a:r>
        </a:p>
      </dgm:t>
    </dgm:pt>
    <dgm:pt modelId="{74A1DB3F-17E5-4128-9F59-12C8DF3E634C}" type="parTrans" cxnId="{11CAAB41-F1A3-4225-85C6-BC248205DB28}">
      <dgm:prSet/>
      <dgm:spPr/>
      <dgm:t>
        <a:bodyPr/>
        <a:lstStyle/>
        <a:p>
          <a:endParaRPr lang="en-US"/>
        </a:p>
      </dgm:t>
    </dgm:pt>
    <dgm:pt modelId="{6D4EE937-7A17-4743-A0B9-775A7B0F76A8}" type="sibTrans" cxnId="{11CAAB41-F1A3-4225-85C6-BC248205DB28}">
      <dgm:prSet/>
      <dgm:spPr/>
      <dgm:t>
        <a:bodyPr/>
        <a:lstStyle/>
        <a:p>
          <a:endParaRPr lang="en-US"/>
        </a:p>
      </dgm:t>
    </dgm:pt>
    <dgm:pt modelId="{E14F43B7-CF9B-4F1B-9243-E8D9C3EBC415}">
      <dgm:prSet phldrT="[Text]"/>
      <dgm:spPr/>
      <dgm:t>
        <a:bodyPr/>
        <a:lstStyle/>
        <a:p>
          <a:r>
            <a:rPr lang="en-US" dirty="0"/>
            <a:t>NoSQL</a:t>
          </a:r>
        </a:p>
      </dgm:t>
    </dgm:pt>
    <dgm:pt modelId="{2AD6C924-C212-448E-B993-EA50840F20EC}" type="parTrans" cxnId="{668754D4-0AB0-48FA-BE08-D6B09332987D}">
      <dgm:prSet/>
      <dgm:spPr/>
      <dgm:t>
        <a:bodyPr/>
        <a:lstStyle/>
        <a:p>
          <a:endParaRPr lang="en-US"/>
        </a:p>
      </dgm:t>
    </dgm:pt>
    <dgm:pt modelId="{BE35CF97-62B0-4809-9A8B-FBA10DB1CD8A}" type="sibTrans" cxnId="{668754D4-0AB0-48FA-BE08-D6B09332987D}">
      <dgm:prSet/>
      <dgm:spPr/>
      <dgm:t>
        <a:bodyPr/>
        <a:lstStyle/>
        <a:p>
          <a:endParaRPr lang="en-US"/>
        </a:p>
      </dgm:t>
    </dgm:pt>
    <dgm:pt modelId="{08838AD6-C431-4C4E-BCD7-5B67BBF0ABFC}">
      <dgm:prSet phldrT="[Text]"/>
      <dgm:spPr/>
      <dgm:t>
        <a:bodyPr/>
        <a:lstStyle/>
        <a:p>
          <a:r>
            <a:rPr lang="en-US" dirty="0"/>
            <a:t>Quirks</a:t>
          </a:r>
        </a:p>
      </dgm:t>
    </dgm:pt>
    <dgm:pt modelId="{C6EA92E8-80F3-4A4A-AD14-58FC05088E75}" type="parTrans" cxnId="{910F65DA-FB20-47BE-976F-DBF1C14444F8}">
      <dgm:prSet/>
      <dgm:spPr/>
      <dgm:t>
        <a:bodyPr/>
        <a:lstStyle/>
        <a:p>
          <a:endParaRPr lang="en-US"/>
        </a:p>
      </dgm:t>
    </dgm:pt>
    <dgm:pt modelId="{815B32BD-7E9F-416F-9C1C-CAF5E29867E3}" type="sibTrans" cxnId="{910F65DA-FB20-47BE-976F-DBF1C14444F8}">
      <dgm:prSet/>
      <dgm:spPr/>
      <dgm:t>
        <a:bodyPr/>
        <a:lstStyle/>
        <a:p>
          <a:endParaRPr lang="en-US"/>
        </a:p>
      </dgm:t>
    </dgm:pt>
    <dgm:pt modelId="{18860EF8-2D9C-4713-91A8-02587A3864CD}">
      <dgm:prSet phldrT="[Text]"/>
      <dgm:spPr/>
      <dgm:t>
        <a:bodyPr/>
        <a:lstStyle/>
        <a:p>
          <a:r>
            <a:rPr lang="en-US" dirty="0"/>
            <a:t>Biases and distribution of data</a:t>
          </a:r>
        </a:p>
      </dgm:t>
    </dgm:pt>
    <dgm:pt modelId="{9794326C-1002-4DED-AB1F-4C063330EDA6}" type="parTrans" cxnId="{87057A68-83C7-4D2A-A1CE-4F7897A4E43C}">
      <dgm:prSet/>
      <dgm:spPr/>
      <dgm:t>
        <a:bodyPr/>
        <a:lstStyle/>
        <a:p>
          <a:endParaRPr lang="en-US"/>
        </a:p>
      </dgm:t>
    </dgm:pt>
    <dgm:pt modelId="{700F4D27-6560-4E6F-BD7C-674B0BC785B4}" type="sibTrans" cxnId="{87057A68-83C7-4D2A-A1CE-4F7897A4E43C}">
      <dgm:prSet/>
      <dgm:spPr/>
      <dgm:t>
        <a:bodyPr/>
        <a:lstStyle/>
        <a:p>
          <a:endParaRPr lang="en-US"/>
        </a:p>
      </dgm:t>
    </dgm:pt>
    <dgm:pt modelId="{A289E823-541F-492B-8ED1-996136833595}">
      <dgm:prSet/>
      <dgm:spPr/>
      <dgm:t>
        <a:bodyPr/>
        <a:lstStyle/>
        <a:p>
          <a:r>
            <a:rPr lang="en-US" dirty="0"/>
            <a:t>Prepare to Build the Model</a:t>
          </a:r>
        </a:p>
      </dgm:t>
    </dgm:pt>
    <dgm:pt modelId="{B9B7F719-4569-41D0-BC46-AD58D518407D}" type="parTrans" cxnId="{6C3B415A-92BC-48CD-AD73-5149B7960060}">
      <dgm:prSet/>
      <dgm:spPr/>
      <dgm:t>
        <a:bodyPr/>
        <a:lstStyle/>
        <a:p>
          <a:endParaRPr lang="en-US"/>
        </a:p>
      </dgm:t>
    </dgm:pt>
    <dgm:pt modelId="{9E4B70D9-7C62-4D48-93F1-29B64CDA765D}" type="sibTrans" cxnId="{6C3B415A-92BC-48CD-AD73-5149B7960060}">
      <dgm:prSet/>
      <dgm:spPr/>
      <dgm:t>
        <a:bodyPr/>
        <a:lstStyle/>
        <a:p>
          <a:endParaRPr lang="en-US"/>
        </a:p>
      </dgm:t>
    </dgm:pt>
    <dgm:pt modelId="{ED23E31D-6EE4-49A5-90C8-C7BB2684CDF3}">
      <dgm:prSet/>
      <dgm:spPr/>
      <dgm:t>
        <a:bodyPr/>
        <a:lstStyle/>
        <a:p>
          <a:r>
            <a:rPr lang="en-US" dirty="0">
              <a:solidFill>
                <a:srgbClr val="000000"/>
              </a:solidFill>
              <a:latin typeface="Arial"/>
            </a:rPr>
            <a:t>Training, validation, and test data. (e.g. 60%, 20% 20%).</a:t>
          </a:r>
          <a:endParaRPr lang="en-US" dirty="0"/>
        </a:p>
      </dgm:t>
    </dgm:pt>
    <dgm:pt modelId="{5F944642-3836-48F6-8FA5-7DFEE5595160}" type="parTrans" cxnId="{CB10AF12-C2F3-44D0-9BD3-1210488C74C7}">
      <dgm:prSet/>
      <dgm:spPr/>
      <dgm:t>
        <a:bodyPr/>
        <a:lstStyle/>
        <a:p>
          <a:endParaRPr lang="en-US"/>
        </a:p>
      </dgm:t>
    </dgm:pt>
    <dgm:pt modelId="{83B2C484-CB80-4640-926F-879A71806E06}" type="sibTrans" cxnId="{CB10AF12-C2F3-44D0-9BD3-1210488C74C7}">
      <dgm:prSet/>
      <dgm:spPr/>
      <dgm:t>
        <a:bodyPr/>
        <a:lstStyle/>
        <a:p>
          <a:endParaRPr lang="en-US"/>
        </a:p>
      </dgm:t>
    </dgm:pt>
    <dgm:pt modelId="{CA15991A-C549-4460-967D-50CE8E7D0C73}">
      <dgm:prSet/>
      <dgm:spPr/>
      <dgm:t>
        <a:bodyPr/>
        <a:lstStyle/>
        <a:p>
          <a:r>
            <a:rPr lang="en-US" dirty="0">
              <a:solidFill>
                <a:srgbClr val="000000"/>
              </a:solidFill>
              <a:latin typeface="Arial"/>
            </a:rPr>
            <a:t>Is the data a sequential data?</a:t>
          </a:r>
          <a:endParaRPr lang="en-US" dirty="0"/>
        </a:p>
      </dgm:t>
    </dgm:pt>
    <dgm:pt modelId="{8D13B075-9101-4CAB-A71F-9095D8862EB1}" type="parTrans" cxnId="{7101E187-6F88-47D4-9DA2-BF745BF55856}">
      <dgm:prSet/>
      <dgm:spPr/>
      <dgm:t>
        <a:bodyPr/>
        <a:lstStyle/>
        <a:p>
          <a:endParaRPr lang="en-US"/>
        </a:p>
      </dgm:t>
    </dgm:pt>
    <dgm:pt modelId="{E085A4A3-4A9F-4EF9-8624-DF4F234C9092}" type="sibTrans" cxnId="{7101E187-6F88-47D4-9DA2-BF745BF55856}">
      <dgm:prSet/>
      <dgm:spPr/>
      <dgm:t>
        <a:bodyPr/>
        <a:lstStyle/>
        <a:p>
          <a:endParaRPr lang="en-US"/>
        </a:p>
      </dgm:t>
    </dgm:pt>
    <dgm:pt modelId="{84AC19B4-2963-4BD6-90BB-3E2508733899}">
      <dgm:prSet/>
      <dgm:spPr/>
      <dgm:t>
        <a:bodyPr/>
        <a:lstStyle/>
        <a:p>
          <a:r>
            <a:rPr lang="en-US" dirty="0"/>
            <a:t>Data cleanup – remove NAs, fill blanks, normalize data etc.</a:t>
          </a:r>
        </a:p>
      </dgm:t>
    </dgm:pt>
    <dgm:pt modelId="{37B9EB58-1042-48A8-9CD5-F17A69673DC5}" type="parTrans" cxnId="{83981EC5-09F9-451E-99FA-5D5943D1AD60}">
      <dgm:prSet/>
      <dgm:spPr/>
      <dgm:t>
        <a:bodyPr/>
        <a:lstStyle/>
        <a:p>
          <a:endParaRPr lang="en-US"/>
        </a:p>
      </dgm:t>
    </dgm:pt>
    <dgm:pt modelId="{471A64BB-A785-435D-9165-81229AC3CB9E}" type="sibTrans" cxnId="{83981EC5-09F9-451E-99FA-5D5943D1AD60}">
      <dgm:prSet/>
      <dgm:spPr/>
      <dgm:t>
        <a:bodyPr/>
        <a:lstStyle/>
        <a:p>
          <a:endParaRPr lang="en-US"/>
        </a:p>
      </dgm:t>
    </dgm:pt>
    <dgm:pt modelId="{621FC035-3855-4F20-B79B-436E42437623}">
      <dgm:prSet phldrT="[Text]"/>
      <dgm:spPr/>
      <dgm:t>
        <a:bodyPr/>
        <a:lstStyle/>
        <a:p>
          <a:r>
            <a:rPr lang="en-US" dirty="0"/>
            <a:t>To do</a:t>
          </a:r>
        </a:p>
      </dgm:t>
    </dgm:pt>
    <dgm:pt modelId="{6141CF98-3585-4353-9A78-6E32F886D0BD}" type="parTrans" cxnId="{2B697DDB-73F3-4D3A-B6DB-93A521C219A9}">
      <dgm:prSet/>
      <dgm:spPr/>
      <dgm:t>
        <a:bodyPr/>
        <a:lstStyle/>
        <a:p>
          <a:endParaRPr lang="en-US"/>
        </a:p>
      </dgm:t>
    </dgm:pt>
    <dgm:pt modelId="{588EA206-093E-4658-9D7B-38A4BF18A3E7}" type="sibTrans" cxnId="{2B697DDB-73F3-4D3A-B6DB-93A521C219A9}">
      <dgm:prSet/>
      <dgm:spPr/>
      <dgm:t>
        <a:bodyPr/>
        <a:lstStyle/>
        <a:p>
          <a:endParaRPr lang="en-US"/>
        </a:p>
      </dgm:t>
    </dgm:pt>
    <dgm:pt modelId="{55888E25-7E0B-4C2F-AA9C-C0C68C8D11A8}">
      <dgm:prSet phldrT="[Text]"/>
      <dgm:spPr/>
      <dgm:t>
        <a:bodyPr/>
        <a:lstStyle/>
        <a:p>
          <a:r>
            <a:rPr lang="en-US" dirty="0"/>
            <a:t>Do not choose variables you cannot get at production time as features.</a:t>
          </a:r>
        </a:p>
      </dgm:t>
    </dgm:pt>
    <dgm:pt modelId="{8920CE96-9518-42DF-B4FE-1A22E36A244B}" type="parTrans" cxnId="{BD68A7C3-79CC-4622-9A42-DF55DD46F6A9}">
      <dgm:prSet/>
      <dgm:spPr/>
      <dgm:t>
        <a:bodyPr/>
        <a:lstStyle/>
        <a:p>
          <a:endParaRPr lang="en-US"/>
        </a:p>
      </dgm:t>
    </dgm:pt>
    <dgm:pt modelId="{7F33D51C-8613-408A-99F4-69EAFB505F4A}" type="sibTrans" cxnId="{BD68A7C3-79CC-4622-9A42-DF55DD46F6A9}">
      <dgm:prSet/>
      <dgm:spPr/>
      <dgm:t>
        <a:bodyPr/>
        <a:lstStyle/>
        <a:p>
          <a:endParaRPr lang="en-US"/>
        </a:p>
      </dgm:t>
    </dgm:pt>
    <dgm:pt modelId="{9D174A29-A702-4968-A827-CADE80CFFF9D}">
      <dgm:prSet phldrT="[Text]"/>
      <dgm:spPr/>
      <dgm:t>
        <a:bodyPr/>
        <a:lstStyle/>
        <a:p>
          <a:r>
            <a:rPr lang="en-US" dirty="0"/>
            <a:t>Choose evaluation criteria and train hyper-parameters.</a:t>
          </a:r>
        </a:p>
      </dgm:t>
    </dgm:pt>
    <dgm:pt modelId="{A2B09A23-7342-4D10-80FF-0BA539A993AD}" type="parTrans" cxnId="{66209FFB-5DD8-4D0B-B3FA-F7D9624075A6}">
      <dgm:prSet/>
      <dgm:spPr/>
      <dgm:t>
        <a:bodyPr/>
        <a:lstStyle/>
        <a:p>
          <a:endParaRPr lang="en-US"/>
        </a:p>
      </dgm:t>
    </dgm:pt>
    <dgm:pt modelId="{10BE0F67-01D5-4C92-8A72-A97ACC26765E}" type="sibTrans" cxnId="{66209FFB-5DD8-4D0B-B3FA-F7D9624075A6}">
      <dgm:prSet/>
      <dgm:spPr/>
      <dgm:t>
        <a:bodyPr/>
        <a:lstStyle/>
        <a:p>
          <a:endParaRPr lang="en-US"/>
        </a:p>
      </dgm:t>
    </dgm:pt>
    <dgm:pt modelId="{F391FD30-25B4-4652-82CC-3A0D1AB536D3}">
      <dgm:prSet phldrT="[Text]"/>
      <dgm:spPr/>
      <dgm:t>
        <a:bodyPr/>
        <a:lstStyle/>
        <a:p>
          <a:r>
            <a:rPr lang="en-US" dirty="0"/>
            <a:t>Choose the best model.</a:t>
          </a:r>
        </a:p>
      </dgm:t>
    </dgm:pt>
    <dgm:pt modelId="{9C42A57D-4672-4A71-A5ED-5D15D7FA0615}" type="parTrans" cxnId="{E2B68CCD-20C1-4DCB-9860-EDE2FE5A7557}">
      <dgm:prSet/>
      <dgm:spPr/>
      <dgm:t>
        <a:bodyPr/>
        <a:lstStyle/>
        <a:p>
          <a:endParaRPr lang="en-US"/>
        </a:p>
      </dgm:t>
    </dgm:pt>
    <dgm:pt modelId="{3599C8B6-3CA1-48C4-8D3C-1E7D2D770912}" type="sibTrans" cxnId="{E2B68CCD-20C1-4DCB-9860-EDE2FE5A7557}">
      <dgm:prSet/>
      <dgm:spPr/>
      <dgm:t>
        <a:bodyPr/>
        <a:lstStyle/>
        <a:p>
          <a:endParaRPr lang="en-US"/>
        </a:p>
      </dgm:t>
    </dgm:pt>
    <dgm:pt modelId="{A8D4996A-3FE3-4C9E-8C32-9E69B44B36AD}">
      <dgm:prSet phldrT="[Text]"/>
      <dgm:spPr/>
      <dgm:t>
        <a:bodyPr/>
        <a:lstStyle/>
        <a:p>
          <a:r>
            <a:rPr lang="en-US" dirty="0"/>
            <a:t>Build Data Product</a:t>
          </a:r>
        </a:p>
      </dgm:t>
    </dgm:pt>
    <dgm:pt modelId="{6022247D-1915-441F-B1F8-A8C5EB278AEF}" type="parTrans" cxnId="{62DD1B22-EB9F-42EF-AED1-F16F591D7140}">
      <dgm:prSet/>
      <dgm:spPr/>
      <dgm:t>
        <a:bodyPr/>
        <a:lstStyle/>
        <a:p>
          <a:endParaRPr lang="en-US"/>
        </a:p>
      </dgm:t>
    </dgm:pt>
    <dgm:pt modelId="{D04123BA-2F2F-437E-AB75-85723D5B4439}" type="sibTrans" cxnId="{62DD1B22-EB9F-42EF-AED1-F16F591D7140}">
      <dgm:prSet/>
      <dgm:spPr/>
      <dgm:t>
        <a:bodyPr/>
        <a:lstStyle/>
        <a:p>
          <a:endParaRPr lang="en-US"/>
        </a:p>
      </dgm:t>
    </dgm:pt>
    <dgm:pt modelId="{520C17BC-5030-4330-9E2D-1096B3B337AF}">
      <dgm:prSet phldrT="[Text]"/>
      <dgm:spPr/>
      <dgm:t>
        <a:bodyPr/>
        <a:lstStyle/>
        <a:p>
          <a:r>
            <a:rPr lang="en-US" dirty="0"/>
            <a:t>Considerations</a:t>
          </a:r>
        </a:p>
      </dgm:t>
    </dgm:pt>
    <dgm:pt modelId="{9DF316AF-BABF-43FB-BBD3-84B166E932F1}" type="parTrans" cxnId="{06DD177A-9E83-42AC-A3BD-B4461A78B259}">
      <dgm:prSet/>
      <dgm:spPr/>
      <dgm:t>
        <a:bodyPr/>
        <a:lstStyle/>
        <a:p>
          <a:endParaRPr lang="en-US"/>
        </a:p>
      </dgm:t>
    </dgm:pt>
    <dgm:pt modelId="{DE82C235-0C34-47A5-9E19-F6BBD7333490}" type="sibTrans" cxnId="{06DD177A-9E83-42AC-A3BD-B4461A78B259}">
      <dgm:prSet/>
      <dgm:spPr/>
      <dgm:t>
        <a:bodyPr/>
        <a:lstStyle/>
        <a:p>
          <a:endParaRPr lang="en-US"/>
        </a:p>
      </dgm:t>
    </dgm:pt>
    <dgm:pt modelId="{BB4C9789-C226-408B-B33C-8DD0081A2F41}">
      <dgm:prSet phldrT="[Text]"/>
      <dgm:spPr/>
      <dgm:t>
        <a:bodyPr/>
        <a:lstStyle/>
        <a:p>
          <a:r>
            <a:rPr lang="en-US" dirty="0"/>
            <a:t>Monitor performance of model.</a:t>
          </a:r>
        </a:p>
      </dgm:t>
    </dgm:pt>
    <dgm:pt modelId="{2D6F25EE-66BA-425D-88F6-780DBE7FE22E}" type="parTrans" cxnId="{147DFA76-0239-40F0-A4EA-156819AEAC12}">
      <dgm:prSet/>
      <dgm:spPr/>
      <dgm:t>
        <a:bodyPr/>
        <a:lstStyle/>
        <a:p>
          <a:endParaRPr lang="en-US"/>
        </a:p>
      </dgm:t>
    </dgm:pt>
    <dgm:pt modelId="{C741006C-8223-4F45-86EF-DB3CFCB4A5BF}" type="sibTrans" cxnId="{147DFA76-0239-40F0-A4EA-156819AEAC12}">
      <dgm:prSet/>
      <dgm:spPr/>
      <dgm:t>
        <a:bodyPr/>
        <a:lstStyle/>
        <a:p>
          <a:endParaRPr lang="en-US"/>
        </a:p>
      </dgm:t>
    </dgm:pt>
    <dgm:pt modelId="{99099014-771D-4C3C-B182-F75F2A8F2F81}">
      <dgm:prSet phldrT="[Text]"/>
      <dgm:spPr/>
      <dgm:t>
        <a:bodyPr/>
        <a:lstStyle/>
        <a:p>
          <a:r>
            <a:rPr lang="en-US" dirty="0"/>
            <a:t>Decide model update frequency.</a:t>
          </a:r>
        </a:p>
      </dgm:t>
    </dgm:pt>
    <dgm:pt modelId="{0F8E1997-DC20-4424-AF91-7DC59F64F7C8}" type="parTrans" cxnId="{4BA757EA-FB00-4EDA-B7DE-A78F9F4309C4}">
      <dgm:prSet/>
      <dgm:spPr/>
      <dgm:t>
        <a:bodyPr/>
        <a:lstStyle/>
        <a:p>
          <a:endParaRPr lang="en-US"/>
        </a:p>
      </dgm:t>
    </dgm:pt>
    <dgm:pt modelId="{983F0EA2-5633-49F0-AAE6-862B5BB88EB8}" type="sibTrans" cxnId="{4BA757EA-FB00-4EDA-B7DE-A78F9F4309C4}">
      <dgm:prSet/>
      <dgm:spPr/>
      <dgm:t>
        <a:bodyPr/>
        <a:lstStyle/>
        <a:p>
          <a:endParaRPr lang="en-US"/>
        </a:p>
      </dgm:t>
    </dgm:pt>
    <dgm:pt modelId="{55733D73-AB07-4502-99B6-B81090D53D27}">
      <dgm:prSet phldrT="[Text]"/>
      <dgm:spPr/>
      <dgm:t>
        <a:bodyPr/>
        <a:lstStyle/>
        <a:p>
          <a:r>
            <a:rPr lang="en-US" dirty="0"/>
            <a:t>Technical support</a:t>
          </a:r>
        </a:p>
      </dgm:t>
    </dgm:pt>
    <dgm:pt modelId="{9BE91B89-5AB6-4384-926E-90A6C0217C6B}" type="parTrans" cxnId="{5917B06B-DBD2-4623-ABCE-E8354976F4EC}">
      <dgm:prSet/>
      <dgm:spPr/>
      <dgm:t>
        <a:bodyPr/>
        <a:lstStyle/>
        <a:p>
          <a:endParaRPr lang="en-US"/>
        </a:p>
      </dgm:t>
    </dgm:pt>
    <dgm:pt modelId="{F12E3D4A-E900-487C-AFE3-49615837C8DB}" type="sibTrans" cxnId="{5917B06B-DBD2-4623-ABCE-E8354976F4EC}">
      <dgm:prSet/>
      <dgm:spPr/>
      <dgm:t>
        <a:bodyPr/>
        <a:lstStyle/>
        <a:p>
          <a:endParaRPr lang="en-US"/>
        </a:p>
      </dgm:t>
    </dgm:pt>
    <dgm:pt modelId="{9BDC965C-DD51-4254-A98B-BE6BE011115C}" type="pres">
      <dgm:prSet presAssocID="{6CC8B68D-3C51-4372-B81A-6B9C51F4E625}" presName="linearFlow" presStyleCnt="0">
        <dgm:presLayoutVars>
          <dgm:dir/>
          <dgm:animLvl val="lvl"/>
          <dgm:resizeHandles val="exact"/>
        </dgm:presLayoutVars>
      </dgm:prSet>
      <dgm:spPr/>
    </dgm:pt>
    <dgm:pt modelId="{3447A91A-7C93-4346-BD93-6198C2655B82}" type="pres">
      <dgm:prSet presAssocID="{2A6F7865-67B6-41A4-8A24-40116E8ACEA9}" presName="composite" presStyleCnt="0"/>
      <dgm:spPr/>
    </dgm:pt>
    <dgm:pt modelId="{2FE17761-CD3E-4AC7-A012-61E0942E1CCC}" type="pres">
      <dgm:prSet presAssocID="{2A6F7865-67B6-41A4-8A24-40116E8ACEA9}" presName="parentText" presStyleLbl="alignNode1" presStyleIdx="0" presStyleCnt="5">
        <dgm:presLayoutVars>
          <dgm:chMax val="1"/>
          <dgm:bulletEnabled val="1"/>
        </dgm:presLayoutVars>
      </dgm:prSet>
      <dgm:spPr/>
    </dgm:pt>
    <dgm:pt modelId="{550CCAD2-7091-4245-A4A3-98E183E6A87C}" type="pres">
      <dgm:prSet presAssocID="{2A6F7865-67B6-41A4-8A24-40116E8ACEA9}" presName="descendantText" presStyleLbl="alignAcc1" presStyleIdx="0" presStyleCnt="5">
        <dgm:presLayoutVars>
          <dgm:bulletEnabled val="1"/>
        </dgm:presLayoutVars>
      </dgm:prSet>
      <dgm:spPr/>
    </dgm:pt>
    <dgm:pt modelId="{C9B4292C-1FF9-4859-858F-1939653A91CE}" type="pres">
      <dgm:prSet presAssocID="{3317F680-5F7D-40DB-A8E2-620D86B5D725}" presName="sp" presStyleCnt="0"/>
      <dgm:spPr/>
    </dgm:pt>
    <dgm:pt modelId="{78A29109-A6A6-4DDC-89BD-1F1638138569}" type="pres">
      <dgm:prSet presAssocID="{332A232F-F748-4706-954C-576638B0032F}" presName="composite" presStyleCnt="0"/>
      <dgm:spPr/>
    </dgm:pt>
    <dgm:pt modelId="{8C44667F-1B58-49FB-9BBB-4C18B85088D0}" type="pres">
      <dgm:prSet presAssocID="{332A232F-F748-4706-954C-576638B0032F}" presName="parentText" presStyleLbl="alignNode1" presStyleIdx="1" presStyleCnt="5">
        <dgm:presLayoutVars>
          <dgm:chMax val="1"/>
          <dgm:bulletEnabled val="1"/>
        </dgm:presLayoutVars>
      </dgm:prSet>
      <dgm:spPr/>
    </dgm:pt>
    <dgm:pt modelId="{BA03D5B7-7B73-48F2-9773-A52E5FE97188}" type="pres">
      <dgm:prSet presAssocID="{332A232F-F748-4706-954C-576638B0032F}" presName="descendantText" presStyleLbl="alignAcc1" presStyleIdx="1" presStyleCnt="5">
        <dgm:presLayoutVars>
          <dgm:bulletEnabled val="1"/>
        </dgm:presLayoutVars>
      </dgm:prSet>
      <dgm:spPr/>
    </dgm:pt>
    <dgm:pt modelId="{E828ECBF-4969-485C-A868-ADEEA8175D9A}" type="pres">
      <dgm:prSet presAssocID="{A5B3FA04-3A60-4B17-82D3-B1FB0C202B68}" presName="sp" presStyleCnt="0"/>
      <dgm:spPr/>
    </dgm:pt>
    <dgm:pt modelId="{69AACC80-EC7E-46E7-B1D5-F48D6DE44CA4}" type="pres">
      <dgm:prSet presAssocID="{C623F042-6665-4BD2-9042-B89F7FBCCE0C}" presName="composite" presStyleCnt="0"/>
      <dgm:spPr/>
    </dgm:pt>
    <dgm:pt modelId="{F5957157-9419-4922-B563-CC9DCB4D2AEE}" type="pres">
      <dgm:prSet presAssocID="{C623F042-6665-4BD2-9042-B89F7FBCCE0C}" presName="parentText" presStyleLbl="alignNode1" presStyleIdx="2" presStyleCnt="5">
        <dgm:presLayoutVars>
          <dgm:chMax val="1"/>
          <dgm:bulletEnabled val="1"/>
        </dgm:presLayoutVars>
      </dgm:prSet>
      <dgm:spPr/>
    </dgm:pt>
    <dgm:pt modelId="{B52A2F5E-7CF7-4E55-80CA-CDE5FF3D3DA7}" type="pres">
      <dgm:prSet presAssocID="{C623F042-6665-4BD2-9042-B89F7FBCCE0C}" presName="descendantText" presStyleLbl="alignAcc1" presStyleIdx="2" presStyleCnt="5">
        <dgm:presLayoutVars>
          <dgm:bulletEnabled val="1"/>
        </dgm:presLayoutVars>
      </dgm:prSet>
      <dgm:spPr/>
    </dgm:pt>
    <dgm:pt modelId="{8DA1D89F-AAED-4A0F-BE52-85D7386FCBE2}" type="pres">
      <dgm:prSet presAssocID="{5BA08FDC-F35C-491E-8E75-ADF13FA9884E}" presName="sp" presStyleCnt="0"/>
      <dgm:spPr/>
    </dgm:pt>
    <dgm:pt modelId="{8CB41385-4926-4253-854C-571B9470FE2A}" type="pres">
      <dgm:prSet presAssocID="{26E24232-7887-49E2-A2A1-6909596AD26C}" presName="composite" presStyleCnt="0"/>
      <dgm:spPr/>
    </dgm:pt>
    <dgm:pt modelId="{CCB13C2F-62B1-45C5-BA2C-B5AA483B07A2}" type="pres">
      <dgm:prSet presAssocID="{26E24232-7887-49E2-A2A1-6909596AD26C}" presName="parentText" presStyleLbl="alignNode1" presStyleIdx="3" presStyleCnt="5">
        <dgm:presLayoutVars>
          <dgm:chMax val="1"/>
          <dgm:bulletEnabled val="1"/>
        </dgm:presLayoutVars>
      </dgm:prSet>
      <dgm:spPr/>
    </dgm:pt>
    <dgm:pt modelId="{0D543FD5-374C-43FF-88ED-4AB58BC98CCC}" type="pres">
      <dgm:prSet presAssocID="{26E24232-7887-49E2-A2A1-6909596AD26C}" presName="descendantText" presStyleLbl="alignAcc1" presStyleIdx="3" presStyleCnt="5">
        <dgm:presLayoutVars>
          <dgm:bulletEnabled val="1"/>
        </dgm:presLayoutVars>
      </dgm:prSet>
      <dgm:spPr/>
    </dgm:pt>
    <dgm:pt modelId="{276F4DE7-62EB-4CD7-A2A5-E0122538E294}" type="pres">
      <dgm:prSet presAssocID="{96889AA2-1BA5-4CB5-AD50-1784236DA93E}" presName="sp" presStyleCnt="0"/>
      <dgm:spPr/>
    </dgm:pt>
    <dgm:pt modelId="{CEEB01EF-E1CF-47AA-B179-199EE7F8D3BF}" type="pres">
      <dgm:prSet presAssocID="{A8D4996A-3FE3-4C9E-8C32-9E69B44B36AD}" presName="composite" presStyleCnt="0"/>
      <dgm:spPr/>
    </dgm:pt>
    <dgm:pt modelId="{E2E00ADD-3F41-4516-ABAF-03E3EF89C4E2}" type="pres">
      <dgm:prSet presAssocID="{A8D4996A-3FE3-4C9E-8C32-9E69B44B36AD}" presName="parentText" presStyleLbl="alignNode1" presStyleIdx="4" presStyleCnt="5">
        <dgm:presLayoutVars>
          <dgm:chMax val="1"/>
          <dgm:bulletEnabled val="1"/>
        </dgm:presLayoutVars>
      </dgm:prSet>
      <dgm:spPr/>
    </dgm:pt>
    <dgm:pt modelId="{24F288D4-45C5-4D59-A4AC-F3324C5CAFC2}" type="pres">
      <dgm:prSet presAssocID="{A8D4996A-3FE3-4C9E-8C32-9E69B44B36AD}" presName="descendantText" presStyleLbl="alignAcc1" presStyleIdx="4" presStyleCnt="5">
        <dgm:presLayoutVars>
          <dgm:bulletEnabled val="1"/>
        </dgm:presLayoutVars>
      </dgm:prSet>
      <dgm:spPr/>
    </dgm:pt>
  </dgm:ptLst>
  <dgm:cxnLst>
    <dgm:cxn modelId="{23E97B00-47EB-4500-A26A-C7289D9C0FC7}" type="presOf" srcId="{84AC19B4-2963-4BD6-90BB-3E2508733899}" destId="{B52A2F5E-7CF7-4E55-80CA-CDE5FF3D3DA7}" srcOrd="0" destOrd="1" presId="urn:microsoft.com/office/officeart/2005/8/layout/chevron2"/>
    <dgm:cxn modelId="{36F0620F-12BA-48E5-B757-DF37F234C9F8}" type="presOf" srcId="{2A6F7865-67B6-41A4-8A24-40116E8ACEA9}" destId="{2FE17761-CD3E-4AC7-A012-61E0942E1CCC}" srcOrd="0" destOrd="0" presId="urn:microsoft.com/office/officeart/2005/8/layout/chevron2"/>
    <dgm:cxn modelId="{CB10AF12-C2F3-44D0-9BD3-1210488C74C7}" srcId="{A289E823-541F-492B-8ED1-996136833595}" destId="{ED23E31D-6EE4-49A5-90C8-C7BB2684CDF3}" srcOrd="1" destOrd="0" parTransId="{5F944642-3836-48F6-8FA5-7DFEE5595160}" sibTransId="{83B2C484-CB80-4640-926F-879A71806E06}"/>
    <dgm:cxn modelId="{CA83E415-A3EA-46EA-8F99-DD3C67A7367F}" type="presOf" srcId="{01D742C7-BCEA-400D-B399-7F12F5BC3042}" destId="{550CCAD2-7091-4245-A4A3-98E183E6A87C}" srcOrd="0" destOrd="0" presId="urn:microsoft.com/office/officeart/2005/8/layout/chevron2"/>
    <dgm:cxn modelId="{BAA6E81A-65AA-4D33-A8D7-E6D6B5B6322D}" srcId="{6CC8B68D-3C51-4372-B81A-6B9C51F4E625}" destId="{332A232F-F748-4706-954C-576638B0032F}" srcOrd="1" destOrd="0" parTransId="{60CA32BA-C0B3-4E25-A1D1-0CAD2CDC47D1}" sibTransId="{A5B3FA04-3A60-4B17-82D3-B1FB0C202B68}"/>
    <dgm:cxn modelId="{65F42D1B-5D6D-470F-A4AC-AD7488880D51}" srcId="{6CC8B68D-3C51-4372-B81A-6B9C51F4E625}" destId="{2A6F7865-67B6-41A4-8A24-40116E8ACEA9}" srcOrd="0" destOrd="0" parTransId="{D3D80C2B-5C3F-42B4-BE4D-4E32DD7DCE04}" sibTransId="{3317F680-5F7D-40DB-A8E2-620D86B5D725}"/>
    <dgm:cxn modelId="{03F4F91F-3CB8-45BB-910D-BA6FCEFD4055}" type="presOf" srcId="{6CC8B68D-3C51-4372-B81A-6B9C51F4E625}" destId="{9BDC965C-DD51-4254-A98B-BE6BE011115C}" srcOrd="0" destOrd="0" presId="urn:microsoft.com/office/officeart/2005/8/layout/chevron2"/>
    <dgm:cxn modelId="{74A85A20-0174-4C8C-9C2C-1BA24198C7B0}" type="presOf" srcId="{08838AD6-C431-4C4E-BCD7-5B67BBF0ABFC}" destId="{BA03D5B7-7B73-48F2-9773-A52E5FE97188}" srcOrd="0" destOrd="2" presId="urn:microsoft.com/office/officeart/2005/8/layout/chevron2"/>
    <dgm:cxn modelId="{62DD1B22-EB9F-42EF-AED1-F16F591D7140}" srcId="{6CC8B68D-3C51-4372-B81A-6B9C51F4E625}" destId="{A8D4996A-3FE3-4C9E-8C32-9E69B44B36AD}" srcOrd="4" destOrd="0" parTransId="{6022247D-1915-441F-B1F8-A8C5EB278AEF}" sibTransId="{D04123BA-2F2F-437E-AB75-85723D5B4439}"/>
    <dgm:cxn modelId="{44E3E824-BE43-4D02-932A-97C689820353}" type="presOf" srcId="{9D174A29-A702-4968-A827-CADE80CFFF9D}" destId="{0D543FD5-374C-43FF-88ED-4AB58BC98CCC}" srcOrd="0" destOrd="2" presId="urn:microsoft.com/office/officeart/2005/8/layout/chevron2"/>
    <dgm:cxn modelId="{D597ED26-1506-463E-AC5E-1A50F3BACD11}" srcId="{332A232F-F748-4706-954C-576638B0032F}" destId="{1A869AAA-3E52-40B8-9E7B-2C11F4CD60DE}" srcOrd="0" destOrd="0" parTransId="{8B2F2284-A9F4-4FB8-A822-2DDAC52C4212}" sibTransId="{B9BBF367-FC54-4001-BC32-418CB4D58629}"/>
    <dgm:cxn modelId="{F8514927-5A7A-4FE5-93AF-2906C2018FB0}" type="presOf" srcId="{26E24232-7887-49E2-A2A1-6909596AD26C}" destId="{CCB13C2F-62B1-45C5-BA2C-B5AA483B07A2}" srcOrd="0" destOrd="0" presId="urn:microsoft.com/office/officeart/2005/8/layout/chevron2"/>
    <dgm:cxn modelId="{784BF22B-93A1-400A-AFD5-F13391EDDB6C}" srcId="{2A6F7865-67B6-41A4-8A24-40116E8ACEA9}" destId="{01D742C7-BCEA-400D-B399-7F12F5BC3042}" srcOrd="0" destOrd="0" parTransId="{1E7192ED-09B9-40CD-BA7C-6B15607DDA54}" sibTransId="{18050E8A-12EB-4F9B-A44F-A7573C61FEB0}"/>
    <dgm:cxn modelId="{4225BB2C-8538-4605-A002-636F5624D0AB}" srcId="{01D742C7-BCEA-400D-B399-7F12F5BC3042}" destId="{1128F008-3323-43E8-A7F7-DFD95EEC2452}" srcOrd="0" destOrd="0" parTransId="{0821A3BA-6678-476E-B63F-E42023ED1C9C}" sibTransId="{E881D8DF-EC01-48C3-B8E4-E684119CAD80}"/>
    <dgm:cxn modelId="{3302722F-087C-4F55-93DE-2336FB9A2F24}" type="presOf" srcId="{1A869AAA-3E52-40B8-9E7B-2C11F4CD60DE}" destId="{BA03D5B7-7B73-48F2-9773-A52E5FE97188}" srcOrd="0" destOrd="0" presId="urn:microsoft.com/office/officeart/2005/8/layout/chevron2"/>
    <dgm:cxn modelId="{D326AE35-3846-4037-A692-AC579D7D7C92}" type="presOf" srcId="{A8D4996A-3FE3-4C9E-8C32-9E69B44B36AD}" destId="{E2E00ADD-3F41-4516-ABAF-03E3EF89C4E2}" srcOrd="0" destOrd="0" presId="urn:microsoft.com/office/officeart/2005/8/layout/chevron2"/>
    <dgm:cxn modelId="{8BEDB539-8160-4DD0-B03E-872EE4591972}" type="presOf" srcId="{F391FD30-25B4-4652-82CC-3A0D1AB536D3}" destId="{0D543FD5-374C-43FF-88ED-4AB58BC98CCC}" srcOrd="0" destOrd="3" presId="urn:microsoft.com/office/officeart/2005/8/layout/chevron2"/>
    <dgm:cxn modelId="{D616125F-22C3-490C-9067-97105E410F19}" type="presOf" srcId="{55733D73-AB07-4502-99B6-B81090D53D27}" destId="{24F288D4-45C5-4D59-A4AC-F3324C5CAFC2}" srcOrd="0" destOrd="3" presId="urn:microsoft.com/office/officeart/2005/8/layout/chevron2"/>
    <dgm:cxn modelId="{11CAAB41-F1A3-4225-85C6-BC248205DB28}" srcId="{01D742C7-BCEA-400D-B399-7F12F5BC3042}" destId="{84BE7AA9-295B-437E-8F51-F4669AB4C66B}" srcOrd="1" destOrd="0" parTransId="{74A1DB3F-17E5-4128-9F59-12C8DF3E634C}" sibTransId="{6D4EE937-7A17-4743-A0B9-775A7B0F76A8}"/>
    <dgm:cxn modelId="{1F488E62-55A7-494C-9334-03DBCA7481D0}" type="presOf" srcId="{621FC035-3855-4F20-B79B-436E42437623}" destId="{0D543FD5-374C-43FF-88ED-4AB58BC98CCC}" srcOrd="0" destOrd="0" presId="urn:microsoft.com/office/officeart/2005/8/layout/chevron2"/>
    <dgm:cxn modelId="{BDD76146-0DBA-429D-808E-C0C1450C069D}" srcId="{6CC8B68D-3C51-4372-B81A-6B9C51F4E625}" destId="{26E24232-7887-49E2-A2A1-6909596AD26C}" srcOrd="3" destOrd="0" parTransId="{C636FB72-E864-4BCD-AB1E-4B46AC1AB7EE}" sibTransId="{96889AA2-1BA5-4CB5-AD50-1784236DA93E}"/>
    <dgm:cxn modelId="{87057A68-83C7-4D2A-A1CE-4F7897A4E43C}" srcId="{1A869AAA-3E52-40B8-9E7B-2C11F4CD60DE}" destId="{18860EF8-2D9C-4713-91A8-02587A3864CD}" srcOrd="2" destOrd="0" parTransId="{9794326C-1002-4DED-AB1F-4C063330EDA6}" sibTransId="{700F4D27-6560-4E6F-BD7C-674B0BC785B4}"/>
    <dgm:cxn modelId="{1E955C69-6529-48B6-B09F-20D5F0A5DE6C}" type="presOf" srcId="{84BE7AA9-295B-437E-8F51-F4669AB4C66B}" destId="{550CCAD2-7091-4245-A4A3-98E183E6A87C}" srcOrd="0" destOrd="2" presId="urn:microsoft.com/office/officeart/2005/8/layout/chevron2"/>
    <dgm:cxn modelId="{5917B06B-DBD2-4623-ABCE-E8354976F4EC}" srcId="{520C17BC-5030-4330-9E2D-1096B3B337AF}" destId="{55733D73-AB07-4502-99B6-B81090D53D27}" srcOrd="2" destOrd="0" parTransId="{9BE91B89-5AB6-4384-926E-90A6C0217C6B}" sibTransId="{F12E3D4A-E900-487C-AFE3-49615837C8DB}"/>
    <dgm:cxn modelId="{69AFF04B-D712-4CA4-BE2F-26D641BAF44B}" type="presOf" srcId="{99099014-771D-4C3C-B182-F75F2A8F2F81}" destId="{24F288D4-45C5-4D59-A4AC-F3324C5CAFC2}" srcOrd="0" destOrd="2" presId="urn:microsoft.com/office/officeart/2005/8/layout/chevron2"/>
    <dgm:cxn modelId="{74DDD972-53AD-4140-9948-AAC39CEE5A0F}" type="presOf" srcId="{ED23E31D-6EE4-49A5-90C8-C7BB2684CDF3}" destId="{B52A2F5E-7CF7-4E55-80CA-CDE5FF3D3DA7}" srcOrd="0" destOrd="2" presId="urn:microsoft.com/office/officeart/2005/8/layout/chevron2"/>
    <dgm:cxn modelId="{441AB474-FC51-4E12-B359-78847990D21C}" type="presOf" srcId="{A289E823-541F-492B-8ED1-996136833595}" destId="{B52A2F5E-7CF7-4E55-80CA-CDE5FF3D3DA7}" srcOrd="0" destOrd="0" presId="urn:microsoft.com/office/officeart/2005/8/layout/chevron2"/>
    <dgm:cxn modelId="{147DFA76-0239-40F0-A4EA-156819AEAC12}" srcId="{520C17BC-5030-4330-9E2D-1096B3B337AF}" destId="{BB4C9789-C226-408B-B33C-8DD0081A2F41}" srcOrd="0" destOrd="0" parTransId="{2D6F25EE-66BA-425D-88F6-780DBE7FE22E}" sibTransId="{C741006C-8223-4F45-86EF-DB3CFCB4A5BF}"/>
    <dgm:cxn modelId="{06DD177A-9E83-42AC-A3BD-B4461A78B259}" srcId="{A8D4996A-3FE3-4C9E-8C32-9E69B44B36AD}" destId="{520C17BC-5030-4330-9E2D-1096B3B337AF}" srcOrd="0" destOrd="0" parTransId="{9DF316AF-BABF-43FB-BBD3-84B166E932F1}" sibTransId="{DE82C235-0C34-47A5-9E19-F6BBD7333490}"/>
    <dgm:cxn modelId="{6C3B415A-92BC-48CD-AD73-5149B7960060}" srcId="{C623F042-6665-4BD2-9042-B89F7FBCCE0C}" destId="{A289E823-541F-492B-8ED1-996136833595}" srcOrd="0" destOrd="0" parTransId="{B9B7F719-4569-41D0-BC46-AD58D518407D}" sibTransId="{9E4B70D9-7C62-4D48-93F1-29B64CDA765D}"/>
    <dgm:cxn modelId="{D7E63A7D-70CD-4C00-98EA-4548C545EBE6}" type="presOf" srcId="{CA15991A-C549-4460-967D-50CE8E7D0C73}" destId="{B52A2F5E-7CF7-4E55-80CA-CDE5FF3D3DA7}" srcOrd="0" destOrd="3" presId="urn:microsoft.com/office/officeart/2005/8/layout/chevron2"/>
    <dgm:cxn modelId="{7101E187-6F88-47D4-9DA2-BF745BF55856}" srcId="{A289E823-541F-492B-8ED1-996136833595}" destId="{CA15991A-C549-4460-967D-50CE8E7D0C73}" srcOrd="2" destOrd="0" parTransId="{8D13B075-9101-4CAB-A71F-9095D8862EB1}" sibTransId="{E085A4A3-4A9F-4EF9-8624-DF4F234C9092}"/>
    <dgm:cxn modelId="{9CE65788-F7EC-4396-B5F9-39A2F64874B9}" type="presOf" srcId="{BB4C9789-C226-408B-B33C-8DD0081A2F41}" destId="{24F288D4-45C5-4D59-A4AC-F3324C5CAFC2}" srcOrd="0" destOrd="1" presId="urn:microsoft.com/office/officeart/2005/8/layout/chevron2"/>
    <dgm:cxn modelId="{524DA892-655E-4A1A-BD13-5B4CFEAA3B9D}" type="presOf" srcId="{CF42B8FC-E0F6-493F-B951-C4BD49AA9A55}" destId="{BA03D5B7-7B73-48F2-9773-A52E5FE97188}" srcOrd="0" destOrd="1" presId="urn:microsoft.com/office/officeart/2005/8/layout/chevron2"/>
    <dgm:cxn modelId="{A54DF497-3696-4A17-839D-D136042A03FE}" type="presOf" srcId="{332A232F-F748-4706-954C-576638B0032F}" destId="{8C44667F-1B58-49FB-9BBB-4C18B85088D0}" srcOrd="0" destOrd="0" presId="urn:microsoft.com/office/officeart/2005/8/layout/chevron2"/>
    <dgm:cxn modelId="{BD68A7C3-79CC-4622-9A42-DF55DD46F6A9}" srcId="{621FC035-3855-4F20-B79B-436E42437623}" destId="{55888E25-7E0B-4C2F-AA9C-C0C68C8D11A8}" srcOrd="0" destOrd="0" parTransId="{8920CE96-9518-42DF-B4FE-1A22E36A244B}" sibTransId="{7F33D51C-8613-408A-99F4-69EAFB505F4A}"/>
    <dgm:cxn modelId="{83981EC5-09F9-451E-99FA-5D5943D1AD60}" srcId="{A289E823-541F-492B-8ED1-996136833595}" destId="{84AC19B4-2963-4BD6-90BB-3E2508733899}" srcOrd="0" destOrd="0" parTransId="{37B9EB58-1042-48A8-9CD5-F17A69673DC5}" sibTransId="{471A64BB-A785-435D-9165-81229AC3CB9E}"/>
    <dgm:cxn modelId="{D9A69DC5-D249-49C9-BF65-EA458F92FAF8}" type="presOf" srcId="{E14F43B7-CF9B-4F1B-9243-E8D9C3EBC415}" destId="{550CCAD2-7091-4245-A4A3-98E183E6A87C}" srcOrd="0" destOrd="3" presId="urn:microsoft.com/office/officeart/2005/8/layout/chevron2"/>
    <dgm:cxn modelId="{1A32A0C8-6411-4994-B601-1537842F33B7}" type="presOf" srcId="{C623F042-6665-4BD2-9042-B89F7FBCCE0C}" destId="{F5957157-9419-4922-B563-CC9DCB4D2AEE}" srcOrd="0" destOrd="0" presId="urn:microsoft.com/office/officeart/2005/8/layout/chevron2"/>
    <dgm:cxn modelId="{E2B68CCD-20C1-4DCB-9860-EDE2FE5A7557}" srcId="{621FC035-3855-4F20-B79B-436E42437623}" destId="{F391FD30-25B4-4652-82CC-3A0D1AB536D3}" srcOrd="2" destOrd="0" parTransId="{9C42A57D-4672-4A71-A5ED-5D15D7FA0615}" sibTransId="{3599C8B6-3CA1-48C4-8D3C-1E7D2D770912}"/>
    <dgm:cxn modelId="{668754D4-0AB0-48FA-BE08-D6B09332987D}" srcId="{01D742C7-BCEA-400D-B399-7F12F5BC3042}" destId="{E14F43B7-CF9B-4F1B-9243-E8D9C3EBC415}" srcOrd="2" destOrd="0" parTransId="{2AD6C924-C212-448E-B993-EA50840F20EC}" sibTransId="{BE35CF97-62B0-4809-9A8B-FBA10DB1CD8A}"/>
    <dgm:cxn modelId="{910F65DA-FB20-47BE-976F-DBF1C14444F8}" srcId="{1A869AAA-3E52-40B8-9E7B-2C11F4CD60DE}" destId="{08838AD6-C431-4C4E-BCD7-5B67BBF0ABFC}" srcOrd="1" destOrd="0" parTransId="{C6EA92E8-80F3-4A4A-AD14-58FC05088E75}" sibTransId="{815B32BD-7E9F-416F-9C1C-CAF5E29867E3}"/>
    <dgm:cxn modelId="{6E60F8DA-7D30-482C-A3B2-EC91A4AD2AA7}" srcId="{6CC8B68D-3C51-4372-B81A-6B9C51F4E625}" destId="{C623F042-6665-4BD2-9042-B89F7FBCCE0C}" srcOrd="2" destOrd="0" parTransId="{98C85E24-1032-40C0-8051-5892F39713D0}" sibTransId="{5BA08FDC-F35C-491E-8E75-ADF13FA9884E}"/>
    <dgm:cxn modelId="{2B697DDB-73F3-4D3A-B6DB-93A521C219A9}" srcId="{26E24232-7887-49E2-A2A1-6909596AD26C}" destId="{621FC035-3855-4F20-B79B-436E42437623}" srcOrd="0" destOrd="0" parTransId="{6141CF98-3585-4353-9A78-6E32F886D0BD}" sibTransId="{588EA206-093E-4658-9D7B-38A4BF18A3E7}"/>
    <dgm:cxn modelId="{A0F3C8E7-F665-4A4B-ADB8-8A2E9D2D0F3A}" type="presOf" srcId="{55888E25-7E0B-4C2F-AA9C-C0C68C8D11A8}" destId="{0D543FD5-374C-43FF-88ED-4AB58BC98CCC}" srcOrd="0" destOrd="1" presId="urn:microsoft.com/office/officeart/2005/8/layout/chevron2"/>
    <dgm:cxn modelId="{4BA757EA-FB00-4EDA-B7DE-A78F9F4309C4}" srcId="{520C17BC-5030-4330-9E2D-1096B3B337AF}" destId="{99099014-771D-4C3C-B182-F75F2A8F2F81}" srcOrd="1" destOrd="0" parTransId="{0F8E1997-DC20-4424-AF91-7DC59F64F7C8}" sibTransId="{983F0EA2-5633-49F0-AAE6-862B5BB88EB8}"/>
    <dgm:cxn modelId="{F8589DEC-4674-4624-8DFD-C7F8C8B17548}" srcId="{1A869AAA-3E52-40B8-9E7B-2C11F4CD60DE}" destId="{CF42B8FC-E0F6-493F-B951-C4BD49AA9A55}" srcOrd="0" destOrd="0" parTransId="{AD966114-223B-4F2C-9167-1A48686408AE}" sibTransId="{A4929540-F3C7-409D-9732-0FE0DA00ECF8}"/>
    <dgm:cxn modelId="{C4A5A2EC-C0F3-4CB9-977E-62929F3F9F29}" type="presOf" srcId="{18860EF8-2D9C-4713-91A8-02587A3864CD}" destId="{BA03D5B7-7B73-48F2-9773-A52E5FE97188}" srcOrd="0" destOrd="3" presId="urn:microsoft.com/office/officeart/2005/8/layout/chevron2"/>
    <dgm:cxn modelId="{04A96EF6-58B1-4D65-AB00-0B89B0056548}" type="presOf" srcId="{1128F008-3323-43E8-A7F7-DFD95EEC2452}" destId="{550CCAD2-7091-4245-A4A3-98E183E6A87C}" srcOrd="0" destOrd="1" presId="urn:microsoft.com/office/officeart/2005/8/layout/chevron2"/>
    <dgm:cxn modelId="{66209FFB-5DD8-4D0B-B3FA-F7D9624075A6}" srcId="{621FC035-3855-4F20-B79B-436E42437623}" destId="{9D174A29-A702-4968-A827-CADE80CFFF9D}" srcOrd="1" destOrd="0" parTransId="{A2B09A23-7342-4D10-80FF-0BA539A993AD}" sibTransId="{10BE0F67-01D5-4C92-8A72-A97ACC26765E}"/>
    <dgm:cxn modelId="{B1311EFE-D82F-46EB-80CF-A63313A581F4}" type="presOf" srcId="{520C17BC-5030-4330-9E2D-1096B3B337AF}" destId="{24F288D4-45C5-4D59-A4AC-F3324C5CAFC2}" srcOrd="0" destOrd="0" presId="urn:microsoft.com/office/officeart/2005/8/layout/chevron2"/>
    <dgm:cxn modelId="{4855E019-55D7-4B7A-B243-B5C0DA0565EB}" type="presParOf" srcId="{9BDC965C-DD51-4254-A98B-BE6BE011115C}" destId="{3447A91A-7C93-4346-BD93-6198C2655B82}" srcOrd="0" destOrd="0" presId="urn:microsoft.com/office/officeart/2005/8/layout/chevron2"/>
    <dgm:cxn modelId="{6C25B644-A990-4972-AD8C-BB0194D7B004}" type="presParOf" srcId="{3447A91A-7C93-4346-BD93-6198C2655B82}" destId="{2FE17761-CD3E-4AC7-A012-61E0942E1CCC}" srcOrd="0" destOrd="0" presId="urn:microsoft.com/office/officeart/2005/8/layout/chevron2"/>
    <dgm:cxn modelId="{175D427B-0C03-4209-A7AC-2BD8B01AEFB6}" type="presParOf" srcId="{3447A91A-7C93-4346-BD93-6198C2655B82}" destId="{550CCAD2-7091-4245-A4A3-98E183E6A87C}" srcOrd="1" destOrd="0" presId="urn:microsoft.com/office/officeart/2005/8/layout/chevron2"/>
    <dgm:cxn modelId="{9CF690D4-D280-430E-A2EE-7191AC849419}" type="presParOf" srcId="{9BDC965C-DD51-4254-A98B-BE6BE011115C}" destId="{C9B4292C-1FF9-4859-858F-1939653A91CE}" srcOrd="1" destOrd="0" presId="urn:microsoft.com/office/officeart/2005/8/layout/chevron2"/>
    <dgm:cxn modelId="{A53E757F-1FD9-42E2-9C70-7D225311FA79}" type="presParOf" srcId="{9BDC965C-DD51-4254-A98B-BE6BE011115C}" destId="{78A29109-A6A6-4DDC-89BD-1F1638138569}" srcOrd="2" destOrd="0" presId="urn:microsoft.com/office/officeart/2005/8/layout/chevron2"/>
    <dgm:cxn modelId="{5D581919-F8E9-440B-8CF7-C47FB9493717}" type="presParOf" srcId="{78A29109-A6A6-4DDC-89BD-1F1638138569}" destId="{8C44667F-1B58-49FB-9BBB-4C18B85088D0}" srcOrd="0" destOrd="0" presId="urn:microsoft.com/office/officeart/2005/8/layout/chevron2"/>
    <dgm:cxn modelId="{5EA5B3D8-3AB1-4B76-B80C-9EC3B629C463}" type="presParOf" srcId="{78A29109-A6A6-4DDC-89BD-1F1638138569}" destId="{BA03D5B7-7B73-48F2-9773-A52E5FE97188}" srcOrd="1" destOrd="0" presId="urn:microsoft.com/office/officeart/2005/8/layout/chevron2"/>
    <dgm:cxn modelId="{A60DD048-60C8-4628-AD39-CE8683E4C0C8}" type="presParOf" srcId="{9BDC965C-DD51-4254-A98B-BE6BE011115C}" destId="{E828ECBF-4969-485C-A868-ADEEA8175D9A}" srcOrd="3" destOrd="0" presId="urn:microsoft.com/office/officeart/2005/8/layout/chevron2"/>
    <dgm:cxn modelId="{8B37560D-EC54-4940-B261-B746CC45AE60}" type="presParOf" srcId="{9BDC965C-DD51-4254-A98B-BE6BE011115C}" destId="{69AACC80-EC7E-46E7-B1D5-F48D6DE44CA4}" srcOrd="4" destOrd="0" presId="urn:microsoft.com/office/officeart/2005/8/layout/chevron2"/>
    <dgm:cxn modelId="{AF7C2A92-B361-4B9E-8F8F-1A331C0DE079}" type="presParOf" srcId="{69AACC80-EC7E-46E7-B1D5-F48D6DE44CA4}" destId="{F5957157-9419-4922-B563-CC9DCB4D2AEE}" srcOrd="0" destOrd="0" presId="urn:microsoft.com/office/officeart/2005/8/layout/chevron2"/>
    <dgm:cxn modelId="{2DAC6A73-A088-4C01-9DEB-348856F6E290}" type="presParOf" srcId="{69AACC80-EC7E-46E7-B1D5-F48D6DE44CA4}" destId="{B52A2F5E-7CF7-4E55-80CA-CDE5FF3D3DA7}" srcOrd="1" destOrd="0" presId="urn:microsoft.com/office/officeart/2005/8/layout/chevron2"/>
    <dgm:cxn modelId="{8F1119DE-F899-483A-A1BD-178A66164AC3}" type="presParOf" srcId="{9BDC965C-DD51-4254-A98B-BE6BE011115C}" destId="{8DA1D89F-AAED-4A0F-BE52-85D7386FCBE2}" srcOrd="5" destOrd="0" presId="urn:microsoft.com/office/officeart/2005/8/layout/chevron2"/>
    <dgm:cxn modelId="{FADFE66E-58A1-4E79-B206-74000FAE86D0}" type="presParOf" srcId="{9BDC965C-DD51-4254-A98B-BE6BE011115C}" destId="{8CB41385-4926-4253-854C-571B9470FE2A}" srcOrd="6" destOrd="0" presId="urn:microsoft.com/office/officeart/2005/8/layout/chevron2"/>
    <dgm:cxn modelId="{2B2C9296-0146-4663-927A-63F2F3A57E9B}" type="presParOf" srcId="{8CB41385-4926-4253-854C-571B9470FE2A}" destId="{CCB13C2F-62B1-45C5-BA2C-B5AA483B07A2}" srcOrd="0" destOrd="0" presId="urn:microsoft.com/office/officeart/2005/8/layout/chevron2"/>
    <dgm:cxn modelId="{387BC2DB-C444-4BBA-8A6D-15B223E46211}" type="presParOf" srcId="{8CB41385-4926-4253-854C-571B9470FE2A}" destId="{0D543FD5-374C-43FF-88ED-4AB58BC98CCC}" srcOrd="1" destOrd="0" presId="urn:microsoft.com/office/officeart/2005/8/layout/chevron2"/>
    <dgm:cxn modelId="{E0F641B4-BECC-4EAC-B9C7-921F87C7DE5F}" type="presParOf" srcId="{9BDC965C-DD51-4254-A98B-BE6BE011115C}" destId="{276F4DE7-62EB-4CD7-A2A5-E0122538E294}" srcOrd="7" destOrd="0" presId="urn:microsoft.com/office/officeart/2005/8/layout/chevron2"/>
    <dgm:cxn modelId="{B990F0DA-384A-44A0-89AC-4017E7D7A71E}" type="presParOf" srcId="{9BDC965C-DD51-4254-A98B-BE6BE011115C}" destId="{CEEB01EF-E1CF-47AA-B179-199EE7F8D3BF}" srcOrd="8" destOrd="0" presId="urn:microsoft.com/office/officeart/2005/8/layout/chevron2"/>
    <dgm:cxn modelId="{C8AE3443-8DA3-4157-A7C7-FEB9E45BBBDF}" type="presParOf" srcId="{CEEB01EF-E1CF-47AA-B179-199EE7F8D3BF}" destId="{E2E00ADD-3F41-4516-ABAF-03E3EF89C4E2}" srcOrd="0" destOrd="0" presId="urn:microsoft.com/office/officeart/2005/8/layout/chevron2"/>
    <dgm:cxn modelId="{1F3AF97D-C113-4A1B-A750-D9242825FE0F}" type="presParOf" srcId="{CEEB01EF-E1CF-47AA-B179-199EE7F8D3BF}" destId="{24F288D4-45C5-4D59-A4AC-F3324C5CAFC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3FDABA-9479-47BA-9822-736DEA86E7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CD3773E-D953-4DF2-8127-1AA448FBE405}">
      <dgm:prSet phldrT="[Text]"/>
      <dgm:spPr/>
      <dgm:t>
        <a:bodyPr/>
        <a:lstStyle/>
        <a:p>
          <a:r>
            <a:rPr lang="en-US"/>
            <a:t>Types of Regression</a:t>
          </a:r>
        </a:p>
      </dgm:t>
    </dgm:pt>
    <dgm:pt modelId="{74CFDE89-8D44-4F94-8D7B-56B682B2484A}" type="parTrans" cxnId="{FDDB0A08-DAC7-40F0-84B3-9796AC7A2BE4}">
      <dgm:prSet/>
      <dgm:spPr/>
      <dgm:t>
        <a:bodyPr/>
        <a:lstStyle/>
        <a:p>
          <a:endParaRPr lang="en-US"/>
        </a:p>
      </dgm:t>
    </dgm:pt>
    <dgm:pt modelId="{FC03EEAE-8025-4C98-BED3-6790015325F6}" type="sibTrans" cxnId="{FDDB0A08-DAC7-40F0-84B3-9796AC7A2BE4}">
      <dgm:prSet/>
      <dgm:spPr/>
      <dgm:t>
        <a:bodyPr/>
        <a:lstStyle/>
        <a:p>
          <a:endParaRPr lang="en-US"/>
        </a:p>
      </dgm:t>
    </dgm:pt>
    <dgm:pt modelId="{902E68B0-F851-4BEB-8411-02AED99ED2AB}">
      <dgm:prSet phldrT="[Text]"/>
      <dgm:spPr/>
      <dgm:t>
        <a:bodyPr/>
        <a:lstStyle/>
        <a:p>
          <a:r>
            <a:rPr lang="en-US"/>
            <a:t>Predict Value</a:t>
          </a:r>
        </a:p>
      </dgm:t>
    </dgm:pt>
    <dgm:pt modelId="{268BECDF-9722-4CE0-947A-809C5F2F0BC7}" type="parTrans" cxnId="{5AEE38DE-BB56-422D-B027-BC5480DEFB50}">
      <dgm:prSet/>
      <dgm:spPr/>
      <dgm:t>
        <a:bodyPr/>
        <a:lstStyle/>
        <a:p>
          <a:endParaRPr lang="en-US"/>
        </a:p>
      </dgm:t>
    </dgm:pt>
    <dgm:pt modelId="{0E82C3A0-A79C-42FB-9C20-EB554E7766E5}" type="sibTrans" cxnId="{5AEE38DE-BB56-422D-B027-BC5480DEFB50}">
      <dgm:prSet/>
      <dgm:spPr/>
      <dgm:t>
        <a:bodyPr/>
        <a:lstStyle/>
        <a:p>
          <a:endParaRPr lang="en-US"/>
        </a:p>
      </dgm:t>
    </dgm:pt>
    <dgm:pt modelId="{5843DB8A-AF11-4582-B0B7-14C1C2800D3E}">
      <dgm:prSet phldrT="[Text]"/>
      <dgm:spPr/>
      <dgm:t>
        <a:bodyPr/>
        <a:lstStyle/>
        <a:p>
          <a:r>
            <a:rPr lang="en-US"/>
            <a:t>Linear Regression</a:t>
          </a:r>
        </a:p>
      </dgm:t>
    </dgm:pt>
    <dgm:pt modelId="{55984EBC-BF16-4D79-9ED6-07C894BF94E2}" type="parTrans" cxnId="{7DBE61DF-9A77-4968-9447-FEFE547939C9}">
      <dgm:prSet/>
      <dgm:spPr/>
      <dgm:t>
        <a:bodyPr/>
        <a:lstStyle/>
        <a:p>
          <a:endParaRPr lang="en-US"/>
        </a:p>
      </dgm:t>
    </dgm:pt>
    <dgm:pt modelId="{A2B36C67-7927-4385-AD60-83C67FE67C44}" type="sibTrans" cxnId="{7DBE61DF-9A77-4968-9447-FEFE547939C9}">
      <dgm:prSet/>
      <dgm:spPr/>
      <dgm:t>
        <a:bodyPr/>
        <a:lstStyle/>
        <a:p>
          <a:endParaRPr lang="en-US"/>
        </a:p>
      </dgm:t>
    </dgm:pt>
    <dgm:pt modelId="{2255DF65-A416-4AE7-B395-F61329C72107}">
      <dgm:prSet phldrT="[Text]"/>
      <dgm:spPr/>
      <dgm:t>
        <a:bodyPr/>
        <a:lstStyle/>
        <a:p>
          <a:r>
            <a:rPr lang="en-US"/>
            <a:t>Value expected</a:t>
          </a:r>
        </a:p>
      </dgm:t>
    </dgm:pt>
    <dgm:pt modelId="{DFFE02E5-27A6-49E8-B2A1-9C8DC6B42B38}" type="parTrans" cxnId="{7A420BA3-FCA7-4039-94A0-5A657544F4E5}">
      <dgm:prSet/>
      <dgm:spPr/>
      <dgm:t>
        <a:bodyPr/>
        <a:lstStyle/>
        <a:p>
          <a:endParaRPr lang="en-US"/>
        </a:p>
      </dgm:t>
    </dgm:pt>
    <dgm:pt modelId="{3D2E9F21-92C2-427B-BE3E-20BE626FDA31}" type="sibTrans" cxnId="{7A420BA3-FCA7-4039-94A0-5A657544F4E5}">
      <dgm:prSet/>
      <dgm:spPr/>
      <dgm:t>
        <a:bodyPr/>
        <a:lstStyle/>
        <a:p>
          <a:endParaRPr lang="en-US"/>
        </a:p>
      </dgm:t>
    </dgm:pt>
    <dgm:pt modelId="{10149D51-CBA0-4127-A654-386D7415DB54}">
      <dgm:prSet phldrT="[Text]"/>
      <dgm:spPr/>
      <dgm:t>
        <a:bodyPr/>
        <a:lstStyle/>
        <a:p>
          <a:r>
            <a:rPr lang="en-US"/>
            <a:t>Classification</a:t>
          </a:r>
        </a:p>
      </dgm:t>
    </dgm:pt>
    <dgm:pt modelId="{F2DE5F66-A802-43A3-94D1-4962E6C6E9FF}" type="parTrans" cxnId="{7A6F5252-4FF4-4596-B74F-8C7E603C302D}">
      <dgm:prSet/>
      <dgm:spPr/>
      <dgm:t>
        <a:bodyPr/>
        <a:lstStyle/>
        <a:p>
          <a:endParaRPr lang="en-US"/>
        </a:p>
      </dgm:t>
    </dgm:pt>
    <dgm:pt modelId="{204C8FC2-94D9-400D-80F0-751F959556BD}" type="sibTrans" cxnId="{7A6F5252-4FF4-4596-B74F-8C7E603C302D}">
      <dgm:prSet/>
      <dgm:spPr/>
      <dgm:t>
        <a:bodyPr/>
        <a:lstStyle/>
        <a:p>
          <a:endParaRPr lang="en-US"/>
        </a:p>
      </dgm:t>
    </dgm:pt>
    <dgm:pt modelId="{B231B035-CB8B-459C-90FE-A6DEEFE27E8A}">
      <dgm:prSet phldrT="[Text]"/>
      <dgm:spPr/>
      <dgm:t>
        <a:bodyPr/>
        <a:lstStyle/>
        <a:p>
          <a:r>
            <a:rPr lang="en-US"/>
            <a:t>Logistic Regression</a:t>
          </a:r>
        </a:p>
      </dgm:t>
    </dgm:pt>
    <dgm:pt modelId="{8529AFAA-1BD3-40F0-A70E-497516B6CE3F}" type="parTrans" cxnId="{8A928416-1177-4A73-8AC8-ECF69CF9DE26}">
      <dgm:prSet/>
      <dgm:spPr/>
      <dgm:t>
        <a:bodyPr/>
        <a:lstStyle/>
        <a:p>
          <a:endParaRPr lang="en-US"/>
        </a:p>
      </dgm:t>
    </dgm:pt>
    <dgm:pt modelId="{0DB76716-4EF2-4FD3-A173-F6CEA9461730}" type="sibTrans" cxnId="{8A928416-1177-4A73-8AC8-ECF69CF9DE26}">
      <dgm:prSet/>
      <dgm:spPr/>
      <dgm:t>
        <a:bodyPr/>
        <a:lstStyle/>
        <a:p>
          <a:endParaRPr lang="en-US"/>
        </a:p>
      </dgm:t>
    </dgm:pt>
    <dgm:pt modelId="{873826E0-A2D4-4417-BC65-8E6B38ACB3BB}">
      <dgm:prSet phldrT="[Text]"/>
      <dgm:spPr/>
      <dgm:t>
        <a:bodyPr/>
        <a:lstStyle/>
        <a:p>
          <a:r>
            <a:rPr lang="en-US"/>
            <a:t>A or B?</a:t>
          </a:r>
        </a:p>
      </dgm:t>
    </dgm:pt>
    <dgm:pt modelId="{0ACC2EAF-9ECA-4DD2-A102-B2F9786215E7}" type="parTrans" cxnId="{2537159A-3398-493C-878A-F7BDF69E4A41}">
      <dgm:prSet/>
      <dgm:spPr/>
      <dgm:t>
        <a:bodyPr/>
        <a:lstStyle/>
        <a:p>
          <a:endParaRPr lang="en-US"/>
        </a:p>
      </dgm:t>
    </dgm:pt>
    <dgm:pt modelId="{26F590FA-BC60-4B28-BCB5-7718292CC762}" type="sibTrans" cxnId="{2537159A-3398-493C-878A-F7BDF69E4A41}">
      <dgm:prSet/>
      <dgm:spPr/>
      <dgm:t>
        <a:bodyPr/>
        <a:lstStyle/>
        <a:p>
          <a:endParaRPr lang="en-US"/>
        </a:p>
      </dgm:t>
    </dgm:pt>
    <dgm:pt modelId="{D08F3656-D92E-44F3-90F2-73A16783B28A}" type="pres">
      <dgm:prSet presAssocID="{453FDABA-9479-47BA-9822-736DEA86E7B5}" presName="hierChild1" presStyleCnt="0">
        <dgm:presLayoutVars>
          <dgm:chPref val="1"/>
          <dgm:dir/>
          <dgm:animOne val="branch"/>
          <dgm:animLvl val="lvl"/>
          <dgm:resizeHandles/>
        </dgm:presLayoutVars>
      </dgm:prSet>
      <dgm:spPr/>
    </dgm:pt>
    <dgm:pt modelId="{D69726AD-DDD6-4D94-A6EA-2C738CC8D9A9}" type="pres">
      <dgm:prSet presAssocID="{BCD3773E-D953-4DF2-8127-1AA448FBE405}" presName="hierRoot1" presStyleCnt="0"/>
      <dgm:spPr/>
    </dgm:pt>
    <dgm:pt modelId="{CFC50669-C2BF-426B-A029-BDED0DE16051}" type="pres">
      <dgm:prSet presAssocID="{BCD3773E-D953-4DF2-8127-1AA448FBE405}" presName="composite" presStyleCnt="0"/>
      <dgm:spPr/>
    </dgm:pt>
    <dgm:pt modelId="{206F1D34-67F1-44A6-8A75-561947D69272}" type="pres">
      <dgm:prSet presAssocID="{BCD3773E-D953-4DF2-8127-1AA448FBE405}" presName="background" presStyleLbl="node0" presStyleIdx="0" presStyleCnt="1"/>
      <dgm:spPr/>
    </dgm:pt>
    <dgm:pt modelId="{8B6335E9-D56B-4026-9B58-B6CF987792E4}" type="pres">
      <dgm:prSet presAssocID="{BCD3773E-D953-4DF2-8127-1AA448FBE405}" presName="text" presStyleLbl="fgAcc0" presStyleIdx="0" presStyleCnt="1">
        <dgm:presLayoutVars>
          <dgm:chPref val="3"/>
        </dgm:presLayoutVars>
      </dgm:prSet>
      <dgm:spPr/>
    </dgm:pt>
    <dgm:pt modelId="{4DB1E025-31E7-441B-8077-445443B369F3}" type="pres">
      <dgm:prSet presAssocID="{BCD3773E-D953-4DF2-8127-1AA448FBE405}" presName="hierChild2" presStyleCnt="0"/>
      <dgm:spPr/>
    </dgm:pt>
    <dgm:pt modelId="{56E5F256-E79A-4869-915F-0E489EC94BF3}" type="pres">
      <dgm:prSet presAssocID="{268BECDF-9722-4CE0-947A-809C5F2F0BC7}" presName="Name10" presStyleLbl="parChTrans1D2" presStyleIdx="0" presStyleCnt="2"/>
      <dgm:spPr/>
    </dgm:pt>
    <dgm:pt modelId="{69FBC34C-D318-421E-9180-B78F7FC90D76}" type="pres">
      <dgm:prSet presAssocID="{902E68B0-F851-4BEB-8411-02AED99ED2AB}" presName="hierRoot2" presStyleCnt="0"/>
      <dgm:spPr/>
    </dgm:pt>
    <dgm:pt modelId="{1AC04C35-FAEB-4202-9007-3816636BFC87}" type="pres">
      <dgm:prSet presAssocID="{902E68B0-F851-4BEB-8411-02AED99ED2AB}" presName="composite2" presStyleCnt="0"/>
      <dgm:spPr/>
    </dgm:pt>
    <dgm:pt modelId="{AF687CD1-F2A2-47D2-96B0-E70F29A43E37}" type="pres">
      <dgm:prSet presAssocID="{902E68B0-F851-4BEB-8411-02AED99ED2AB}" presName="background2" presStyleLbl="node2" presStyleIdx="0" presStyleCnt="2"/>
      <dgm:spPr/>
    </dgm:pt>
    <dgm:pt modelId="{76C4CFFA-8BC1-4279-BA6A-B6064D6F89EF}" type="pres">
      <dgm:prSet presAssocID="{902E68B0-F851-4BEB-8411-02AED99ED2AB}" presName="text2" presStyleLbl="fgAcc2" presStyleIdx="0" presStyleCnt="2">
        <dgm:presLayoutVars>
          <dgm:chPref val="3"/>
        </dgm:presLayoutVars>
      </dgm:prSet>
      <dgm:spPr/>
    </dgm:pt>
    <dgm:pt modelId="{5E5FC7D7-5FD1-467D-A0EF-55E182503886}" type="pres">
      <dgm:prSet presAssocID="{902E68B0-F851-4BEB-8411-02AED99ED2AB}" presName="hierChild3" presStyleCnt="0"/>
      <dgm:spPr/>
    </dgm:pt>
    <dgm:pt modelId="{58C9A505-BE26-4474-8F85-699A1A9D4A4B}" type="pres">
      <dgm:prSet presAssocID="{55984EBC-BF16-4D79-9ED6-07C894BF94E2}" presName="Name17" presStyleLbl="parChTrans1D3" presStyleIdx="0" presStyleCnt="2"/>
      <dgm:spPr/>
    </dgm:pt>
    <dgm:pt modelId="{2FCA9E09-83AE-466E-BFA8-D4705B7A985D}" type="pres">
      <dgm:prSet presAssocID="{5843DB8A-AF11-4582-B0B7-14C1C2800D3E}" presName="hierRoot3" presStyleCnt="0"/>
      <dgm:spPr/>
    </dgm:pt>
    <dgm:pt modelId="{5DAB4CB9-2C58-458E-8340-8266E4D263AE}" type="pres">
      <dgm:prSet presAssocID="{5843DB8A-AF11-4582-B0B7-14C1C2800D3E}" presName="composite3" presStyleCnt="0"/>
      <dgm:spPr/>
    </dgm:pt>
    <dgm:pt modelId="{449F7C39-96C5-4E47-8820-F2BF7D800948}" type="pres">
      <dgm:prSet presAssocID="{5843DB8A-AF11-4582-B0B7-14C1C2800D3E}" presName="background3" presStyleLbl="node3" presStyleIdx="0" presStyleCnt="2"/>
      <dgm:spPr/>
    </dgm:pt>
    <dgm:pt modelId="{B2AA9B2B-7E1F-47ED-8670-35CB2E6F6BA5}" type="pres">
      <dgm:prSet presAssocID="{5843DB8A-AF11-4582-B0B7-14C1C2800D3E}" presName="text3" presStyleLbl="fgAcc3" presStyleIdx="0" presStyleCnt="2">
        <dgm:presLayoutVars>
          <dgm:chPref val="3"/>
        </dgm:presLayoutVars>
      </dgm:prSet>
      <dgm:spPr/>
    </dgm:pt>
    <dgm:pt modelId="{E3AEE986-493C-44B3-AFC4-70D88F7F77FB}" type="pres">
      <dgm:prSet presAssocID="{5843DB8A-AF11-4582-B0B7-14C1C2800D3E}" presName="hierChild4" presStyleCnt="0"/>
      <dgm:spPr/>
    </dgm:pt>
    <dgm:pt modelId="{A15A24C4-CD84-4BAA-829B-640E17BB18F8}" type="pres">
      <dgm:prSet presAssocID="{DFFE02E5-27A6-49E8-B2A1-9C8DC6B42B38}" presName="Name23" presStyleLbl="parChTrans1D4" presStyleIdx="0" presStyleCnt="2"/>
      <dgm:spPr/>
    </dgm:pt>
    <dgm:pt modelId="{2E294230-F9FC-4939-A564-0E8FDAC2A255}" type="pres">
      <dgm:prSet presAssocID="{2255DF65-A416-4AE7-B395-F61329C72107}" presName="hierRoot4" presStyleCnt="0"/>
      <dgm:spPr/>
    </dgm:pt>
    <dgm:pt modelId="{DA2DB61E-4EE4-4C83-9E48-84FDE4B8919E}" type="pres">
      <dgm:prSet presAssocID="{2255DF65-A416-4AE7-B395-F61329C72107}" presName="composite4" presStyleCnt="0"/>
      <dgm:spPr/>
    </dgm:pt>
    <dgm:pt modelId="{29549724-DBF1-4638-BE1C-B5FF6C070840}" type="pres">
      <dgm:prSet presAssocID="{2255DF65-A416-4AE7-B395-F61329C72107}" presName="background4" presStyleLbl="node4" presStyleIdx="0" presStyleCnt="2"/>
      <dgm:spPr/>
    </dgm:pt>
    <dgm:pt modelId="{9F624772-9B94-4FB8-BF16-8FD00B929974}" type="pres">
      <dgm:prSet presAssocID="{2255DF65-A416-4AE7-B395-F61329C72107}" presName="text4" presStyleLbl="fgAcc4" presStyleIdx="0" presStyleCnt="2">
        <dgm:presLayoutVars>
          <dgm:chPref val="3"/>
        </dgm:presLayoutVars>
      </dgm:prSet>
      <dgm:spPr/>
    </dgm:pt>
    <dgm:pt modelId="{EDD8FE69-F73C-46F1-927D-F97F7B15F671}" type="pres">
      <dgm:prSet presAssocID="{2255DF65-A416-4AE7-B395-F61329C72107}" presName="hierChild5" presStyleCnt="0"/>
      <dgm:spPr/>
    </dgm:pt>
    <dgm:pt modelId="{06F9D870-06A5-4CB8-8E7F-D26AA958AEE3}" type="pres">
      <dgm:prSet presAssocID="{F2DE5F66-A802-43A3-94D1-4962E6C6E9FF}" presName="Name10" presStyleLbl="parChTrans1D2" presStyleIdx="1" presStyleCnt="2"/>
      <dgm:spPr/>
    </dgm:pt>
    <dgm:pt modelId="{BD3052DA-4623-42BB-9851-3F70F550F53A}" type="pres">
      <dgm:prSet presAssocID="{10149D51-CBA0-4127-A654-386D7415DB54}" presName="hierRoot2" presStyleCnt="0"/>
      <dgm:spPr/>
    </dgm:pt>
    <dgm:pt modelId="{CC32133A-E789-419E-8969-B0D7852BD981}" type="pres">
      <dgm:prSet presAssocID="{10149D51-CBA0-4127-A654-386D7415DB54}" presName="composite2" presStyleCnt="0"/>
      <dgm:spPr/>
    </dgm:pt>
    <dgm:pt modelId="{72546ECD-9ED9-403F-958B-EAFA8F73E0F1}" type="pres">
      <dgm:prSet presAssocID="{10149D51-CBA0-4127-A654-386D7415DB54}" presName="background2" presStyleLbl="node2" presStyleIdx="1" presStyleCnt="2"/>
      <dgm:spPr/>
    </dgm:pt>
    <dgm:pt modelId="{B6D8FD1D-36F9-41B1-BABD-B17ECD86D78A}" type="pres">
      <dgm:prSet presAssocID="{10149D51-CBA0-4127-A654-386D7415DB54}" presName="text2" presStyleLbl="fgAcc2" presStyleIdx="1" presStyleCnt="2">
        <dgm:presLayoutVars>
          <dgm:chPref val="3"/>
        </dgm:presLayoutVars>
      </dgm:prSet>
      <dgm:spPr/>
    </dgm:pt>
    <dgm:pt modelId="{5ADA8563-B2FB-4F70-8441-1287738E569B}" type="pres">
      <dgm:prSet presAssocID="{10149D51-CBA0-4127-A654-386D7415DB54}" presName="hierChild3" presStyleCnt="0"/>
      <dgm:spPr/>
    </dgm:pt>
    <dgm:pt modelId="{BE01DD39-C93E-4C0D-AEFD-25C67E9EEE30}" type="pres">
      <dgm:prSet presAssocID="{8529AFAA-1BD3-40F0-A70E-497516B6CE3F}" presName="Name17" presStyleLbl="parChTrans1D3" presStyleIdx="1" presStyleCnt="2"/>
      <dgm:spPr/>
    </dgm:pt>
    <dgm:pt modelId="{282B1AD5-BD89-4A3D-B547-152E8C389120}" type="pres">
      <dgm:prSet presAssocID="{B231B035-CB8B-459C-90FE-A6DEEFE27E8A}" presName="hierRoot3" presStyleCnt="0"/>
      <dgm:spPr/>
    </dgm:pt>
    <dgm:pt modelId="{D5A760B8-DBE6-4960-89F1-32D1CC17EB14}" type="pres">
      <dgm:prSet presAssocID="{B231B035-CB8B-459C-90FE-A6DEEFE27E8A}" presName="composite3" presStyleCnt="0"/>
      <dgm:spPr/>
    </dgm:pt>
    <dgm:pt modelId="{8762484F-86B4-455B-AC4F-856AF1B81E6E}" type="pres">
      <dgm:prSet presAssocID="{B231B035-CB8B-459C-90FE-A6DEEFE27E8A}" presName="background3" presStyleLbl="node3" presStyleIdx="1" presStyleCnt="2"/>
      <dgm:spPr/>
    </dgm:pt>
    <dgm:pt modelId="{D1AF91C6-78FB-485F-B086-97683FB6AE4D}" type="pres">
      <dgm:prSet presAssocID="{B231B035-CB8B-459C-90FE-A6DEEFE27E8A}" presName="text3" presStyleLbl="fgAcc3" presStyleIdx="1" presStyleCnt="2">
        <dgm:presLayoutVars>
          <dgm:chPref val="3"/>
        </dgm:presLayoutVars>
      </dgm:prSet>
      <dgm:spPr/>
    </dgm:pt>
    <dgm:pt modelId="{032FE28D-CBED-43EE-9C81-632E42D717DB}" type="pres">
      <dgm:prSet presAssocID="{B231B035-CB8B-459C-90FE-A6DEEFE27E8A}" presName="hierChild4" presStyleCnt="0"/>
      <dgm:spPr/>
    </dgm:pt>
    <dgm:pt modelId="{55B1B200-A0F1-4877-916F-1E334F9EC415}" type="pres">
      <dgm:prSet presAssocID="{0ACC2EAF-9ECA-4DD2-A102-B2F9786215E7}" presName="Name23" presStyleLbl="parChTrans1D4" presStyleIdx="1" presStyleCnt="2"/>
      <dgm:spPr/>
    </dgm:pt>
    <dgm:pt modelId="{810BD5F3-F9FE-4844-A4CC-256413EE6421}" type="pres">
      <dgm:prSet presAssocID="{873826E0-A2D4-4417-BC65-8E6B38ACB3BB}" presName="hierRoot4" presStyleCnt="0"/>
      <dgm:spPr/>
    </dgm:pt>
    <dgm:pt modelId="{DB6EEF79-13AE-4ACE-AD52-E6CE7942FB2B}" type="pres">
      <dgm:prSet presAssocID="{873826E0-A2D4-4417-BC65-8E6B38ACB3BB}" presName="composite4" presStyleCnt="0"/>
      <dgm:spPr/>
    </dgm:pt>
    <dgm:pt modelId="{DF19AA02-408E-4A03-A6AB-4651722E5B5E}" type="pres">
      <dgm:prSet presAssocID="{873826E0-A2D4-4417-BC65-8E6B38ACB3BB}" presName="background4" presStyleLbl="node4" presStyleIdx="1" presStyleCnt="2"/>
      <dgm:spPr/>
    </dgm:pt>
    <dgm:pt modelId="{D283BE52-C005-40B8-A952-FD4A0B0F3432}" type="pres">
      <dgm:prSet presAssocID="{873826E0-A2D4-4417-BC65-8E6B38ACB3BB}" presName="text4" presStyleLbl="fgAcc4" presStyleIdx="1" presStyleCnt="2">
        <dgm:presLayoutVars>
          <dgm:chPref val="3"/>
        </dgm:presLayoutVars>
      </dgm:prSet>
      <dgm:spPr/>
    </dgm:pt>
    <dgm:pt modelId="{E1175279-43D4-47EF-953D-6C5C5CF78626}" type="pres">
      <dgm:prSet presAssocID="{873826E0-A2D4-4417-BC65-8E6B38ACB3BB}" presName="hierChild5" presStyleCnt="0"/>
      <dgm:spPr/>
    </dgm:pt>
  </dgm:ptLst>
  <dgm:cxnLst>
    <dgm:cxn modelId="{FDDB0A08-DAC7-40F0-84B3-9796AC7A2BE4}" srcId="{453FDABA-9479-47BA-9822-736DEA86E7B5}" destId="{BCD3773E-D953-4DF2-8127-1AA448FBE405}" srcOrd="0" destOrd="0" parTransId="{74CFDE89-8D44-4F94-8D7B-56B682B2484A}" sibTransId="{FC03EEAE-8025-4C98-BED3-6790015325F6}"/>
    <dgm:cxn modelId="{8A928416-1177-4A73-8AC8-ECF69CF9DE26}" srcId="{10149D51-CBA0-4127-A654-386D7415DB54}" destId="{B231B035-CB8B-459C-90FE-A6DEEFE27E8A}" srcOrd="0" destOrd="0" parTransId="{8529AFAA-1BD3-40F0-A70E-497516B6CE3F}" sibTransId="{0DB76716-4EF2-4FD3-A173-F6CEA9461730}"/>
    <dgm:cxn modelId="{DD796E29-AB8F-4C2E-9714-57146AE7C46A}" type="presOf" srcId="{8529AFAA-1BD3-40F0-A70E-497516B6CE3F}" destId="{BE01DD39-C93E-4C0D-AEFD-25C67E9EEE30}" srcOrd="0" destOrd="0" presId="urn:microsoft.com/office/officeart/2005/8/layout/hierarchy1"/>
    <dgm:cxn modelId="{D7ADDF35-7893-426D-9BD8-6C608F7A4DDE}" type="presOf" srcId="{55984EBC-BF16-4D79-9ED6-07C894BF94E2}" destId="{58C9A505-BE26-4474-8F85-699A1A9D4A4B}" srcOrd="0" destOrd="0" presId="urn:microsoft.com/office/officeart/2005/8/layout/hierarchy1"/>
    <dgm:cxn modelId="{86DA435F-55E7-46C3-BC6E-663AD40B7B64}" type="presOf" srcId="{2255DF65-A416-4AE7-B395-F61329C72107}" destId="{9F624772-9B94-4FB8-BF16-8FD00B929974}" srcOrd="0" destOrd="0" presId="urn:microsoft.com/office/officeart/2005/8/layout/hierarchy1"/>
    <dgm:cxn modelId="{0976EC50-F3A8-4993-8577-8033B62FCF44}" type="presOf" srcId="{10149D51-CBA0-4127-A654-386D7415DB54}" destId="{B6D8FD1D-36F9-41B1-BABD-B17ECD86D78A}" srcOrd="0" destOrd="0" presId="urn:microsoft.com/office/officeart/2005/8/layout/hierarchy1"/>
    <dgm:cxn modelId="{7A6F5252-4FF4-4596-B74F-8C7E603C302D}" srcId="{BCD3773E-D953-4DF2-8127-1AA448FBE405}" destId="{10149D51-CBA0-4127-A654-386D7415DB54}" srcOrd="1" destOrd="0" parTransId="{F2DE5F66-A802-43A3-94D1-4962E6C6E9FF}" sibTransId="{204C8FC2-94D9-400D-80F0-751F959556BD}"/>
    <dgm:cxn modelId="{2537159A-3398-493C-878A-F7BDF69E4A41}" srcId="{B231B035-CB8B-459C-90FE-A6DEEFE27E8A}" destId="{873826E0-A2D4-4417-BC65-8E6B38ACB3BB}" srcOrd="0" destOrd="0" parTransId="{0ACC2EAF-9ECA-4DD2-A102-B2F9786215E7}" sibTransId="{26F590FA-BC60-4B28-BCB5-7718292CC762}"/>
    <dgm:cxn modelId="{19555D9B-C0D0-4B54-A331-35AD0FAF6E41}" type="presOf" srcId="{268BECDF-9722-4CE0-947A-809C5F2F0BC7}" destId="{56E5F256-E79A-4869-915F-0E489EC94BF3}" srcOrd="0" destOrd="0" presId="urn:microsoft.com/office/officeart/2005/8/layout/hierarchy1"/>
    <dgm:cxn modelId="{2546399E-7D84-4D85-9D2B-B1001CA5E549}" type="presOf" srcId="{902E68B0-F851-4BEB-8411-02AED99ED2AB}" destId="{76C4CFFA-8BC1-4279-BA6A-B6064D6F89EF}" srcOrd="0" destOrd="0" presId="urn:microsoft.com/office/officeart/2005/8/layout/hierarchy1"/>
    <dgm:cxn modelId="{7A420BA3-FCA7-4039-94A0-5A657544F4E5}" srcId="{5843DB8A-AF11-4582-B0B7-14C1C2800D3E}" destId="{2255DF65-A416-4AE7-B395-F61329C72107}" srcOrd="0" destOrd="0" parTransId="{DFFE02E5-27A6-49E8-B2A1-9C8DC6B42B38}" sibTransId="{3D2E9F21-92C2-427B-BE3E-20BE626FDA31}"/>
    <dgm:cxn modelId="{8CADBCBA-0274-4329-A4F4-42E4F1082192}" type="presOf" srcId="{0ACC2EAF-9ECA-4DD2-A102-B2F9786215E7}" destId="{55B1B200-A0F1-4877-916F-1E334F9EC415}" srcOrd="0" destOrd="0" presId="urn:microsoft.com/office/officeart/2005/8/layout/hierarchy1"/>
    <dgm:cxn modelId="{B4CB0DC8-4584-44C5-BB04-EBA32C082642}" type="presOf" srcId="{873826E0-A2D4-4417-BC65-8E6B38ACB3BB}" destId="{D283BE52-C005-40B8-A952-FD4A0B0F3432}" srcOrd="0" destOrd="0" presId="urn:microsoft.com/office/officeart/2005/8/layout/hierarchy1"/>
    <dgm:cxn modelId="{5AEE38DE-BB56-422D-B027-BC5480DEFB50}" srcId="{BCD3773E-D953-4DF2-8127-1AA448FBE405}" destId="{902E68B0-F851-4BEB-8411-02AED99ED2AB}" srcOrd="0" destOrd="0" parTransId="{268BECDF-9722-4CE0-947A-809C5F2F0BC7}" sibTransId="{0E82C3A0-A79C-42FB-9C20-EB554E7766E5}"/>
    <dgm:cxn modelId="{7DBE61DF-9A77-4968-9447-FEFE547939C9}" srcId="{902E68B0-F851-4BEB-8411-02AED99ED2AB}" destId="{5843DB8A-AF11-4582-B0B7-14C1C2800D3E}" srcOrd="0" destOrd="0" parTransId="{55984EBC-BF16-4D79-9ED6-07C894BF94E2}" sibTransId="{A2B36C67-7927-4385-AD60-83C67FE67C44}"/>
    <dgm:cxn modelId="{FD1886E2-8C16-42D1-9300-2FE633C32045}" type="presOf" srcId="{DFFE02E5-27A6-49E8-B2A1-9C8DC6B42B38}" destId="{A15A24C4-CD84-4BAA-829B-640E17BB18F8}" srcOrd="0" destOrd="0" presId="urn:microsoft.com/office/officeart/2005/8/layout/hierarchy1"/>
    <dgm:cxn modelId="{7B5E34EA-B1CB-4FFC-94B3-F2416DA1AD72}" type="presOf" srcId="{5843DB8A-AF11-4582-B0B7-14C1C2800D3E}" destId="{B2AA9B2B-7E1F-47ED-8670-35CB2E6F6BA5}" srcOrd="0" destOrd="0" presId="urn:microsoft.com/office/officeart/2005/8/layout/hierarchy1"/>
    <dgm:cxn modelId="{97BAE7EE-FE56-44E7-A311-582B1D106FFF}" type="presOf" srcId="{453FDABA-9479-47BA-9822-736DEA86E7B5}" destId="{D08F3656-D92E-44F3-90F2-73A16783B28A}" srcOrd="0" destOrd="0" presId="urn:microsoft.com/office/officeart/2005/8/layout/hierarchy1"/>
    <dgm:cxn modelId="{C3130DF0-E954-4BD2-8C4A-B110CCBE6D0F}" type="presOf" srcId="{BCD3773E-D953-4DF2-8127-1AA448FBE405}" destId="{8B6335E9-D56B-4026-9B58-B6CF987792E4}" srcOrd="0" destOrd="0" presId="urn:microsoft.com/office/officeart/2005/8/layout/hierarchy1"/>
    <dgm:cxn modelId="{F50AFEF2-F523-42E0-8E2F-36848C26EDB4}" type="presOf" srcId="{F2DE5F66-A802-43A3-94D1-4962E6C6E9FF}" destId="{06F9D870-06A5-4CB8-8E7F-D26AA958AEE3}" srcOrd="0" destOrd="0" presId="urn:microsoft.com/office/officeart/2005/8/layout/hierarchy1"/>
    <dgm:cxn modelId="{498332F3-2E19-4AA7-BF53-0D4157067412}" type="presOf" srcId="{B231B035-CB8B-459C-90FE-A6DEEFE27E8A}" destId="{D1AF91C6-78FB-485F-B086-97683FB6AE4D}" srcOrd="0" destOrd="0" presId="urn:microsoft.com/office/officeart/2005/8/layout/hierarchy1"/>
    <dgm:cxn modelId="{D474252E-43CD-4705-A7A1-1AE5B4631CCC}" type="presParOf" srcId="{D08F3656-D92E-44F3-90F2-73A16783B28A}" destId="{D69726AD-DDD6-4D94-A6EA-2C738CC8D9A9}" srcOrd="0" destOrd="0" presId="urn:microsoft.com/office/officeart/2005/8/layout/hierarchy1"/>
    <dgm:cxn modelId="{A7B167D7-4D91-4019-AD8C-CF57F3EED4AB}" type="presParOf" srcId="{D69726AD-DDD6-4D94-A6EA-2C738CC8D9A9}" destId="{CFC50669-C2BF-426B-A029-BDED0DE16051}" srcOrd="0" destOrd="0" presId="urn:microsoft.com/office/officeart/2005/8/layout/hierarchy1"/>
    <dgm:cxn modelId="{D93D49DB-456D-4F76-B458-B0EB93875A02}" type="presParOf" srcId="{CFC50669-C2BF-426B-A029-BDED0DE16051}" destId="{206F1D34-67F1-44A6-8A75-561947D69272}" srcOrd="0" destOrd="0" presId="urn:microsoft.com/office/officeart/2005/8/layout/hierarchy1"/>
    <dgm:cxn modelId="{1471434E-F361-49D9-A15A-F2F62A842C01}" type="presParOf" srcId="{CFC50669-C2BF-426B-A029-BDED0DE16051}" destId="{8B6335E9-D56B-4026-9B58-B6CF987792E4}" srcOrd="1" destOrd="0" presId="urn:microsoft.com/office/officeart/2005/8/layout/hierarchy1"/>
    <dgm:cxn modelId="{220BEA94-7708-4977-9B22-CA5C379D6A97}" type="presParOf" srcId="{D69726AD-DDD6-4D94-A6EA-2C738CC8D9A9}" destId="{4DB1E025-31E7-441B-8077-445443B369F3}" srcOrd="1" destOrd="0" presId="urn:microsoft.com/office/officeart/2005/8/layout/hierarchy1"/>
    <dgm:cxn modelId="{A9FCFA33-9A77-40B4-8524-FA20082C195E}" type="presParOf" srcId="{4DB1E025-31E7-441B-8077-445443B369F3}" destId="{56E5F256-E79A-4869-915F-0E489EC94BF3}" srcOrd="0" destOrd="0" presId="urn:microsoft.com/office/officeart/2005/8/layout/hierarchy1"/>
    <dgm:cxn modelId="{580B4973-1653-475B-B63E-CA62B359BE3C}" type="presParOf" srcId="{4DB1E025-31E7-441B-8077-445443B369F3}" destId="{69FBC34C-D318-421E-9180-B78F7FC90D76}" srcOrd="1" destOrd="0" presId="urn:microsoft.com/office/officeart/2005/8/layout/hierarchy1"/>
    <dgm:cxn modelId="{DE06F14F-72F4-45B6-8DA1-147584924392}" type="presParOf" srcId="{69FBC34C-D318-421E-9180-B78F7FC90D76}" destId="{1AC04C35-FAEB-4202-9007-3816636BFC87}" srcOrd="0" destOrd="0" presId="urn:microsoft.com/office/officeart/2005/8/layout/hierarchy1"/>
    <dgm:cxn modelId="{320F78E0-99C9-48B4-BBF9-AC0DA927844F}" type="presParOf" srcId="{1AC04C35-FAEB-4202-9007-3816636BFC87}" destId="{AF687CD1-F2A2-47D2-96B0-E70F29A43E37}" srcOrd="0" destOrd="0" presId="urn:microsoft.com/office/officeart/2005/8/layout/hierarchy1"/>
    <dgm:cxn modelId="{3BA284E5-0B29-402A-8EC1-C3F4A49000F7}" type="presParOf" srcId="{1AC04C35-FAEB-4202-9007-3816636BFC87}" destId="{76C4CFFA-8BC1-4279-BA6A-B6064D6F89EF}" srcOrd="1" destOrd="0" presId="urn:microsoft.com/office/officeart/2005/8/layout/hierarchy1"/>
    <dgm:cxn modelId="{8AA71827-4876-4BCE-970D-5954EF3D6749}" type="presParOf" srcId="{69FBC34C-D318-421E-9180-B78F7FC90D76}" destId="{5E5FC7D7-5FD1-467D-A0EF-55E182503886}" srcOrd="1" destOrd="0" presId="urn:microsoft.com/office/officeart/2005/8/layout/hierarchy1"/>
    <dgm:cxn modelId="{19EA33FC-5AE6-4FB7-BA93-F54F4794B6F6}" type="presParOf" srcId="{5E5FC7D7-5FD1-467D-A0EF-55E182503886}" destId="{58C9A505-BE26-4474-8F85-699A1A9D4A4B}" srcOrd="0" destOrd="0" presId="urn:microsoft.com/office/officeart/2005/8/layout/hierarchy1"/>
    <dgm:cxn modelId="{C22BA84E-9EEF-4DBC-A965-DC6AF9023765}" type="presParOf" srcId="{5E5FC7D7-5FD1-467D-A0EF-55E182503886}" destId="{2FCA9E09-83AE-466E-BFA8-D4705B7A985D}" srcOrd="1" destOrd="0" presId="urn:microsoft.com/office/officeart/2005/8/layout/hierarchy1"/>
    <dgm:cxn modelId="{2E3CBD07-B12E-48E5-9676-2AF1FDD8EB6D}" type="presParOf" srcId="{2FCA9E09-83AE-466E-BFA8-D4705B7A985D}" destId="{5DAB4CB9-2C58-458E-8340-8266E4D263AE}" srcOrd="0" destOrd="0" presId="urn:microsoft.com/office/officeart/2005/8/layout/hierarchy1"/>
    <dgm:cxn modelId="{C8011082-E8A7-4CE9-B763-5340611902AA}" type="presParOf" srcId="{5DAB4CB9-2C58-458E-8340-8266E4D263AE}" destId="{449F7C39-96C5-4E47-8820-F2BF7D800948}" srcOrd="0" destOrd="0" presId="urn:microsoft.com/office/officeart/2005/8/layout/hierarchy1"/>
    <dgm:cxn modelId="{4B31ACE5-5D94-4F96-8478-F915BA3DDB53}" type="presParOf" srcId="{5DAB4CB9-2C58-458E-8340-8266E4D263AE}" destId="{B2AA9B2B-7E1F-47ED-8670-35CB2E6F6BA5}" srcOrd="1" destOrd="0" presId="urn:microsoft.com/office/officeart/2005/8/layout/hierarchy1"/>
    <dgm:cxn modelId="{30EF7914-9939-460A-B0BA-DAD63FFD2C45}" type="presParOf" srcId="{2FCA9E09-83AE-466E-BFA8-D4705B7A985D}" destId="{E3AEE986-493C-44B3-AFC4-70D88F7F77FB}" srcOrd="1" destOrd="0" presId="urn:microsoft.com/office/officeart/2005/8/layout/hierarchy1"/>
    <dgm:cxn modelId="{24BDB7C8-3282-4C8C-9C7D-C45B95F9A248}" type="presParOf" srcId="{E3AEE986-493C-44B3-AFC4-70D88F7F77FB}" destId="{A15A24C4-CD84-4BAA-829B-640E17BB18F8}" srcOrd="0" destOrd="0" presId="urn:microsoft.com/office/officeart/2005/8/layout/hierarchy1"/>
    <dgm:cxn modelId="{B31423DA-61D4-4051-B0CC-C60B47262533}" type="presParOf" srcId="{E3AEE986-493C-44B3-AFC4-70D88F7F77FB}" destId="{2E294230-F9FC-4939-A564-0E8FDAC2A255}" srcOrd="1" destOrd="0" presId="urn:microsoft.com/office/officeart/2005/8/layout/hierarchy1"/>
    <dgm:cxn modelId="{6922751E-01D5-44C4-A2F3-F8546E6F0435}" type="presParOf" srcId="{2E294230-F9FC-4939-A564-0E8FDAC2A255}" destId="{DA2DB61E-4EE4-4C83-9E48-84FDE4B8919E}" srcOrd="0" destOrd="0" presId="urn:microsoft.com/office/officeart/2005/8/layout/hierarchy1"/>
    <dgm:cxn modelId="{2BECD525-9C2E-4B23-A46F-2E97D440A61E}" type="presParOf" srcId="{DA2DB61E-4EE4-4C83-9E48-84FDE4B8919E}" destId="{29549724-DBF1-4638-BE1C-B5FF6C070840}" srcOrd="0" destOrd="0" presId="urn:microsoft.com/office/officeart/2005/8/layout/hierarchy1"/>
    <dgm:cxn modelId="{475E6F2F-7B0E-4080-9680-90F5512FBBEF}" type="presParOf" srcId="{DA2DB61E-4EE4-4C83-9E48-84FDE4B8919E}" destId="{9F624772-9B94-4FB8-BF16-8FD00B929974}" srcOrd="1" destOrd="0" presId="urn:microsoft.com/office/officeart/2005/8/layout/hierarchy1"/>
    <dgm:cxn modelId="{6CA40C9B-9FD0-4CF2-B6DC-6FB2D6135678}" type="presParOf" srcId="{2E294230-F9FC-4939-A564-0E8FDAC2A255}" destId="{EDD8FE69-F73C-46F1-927D-F97F7B15F671}" srcOrd="1" destOrd="0" presId="urn:microsoft.com/office/officeart/2005/8/layout/hierarchy1"/>
    <dgm:cxn modelId="{9F995F52-758B-49FC-B659-4EEEC32DB856}" type="presParOf" srcId="{4DB1E025-31E7-441B-8077-445443B369F3}" destId="{06F9D870-06A5-4CB8-8E7F-D26AA958AEE3}" srcOrd="2" destOrd="0" presId="urn:microsoft.com/office/officeart/2005/8/layout/hierarchy1"/>
    <dgm:cxn modelId="{45E1C23E-2940-454B-99A6-A7F29FD27070}" type="presParOf" srcId="{4DB1E025-31E7-441B-8077-445443B369F3}" destId="{BD3052DA-4623-42BB-9851-3F70F550F53A}" srcOrd="3" destOrd="0" presId="urn:microsoft.com/office/officeart/2005/8/layout/hierarchy1"/>
    <dgm:cxn modelId="{297A6001-0D3A-4498-B041-B539745D64C8}" type="presParOf" srcId="{BD3052DA-4623-42BB-9851-3F70F550F53A}" destId="{CC32133A-E789-419E-8969-B0D7852BD981}" srcOrd="0" destOrd="0" presId="urn:microsoft.com/office/officeart/2005/8/layout/hierarchy1"/>
    <dgm:cxn modelId="{C6AE7C54-F8F0-4B79-9564-590707CA5D1E}" type="presParOf" srcId="{CC32133A-E789-419E-8969-B0D7852BD981}" destId="{72546ECD-9ED9-403F-958B-EAFA8F73E0F1}" srcOrd="0" destOrd="0" presId="urn:microsoft.com/office/officeart/2005/8/layout/hierarchy1"/>
    <dgm:cxn modelId="{C54F2684-6885-4002-ABE2-9F5CB9895702}" type="presParOf" srcId="{CC32133A-E789-419E-8969-B0D7852BD981}" destId="{B6D8FD1D-36F9-41B1-BABD-B17ECD86D78A}" srcOrd="1" destOrd="0" presId="urn:microsoft.com/office/officeart/2005/8/layout/hierarchy1"/>
    <dgm:cxn modelId="{1D08B248-A2B0-4C3A-B81C-5476D9E0BD34}" type="presParOf" srcId="{BD3052DA-4623-42BB-9851-3F70F550F53A}" destId="{5ADA8563-B2FB-4F70-8441-1287738E569B}" srcOrd="1" destOrd="0" presId="urn:microsoft.com/office/officeart/2005/8/layout/hierarchy1"/>
    <dgm:cxn modelId="{B41D2A08-342D-4B0D-9E41-661FF3348508}" type="presParOf" srcId="{5ADA8563-B2FB-4F70-8441-1287738E569B}" destId="{BE01DD39-C93E-4C0D-AEFD-25C67E9EEE30}" srcOrd="0" destOrd="0" presId="urn:microsoft.com/office/officeart/2005/8/layout/hierarchy1"/>
    <dgm:cxn modelId="{9B17F305-637C-4B17-A060-24EEA0AFE77B}" type="presParOf" srcId="{5ADA8563-B2FB-4F70-8441-1287738E569B}" destId="{282B1AD5-BD89-4A3D-B547-152E8C389120}" srcOrd="1" destOrd="0" presId="urn:microsoft.com/office/officeart/2005/8/layout/hierarchy1"/>
    <dgm:cxn modelId="{3F0A98A6-8679-46C3-A346-13216CDA7EF5}" type="presParOf" srcId="{282B1AD5-BD89-4A3D-B547-152E8C389120}" destId="{D5A760B8-DBE6-4960-89F1-32D1CC17EB14}" srcOrd="0" destOrd="0" presId="urn:microsoft.com/office/officeart/2005/8/layout/hierarchy1"/>
    <dgm:cxn modelId="{6B098B23-1770-4BC4-8E2F-46FA844C7A34}" type="presParOf" srcId="{D5A760B8-DBE6-4960-89F1-32D1CC17EB14}" destId="{8762484F-86B4-455B-AC4F-856AF1B81E6E}" srcOrd="0" destOrd="0" presId="urn:microsoft.com/office/officeart/2005/8/layout/hierarchy1"/>
    <dgm:cxn modelId="{9F799642-5342-445E-B6E1-FBF30F58B095}" type="presParOf" srcId="{D5A760B8-DBE6-4960-89F1-32D1CC17EB14}" destId="{D1AF91C6-78FB-485F-B086-97683FB6AE4D}" srcOrd="1" destOrd="0" presId="urn:microsoft.com/office/officeart/2005/8/layout/hierarchy1"/>
    <dgm:cxn modelId="{E7DF2786-15E6-4893-A90E-5B5AB7AE6883}" type="presParOf" srcId="{282B1AD5-BD89-4A3D-B547-152E8C389120}" destId="{032FE28D-CBED-43EE-9C81-632E42D717DB}" srcOrd="1" destOrd="0" presId="urn:microsoft.com/office/officeart/2005/8/layout/hierarchy1"/>
    <dgm:cxn modelId="{63207F24-7E16-4E8D-8844-3072C52552D9}" type="presParOf" srcId="{032FE28D-CBED-43EE-9C81-632E42D717DB}" destId="{55B1B200-A0F1-4877-916F-1E334F9EC415}" srcOrd="0" destOrd="0" presId="urn:microsoft.com/office/officeart/2005/8/layout/hierarchy1"/>
    <dgm:cxn modelId="{4E3AE9B3-C57C-410D-89BC-6EB3A5857E71}" type="presParOf" srcId="{032FE28D-CBED-43EE-9C81-632E42D717DB}" destId="{810BD5F3-F9FE-4844-A4CC-256413EE6421}" srcOrd="1" destOrd="0" presId="urn:microsoft.com/office/officeart/2005/8/layout/hierarchy1"/>
    <dgm:cxn modelId="{40676F1A-DA8B-4B74-8406-0BC414E83A42}" type="presParOf" srcId="{810BD5F3-F9FE-4844-A4CC-256413EE6421}" destId="{DB6EEF79-13AE-4ACE-AD52-E6CE7942FB2B}" srcOrd="0" destOrd="0" presId="urn:microsoft.com/office/officeart/2005/8/layout/hierarchy1"/>
    <dgm:cxn modelId="{828E31FC-3E00-4837-A988-4D0B93067A62}" type="presParOf" srcId="{DB6EEF79-13AE-4ACE-AD52-E6CE7942FB2B}" destId="{DF19AA02-408E-4A03-A6AB-4651722E5B5E}" srcOrd="0" destOrd="0" presId="urn:microsoft.com/office/officeart/2005/8/layout/hierarchy1"/>
    <dgm:cxn modelId="{058CDC61-E0C7-42D7-BA70-1668C73046C2}" type="presParOf" srcId="{DB6EEF79-13AE-4ACE-AD52-E6CE7942FB2B}" destId="{D283BE52-C005-40B8-A952-FD4A0B0F3432}" srcOrd="1" destOrd="0" presId="urn:microsoft.com/office/officeart/2005/8/layout/hierarchy1"/>
    <dgm:cxn modelId="{B7C72DD9-9EA1-4039-94C2-9133D7AA12DA}" type="presParOf" srcId="{810BD5F3-F9FE-4844-A4CC-256413EE6421}" destId="{E1175279-43D4-47EF-953D-6C5C5CF7862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3FDABA-9479-47BA-9822-736DEA86E7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CD3773E-D953-4DF2-8127-1AA448FBE405}">
      <dgm:prSet phldrT="[Text]"/>
      <dgm:spPr/>
      <dgm:t>
        <a:bodyPr/>
        <a:lstStyle/>
        <a:p>
          <a:r>
            <a:rPr lang="en-US"/>
            <a:t>Types of Regression</a:t>
          </a:r>
        </a:p>
      </dgm:t>
    </dgm:pt>
    <dgm:pt modelId="{74CFDE89-8D44-4F94-8D7B-56B682B2484A}" type="parTrans" cxnId="{FDDB0A08-DAC7-40F0-84B3-9796AC7A2BE4}">
      <dgm:prSet/>
      <dgm:spPr/>
      <dgm:t>
        <a:bodyPr/>
        <a:lstStyle/>
        <a:p>
          <a:endParaRPr lang="en-US"/>
        </a:p>
      </dgm:t>
    </dgm:pt>
    <dgm:pt modelId="{FC03EEAE-8025-4C98-BED3-6790015325F6}" type="sibTrans" cxnId="{FDDB0A08-DAC7-40F0-84B3-9796AC7A2BE4}">
      <dgm:prSet/>
      <dgm:spPr/>
      <dgm:t>
        <a:bodyPr/>
        <a:lstStyle/>
        <a:p>
          <a:endParaRPr lang="en-US"/>
        </a:p>
      </dgm:t>
    </dgm:pt>
    <dgm:pt modelId="{902E68B0-F851-4BEB-8411-02AED99ED2AB}">
      <dgm:prSet phldrT="[Text]"/>
      <dgm:spPr/>
      <dgm:t>
        <a:bodyPr/>
        <a:lstStyle/>
        <a:p>
          <a:r>
            <a:rPr lang="en-US"/>
            <a:t>Predict Value</a:t>
          </a:r>
        </a:p>
      </dgm:t>
    </dgm:pt>
    <dgm:pt modelId="{268BECDF-9722-4CE0-947A-809C5F2F0BC7}" type="parTrans" cxnId="{5AEE38DE-BB56-422D-B027-BC5480DEFB50}">
      <dgm:prSet/>
      <dgm:spPr/>
      <dgm:t>
        <a:bodyPr/>
        <a:lstStyle/>
        <a:p>
          <a:endParaRPr lang="en-US"/>
        </a:p>
      </dgm:t>
    </dgm:pt>
    <dgm:pt modelId="{0E82C3A0-A79C-42FB-9C20-EB554E7766E5}" type="sibTrans" cxnId="{5AEE38DE-BB56-422D-B027-BC5480DEFB50}">
      <dgm:prSet/>
      <dgm:spPr/>
      <dgm:t>
        <a:bodyPr/>
        <a:lstStyle/>
        <a:p>
          <a:endParaRPr lang="en-US"/>
        </a:p>
      </dgm:t>
    </dgm:pt>
    <dgm:pt modelId="{5843DB8A-AF11-4582-B0B7-14C1C2800D3E}">
      <dgm:prSet phldrT="[Text]"/>
      <dgm:spPr/>
      <dgm:t>
        <a:bodyPr/>
        <a:lstStyle/>
        <a:p>
          <a:r>
            <a:rPr lang="en-US"/>
            <a:t>Linear Regression</a:t>
          </a:r>
        </a:p>
      </dgm:t>
    </dgm:pt>
    <dgm:pt modelId="{55984EBC-BF16-4D79-9ED6-07C894BF94E2}" type="parTrans" cxnId="{7DBE61DF-9A77-4968-9447-FEFE547939C9}">
      <dgm:prSet/>
      <dgm:spPr/>
      <dgm:t>
        <a:bodyPr/>
        <a:lstStyle/>
        <a:p>
          <a:endParaRPr lang="en-US"/>
        </a:p>
      </dgm:t>
    </dgm:pt>
    <dgm:pt modelId="{A2B36C67-7927-4385-AD60-83C67FE67C44}" type="sibTrans" cxnId="{7DBE61DF-9A77-4968-9447-FEFE547939C9}">
      <dgm:prSet/>
      <dgm:spPr/>
      <dgm:t>
        <a:bodyPr/>
        <a:lstStyle/>
        <a:p>
          <a:endParaRPr lang="en-US"/>
        </a:p>
      </dgm:t>
    </dgm:pt>
    <dgm:pt modelId="{2255DF65-A416-4AE7-B395-F61329C72107}">
      <dgm:prSet phldrT="[Text]"/>
      <dgm:spPr/>
      <dgm:t>
        <a:bodyPr/>
        <a:lstStyle/>
        <a:p>
          <a:r>
            <a:rPr lang="en-US"/>
            <a:t>Value expected</a:t>
          </a:r>
        </a:p>
      </dgm:t>
    </dgm:pt>
    <dgm:pt modelId="{DFFE02E5-27A6-49E8-B2A1-9C8DC6B42B38}" type="parTrans" cxnId="{7A420BA3-FCA7-4039-94A0-5A657544F4E5}">
      <dgm:prSet/>
      <dgm:spPr/>
      <dgm:t>
        <a:bodyPr/>
        <a:lstStyle/>
        <a:p>
          <a:endParaRPr lang="en-US"/>
        </a:p>
      </dgm:t>
    </dgm:pt>
    <dgm:pt modelId="{3D2E9F21-92C2-427B-BE3E-20BE626FDA31}" type="sibTrans" cxnId="{7A420BA3-FCA7-4039-94A0-5A657544F4E5}">
      <dgm:prSet/>
      <dgm:spPr/>
      <dgm:t>
        <a:bodyPr/>
        <a:lstStyle/>
        <a:p>
          <a:endParaRPr lang="en-US"/>
        </a:p>
      </dgm:t>
    </dgm:pt>
    <dgm:pt modelId="{10149D51-CBA0-4127-A654-386D7415DB54}">
      <dgm:prSet phldrT="[Text]"/>
      <dgm:spPr/>
      <dgm:t>
        <a:bodyPr/>
        <a:lstStyle/>
        <a:p>
          <a:r>
            <a:rPr lang="en-US"/>
            <a:t>Classification</a:t>
          </a:r>
        </a:p>
      </dgm:t>
    </dgm:pt>
    <dgm:pt modelId="{F2DE5F66-A802-43A3-94D1-4962E6C6E9FF}" type="parTrans" cxnId="{7A6F5252-4FF4-4596-B74F-8C7E603C302D}">
      <dgm:prSet/>
      <dgm:spPr/>
      <dgm:t>
        <a:bodyPr/>
        <a:lstStyle/>
        <a:p>
          <a:endParaRPr lang="en-US"/>
        </a:p>
      </dgm:t>
    </dgm:pt>
    <dgm:pt modelId="{204C8FC2-94D9-400D-80F0-751F959556BD}" type="sibTrans" cxnId="{7A6F5252-4FF4-4596-B74F-8C7E603C302D}">
      <dgm:prSet/>
      <dgm:spPr/>
      <dgm:t>
        <a:bodyPr/>
        <a:lstStyle/>
        <a:p>
          <a:endParaRPr lang="en-US"/>
        </a:p>
      </dgm:t>
    </dgm:pt>
    <dgm:pt modelId="{B231B035-CB8B-459C-90FE-A6DEEFE27E8A}">
      <dgm:prSet phldrT="[Text]"/>
      <dgm:spPr/>
      <dgm:t>
        <a:bodyPr/>
        <a:lstStyle/>
        <a:p>
          <a:r>
            <a:rPr lang="en-US"/>
            <a:t>Logistic Regression</a:t>
          </a:r>
        </a:p>
      </dgm:t>
    </dgm:pt>
    <dgm:pt modelId="{8529AFAA-1BD3-40F0-A70E-497516B6CE3F}" type="parTrans" cxnId="{8A928416-1177-4A73-8AC8-ECF69CF9DE26}">
      <dgm:prSet/>
      <dgm:spPr/>
      <dgm:t>
        <a:bodyPr/>
        <a:lstStyle/>
        <a:p>
          <a:endParaRPr lang="en-US"/>
        </a:p>
      </dgm:t>
    </dgm:pt>
    <dgm:pt modelId="{0DB76716-4EF2-4FD3-A173-F6CEA9461730}" type="sibTrans" cxnId="{8A928416-1177-4A73-8AC8-ECF69CF9DE26}">
      <dgm:prSet/>
      <dgm:spPr/>
      <dgm:t>
        <a:bodyPr/>
        <a:lstStyle/>
        <a:p>
          <a:endParaRPr lang="en-US"/>
        </a:p>
      </dgm:t>
    </dgm:pt>
    <dgm:pt modelId="{873826E0-A2D4-4417-BC65-8E6B38ACB3BB}">
      <dgm:prSet phldrT="[Text]"/>
      <dgm:spPr/>
      <dgm:t>
        <a:bodyPr/>
        <a:lstStyle/>
        <a:p>
          <a:r>
            <a:rPr lang="en-US"/>
            <a:t>A or B?</a:t>
          </a:r>
        </a:p>
      </dgm:t>
    </dgm:pt>
    <dgm:pt modelId="{0ACC2EAF-9ECA-4DD2-A102-B2F9786215E7}" type="parTrans" cxnId="{2537159A-3398-493C-878A-F7BDF69E4A41}">
      <dgm:prSet/>
      <dgm:spPr/>
      <dgm:t>
        <a:bodyPr/>
        <a:lstStyle/>
        <a:p>
          <a:endParaRPr lang="en-US"/>
        </a:p>
      </dgm:t>
    </dgm:pt>
    <dgm:pt modelId="{26F590FA-BC60-4B28-BCB5-7718292CC762}" type="sibTrans" cxnId="{2537159A-3398-493C-878A-F7BDF69E4A41}">
      <dgm:prSet/>
      <dgm:spPr/>
      <dgm:t>
        <a:bodyPr/>
        <a:lstStyle/>
        <a:p>
          <a:endParaRPr lang="en-US"/>
        </a:p>
      </dgm:t>
    </dgm:pt>
    <dgm:pt modelId="{D08F3656-D92E-44F3-90F2-73A16783B28A}" type="pres">
      <dgm:prSet presAssocID="{453FDABA-9479-47BA-9822-736DEA86E7B5}" presName="hierChild1" presStyleCnt="0">
        <dgm:presLayoutVars>
          <dgm:chPref val="1"/>
          <dgm:dir/>
          <dgm:animOne val="branch"/>
          <dgm:animLvl val="lvl"/>
          <dgm:resizeHandles/>
        </dgm:presLayoutVars>
      </dgm:prSet>
      <dgm:spPr/>
    </dgm:pt>
    <dgm:pt modelId="{D69726AD-DDD6-4D94-A6EA-2C738CC8D9A9}" type="pres">
      <dgm:prSet presAssocID="{BCD3773E-D953-4DF2-8127-1AA448FBE405}" presName="hierRoot1" presStyleCnt="0"/>
      <dgm:spPr/>
    </dgm:pt>
    <dgm:pt modelId="{CFC50669-C2BF-426B-A029-BDED0DE16051}" type="pres">
      <dgm:prSet presAssocID="{BCD3773E-D953-4DF2-8127-1AA448FBE405}" presName="composite" presStyleCnt="0"/>
      <dgm:spPr/>
    </dgm:pt>
    <dgm:pt modelId="{206F1D34-67F1-44A6-8A75-561947D69272}" type="pres">
      <dgm:prSet presAssocID="{BCD3773E-D953-4DF2-8127-1AA448FBE405}" presName="background" presStyleLbl="node0" presStyleIdx="0" presStyleCnt="1"/>
      <dgm:spPr/>
    </dgm:pt>
    <dgm:pt modelId="{8B6335E9-D56B-4026-9B58-B6CF987792E4}" type="pres">
      <dgm:prSet presAssocID="{BCD3773E-D953-4DF2-8127-1AA448FBE405}" presName="text" presStyleLbl="fgAcc0" presStyleIdx="0" presStyleCnt="1">
        <dgm:presLayoutVars>
          <dgm:chPref val="3"/>
        </dgm:presLayoutVars>
      </dgm:prSet>
      <dgm:spPr/>
    </dgm:pt>
    <dgm:pt modelId="{4DB1E025-31E7-441B-8077-445443B369F3}" type="pres">
      <dgm:prSet presAssocID="{BCD3773E-D953-4DF2-8127-1AA448FBE405}" presName="hierChild2" presStyleCnt="0"/>
      <dgm:spPr/>
    </dgm:pt>
    <dgm:pt modelId="{56E5F256-E79A-4869-915F-0E489EC94BF3}" type="pres">
      <dgm:prSet presAssocID="{268BECDF-9722-4CE0-947A-809C5F2F0BC7}" presName="Name10" presStyleLbl="parChTrans1D2" presStyleIdx="0" presStyleCnt="2"/>
      <dgm:spPr/>
    </dgm:pt>
    <dgm:pt modelId="{69FBC34C-D318-421E-9180-B78F7FC90D76}" type="pres">
      <dgm:prSet presAssocID="{902E68B0-F851-4BEB-8411-02AED99ED2AB}" presName="hierRoot2" presStyleCnt="0"/>
      <dgm:spPr/>
    </dgm:pt>
    <dgm:pt modelId="{1AC04C35-FAEB-4202-9007-3816636BFC87}" type="pres">
      <dgm:prSet presAssocID="{902E68B0-F851-4BEB-8411-02AED99ED2AB}" presName="composite2" presStyleCnt="0"/>
      <dgm:spPr/>
    </dgm:pt>
    <dgm:pt modelId="{AF687CD1-F2A2-47D2-96B0-E70F29A43E37}" type="pres">
      <dgm:prSet presAssocID="{902E68B0-F851-4BEB-8411-02AED99ED2AB}" presName="background2" presStyleLbl="node2" presStyleIdx="0" presStyleCnt="2"/>
      <dgm:spPr/>
    </dgm:pt>
    <dgm:pt modelId="{76C4CFFA-8BC1-4279-BA6A-B6064D6F89EF}" type="pres">
      <dgm:prSet presAssocID="{902E68B0-F851-4BEB-8411-02AED99ED2AB}" presName="text2" presStyleLbl="fgAcc2" presStyleIdx="0" presStyleCnt="2">
        <dgm:presLayoutVars>
          <dgm:chPref val="3"/>
        </dgm:presLayoutVars>
      </dgm:prSet>
      <dgm:spPr/>
    </dgm:pt>
    <dgm:pt modelId="{5E5FC7D7-5FD1-467D-A0EF-55E182503886}" type="pres">
      <dgm:prSet presAssocID="{902E68B0-F851-4BEB-8411-02AED99ED2AB}" presName="hierChild3" presStyleCnt="0"/>
      <dgm:spPr/>
    </dgm:pt>
    <dgm:pt modelId="{58C9A505-BE26-4474-8F85-699A1A9D4A4B}" type="pres">
      <dgm:prSet presAssocID="{55984EBC-BF16-4D79-9ED6-07C894BF94E2}" presName="Name17" presStyleLbl="parChTrans1D3" presStyleIdx="0" presStyleCnt="2"/>
      <dgm:spPr/>
    </dgm:pt>
    <dgm:pt modelId="{2FCA9E09-83AE-466E-BFA8-D4705B7A985D}" type="pres">
      <dgm:prSet presAssocID="{5843DB8A-AF11-4582-B0B7-14C1C2800D3E}" presName="hierRoot3" presStyleCnt="0"/>
      <dgm:spPr/>
    </dgm:pt>
    <dgm:pt modelId="{5DAB4CB9-2C58-458E-8340-8266E4D263AE}" type="pres">
      <dgm:prSet presAssocID="{5843DB8A-AF11-4582-B0B7-14C1C2800D3E}" presName="composite3" presStyleCnt="0"/>
      <dgm:spPr/>
    </dgm:pt>
    <dgm:pt modelId="{449F7C39-96C5-4E47-8820-F2BF7D800948}" type="pres">
      <dgm:prSet presAssocID="{5843DB8A-AF11-4582-B0B7-14C1C2800D3E}" presName="background3" presStyleLbl="node3" presStyleIdx="0" presStyleCnt="2"/>
      <dgm:spPr/>
    </dgm:pt>
    <dgm:pt modelId="{B2AA9B2B-7E1F-47ED-8670-35CB2E6F6BA5}" type="pres">
      <dgm:prSet presAssocID="{5843DB8A-AF11-4582-B0B7-14C1C2800D3E}" presName="text3" presStyleLbl="fgAcc3" presStyleIdx="0" presStyleCnt="2">
        <dgm:presLayoutVars>
          <dgm:chPref val="3"/>
        </dgm:presLayoutVars>
      </dgm:prSet>
      <dgm:spPr/>
    </dgm:pt>
    <dgm:pt modelId="{E3AEE986-493C-44B3-AFC4-70D88F7F77FB}" type="pres">
      <dgm:prSet presAssocID="{5843DB8A-AF11-4582-B0B7-14C1C2800D3E}" presName="hierChild4" presStyleCnt="0"/>
      <dgm:spPr/>
    </dgm:pt>
    <dgm:pt modelId="{A15A24C4-CD84-4BAA-829B-640E17BB18F8}" type="pres">
      <dgm:prSet presAssocID="{DFFE02E5-27A6-49E8-B2A1-9C8DC6B42B38}" presName="Name23" presStyleLbl="parChTrans1D4" presStyleIdx="0" presStyleCnt="2"/>
      <dgm:spPr/>
    </dgm:pt>
    <dgm:pt modelId="{2E294230-F9FC-4939-A564-0E8FDAC2A255}" type="pres">
      <dgm:prSet presAssocID="{2255DF65-A416-4AE7-B395-F61329C72107}" presName="hierRoot4" presStyleCnt="0"/>
      <dgm:spPr/>
    </dgm:pt>
    <dgm:pt modelId="{DA2DB61E-4EE4-4C83-9E48-84FDE4B8919E}" type="pres">
      <dgm:prSet presAssocID="{2255DF65-A416-4AE7-B395-F61329C72107}" presName="composite4" presStyleCnt="0"/>
      <dgm:spPr/>
    </dgm:pt>
    <dgm:pt modelId="{29549724-DBF1-4638-BE1C-B5FF6C070840}" type="pres">
      <dgm:prSet presAssocID="{2255DF65-A416-4AE7-B395-F61329C72107}" presName="background4" presStyleLbl="node4" presStyleIdx="0" presStyleCnt="2"/>
      <dgm:spPr/>
    </dgm:pt>
    <dgm:pt modelId="{9F624772-9B94-4FB8-BF16-8FD00B929974}" type="pres">
      <dgm:prSet presAssocID="{2255DF65-A416-4AE7-B395-F61329C72107}" presName="text4" presStyleLbl="fgAcc4" presStyleIdx="0" presStyleCnt="2">
        <dgm:presLayoutVars>
          <dgm:chPref val="3"/>
        </dgm:presLayoutVars>
      </dgm:prSet>
      <dgm:spPr/>
    </dgm:pt>
    <dgm:pt modelId="{EDD8FE69-F73C-46F1-927D-F97F7B15F671}" type="pres">
      <dgm:prSet presAssocID="{2255DF65-A416-4AE7-B395-F61329C72107}" presName="hierChild5" presStyleCnt="0"/>
      <dgm:spPr/>
    </dgm:pt>
    <dgm:pt modelId="{06F9D870-06A5-4CB8-8E7F-D26AA958AEE3}" type="pres">
      <dgm:prSet presAssocID="{F2DE5F66-A802-43A3-94D1-4962E6C6E9FF}" presName="Name10" presStyleLbl="parChTrans1D2" presStyleIdx="1" presStyleCnt="2"/>
      <dgm:spPr/>
    </dgm:pt>
    <dgm:pt modelId="{BD3052DA-4623-42BB-9851-3F70F550F53A}" type="pres">
      <dgm:prSet presAssocID="{10149D51-CBA0-4127-A654-386D7415DB54}" presName="hierRoot2" presStyleCnt="0"/>
      <dgm:spPr/>
    </dgm:pt>
    <dgm:pt modelId="{CC32133A-E789-419E-8969-B0D7852BD981}" type="pres">
      <dgm:prSet presAssocID="{10149D51-CBA0-4127-A654-386D7415DB54}" presName="composite2" presStyleCnt="0"/>
      <dgm:spPr/>
    </dgm:pt>
    <dgm:pt modelId="{72546ECD-9ED9-403F-958B-EAFA8F73E0F1}" type="pres">
      <dgm:prSet presAssocID="{10149D51-CBA0-4127-A654-386D7415DB54}" presName="background2" presStyleLbl="node2" presStyleIdx="1" presStyleCnt="2"/>
      <dgm:spPr/>
    </dgm:pt>
    <dgm:pt modelId="{B6D8FD1D-36F9-41B1-BABD-B17ECD86D78A}" type="pres">
      <dgm:prSet presAssocID="{10149D51-CBA0-4127-A654-386D7415DB54}" presName="text2" presStyleLbl="fgAcc2" presStyleIdx="1" presStyleCnt="2">
        <dgm:presLayoutVars>
          <dgm:chPref val="3"/>
        </dgm:presLayoutVars>
      </dgm:prSet>
      <dgm:spPr/>
    </dgm:pt>
    <dgm:pt modelId="{5ADA8563-B2FB-4F70-8441-1287738E569B}" type="pres">
      <dgm:prSet presAssocID="{10149D51-CBA0-4127-A654-386D7415DB54}" presName="hierChild3" presStyleCnt="0"/>
      <dgm:spPr/>
    </dgm:pt>
    <dgm:pt modelId="{BE01DD39-C93E-4C0D-AEFD-25C67E9EEE30}" type="pres">
      <dgm:prSet presAssocID="{8529AFAA-1BD3-40F0-A70E-497516B6CE3F}" presName="Name17" presStyleLbl="parChTrans1D3" presStyleIdx="1" presStyleCnt="2"/>
      <dgm:spPr/>
    </dgm:pt>
    <dgm:pt modelId="{282B1AD5-BD89-4A3D-B547-152E8C389120}" type="pres">
      <dgm:prSet presAssocID="{B231B035-CB8B-459C-90FE-A6DEEFE27E8A}" presName="hierRoot3" presStyleCnt="0"/>
      <dgm:spPr/>
    </dgm:pt>
    <dgm:pt modelId="{D5A760B8-DBE6-4960-89F1-32D1CC17EB14}" type="pres">
      <dgm:prSet presAssocID="{B231B035-CB8B-459C-90FE-A6DEEFE27E8A}" presName="composite3" presStyleCnt="0"/>
      <dgm:spPr/>
    </dgm:pt>
    <dgm:pt modelId="{8762484F-86B4-455B-AC4F-856AF1B81E6E}" type="pres">
      <dgm:prSet presAssocID="{B231B035-CB8B-459C-90FE-A6DEEFE27E8A}" presName="background3" presStyleLbl="node3" presStyleIdx="1" presStyleCnt="2"/>
      <dgm:spPr/>
    </dgm:pt>
    <dgm:pt modelId="{D1AF91C6-78FB-485F-B086-97683FB6AE4D}" type="pres">
      <dgm:prSet presAssocID="{B231B035-CB8B-459C-90FE-A6DEEFE27E8A}" presName="text3" presStyleLbl="fgAcc3" presStyleIdx="1" presStyleCnt="2">
        <dgm:presLayoutVars>
          <dgm:chPref val="3"/>
        </dgm:presLayoutVars>
      </dgm:prSet>
      <dgm:spPr/>
    </dgm:pt>
    <dgm:pt modelId="{032FE28D-CBED-43EE-9C81-632E42D717DB}" type="pres">
      <dgm:prSet presAssocID="{B231B035-CB8B-459C-90FE-A6DEEFE27E8A}" presName="hierChild4" presStyleCnt="0"/>
      <dgm:spPr/>
    </dgm:pt>
    <dgm:pt modelId="{55B1B200-A0F1-4877-916F-1E334F9EC415}" type="pres">
      <dgm:prSet presAssocID="{0ACC2EAF-9ECA-4DD2-A102-B2F9786215E7}" presName="Name23" presStyleLbl="parChTrans1D4" presStyleIdx="1" presStyleCnt="2"/>
      <dgm:spPr/>
    </dgm:pt>
    <dgm:pt modelId="{810BD5F3-F9FE-4844-A4CC-256413EE6421}" type="pres">
      <dgm:prSet presAssocID="{873826E0-A2D4-4417-BC65-8E6B38ACB3BB}" presName="hierRoot4" presStyleCnt="0"/>
      <dgm:spPr/>
    </dgm:pt>
    <dgm:pt modelId="{DB6EEF79-13AE-4ACE-AD52-E6CE7942FB2B}" type="pres">
      <dgm:prSet presAssocID="{873826E0-A2D4-4417-BC65-8E6B38ACB3BB}" presName="composite4" presStyleCnt="0"/>
      <dgm:spPr/>
    </dgm:pt>
    <dgm:pt modelId="{DF19AA02-408E-4A03-A6AB-4651722E5B5E}" type="pres">
      <dgm:prSet presAssocID="{873826E0-A2D4-4417-BC65-8E6B38ACB3BB}" presName="background4" presStyleLbl="node4" presStyleIdx="1" presStyleCnt="2"/>
      <dgm:spPr/>
    </dgm:pt>
    <dgm:pt modelId="{D283BE52-C005-40B8-A952-FD4A0B0F3432}" type="pres">
      <dgm:prSet presAssocID="{873826E0-A2D4-4417-BC65-8E6B38ACB3BB}" presName="text4" presStyleLbl="fgAcc4" presStyleIdx="1" presStyleCnt="2">
        <dgm:presLayoutVars>
          <dgm:chPref val="3"/>
        </dgm:presLayoutVars>
      </dgm:prSet>
      <dgm:spPr/>
    </dgm:pt>
    <dgm:pt modelId="{E1175279-43D4-47EF-953D-6C5C5CF78626}" type="pres">
      <dgm:prSet presAssocID="{873826E0-A2D4-4417-BC65-8E6B38ACB3BB}" presName="hierChild5" presStyleCnt="0"/>
      <dgm:spPr/>
    </dgm:pt>
  </dgm:ptLst>
  <dgm:cxnLst>
    <dgm:cxn modelId="{FDDB0A08-DAC7-40F0-84B3-9796AC7A2BE4}" srcId="{453FDABA-9479-47BA-9822-736DEA86E7B5}" destId="{BCD3773E-D953-4DF2-8127-1AA448FBE405}" srcOrd="0" destOrd="0" parTransId="{74CFDE89-8D44-4F94-8D7B-56B682B2484A}" sibTransId="{FC03EEAE-8025-4C98-BED3-6790015325F6}"/>
    <dgm:cxn modelId="{8A928416-1177-4A73-8AC8-ECF69CF9DE26}" srcId="{10149D51-CBA0-4127-A654-386D7415DB54}" destId="{B231B035-CB8B-459C-90FE-A6DEEFE27E8A}" srcOrd="0" destOrd="0" parTransId="{8529AFAA-1BD3-40F0-A70E-497516B6CE3F}" sibTransId="{0DB76716-4EF2-4FD3-A173-F6CEA9461730}"/>
    <dgm:cxn modelId="{89D71C34-7146-4BD4-B690-79DB0A3ABE47}" type="presOf" srcId="{BCD3773E-D953-4DF2-8127-1AA448FBE405}" destId="{8B6335E9-D56B-4026-9B58-B6CF987792E4}" srcOrd="0" destOrd="0" presId="urn:microsoft.com/office/officeart/2005/8/layout/hierarchy1"/>
    <dgm:cxn modelId="{6AD2E840-C4F7-4FA8-AC47-4B5FB29D3A8F}" type="presOf" srcId="{268BECDF-9722-4CE0-947A-809C5F2F0BC7}" destId="{56E5F256-E79A-4869-915F-0E489EC94BF3}" srcOrd="0" destOrd="0" presId="urn:microsoft.com/office/officeart/2005/8/layout/hierarchy1"/>
    <dgm:cxn modelId="{3E473564-7429-4773-AA6E-A27438C37C8B}" type="presOf" srcId="{8529AFAA-1BD3-40F0-A70E-497516B6CE3F}" destId="{BE01DD39-C93E-4C0D-AEFD-25C67E9EEE30}" srcOrd="0" destOrd="0" presId="urn:microsoft.com/office/officeart/2005/8/layout/hierarchy1"/>
    <dgm:cxn modelId="{4115F365-8BDA-45CD-BBD7-C5B1EAA158A9}" type="presOf" srcId="{5843DB8A-AF11-4582-B0B7-14C1C2800D3E}" destId="{B2AA9B2B-7E1F-47ED-8670-35CB2E6F6BA5}" srcOrd="0" destOrd="0" presId="urn:microsoft.com/office/officeart/2005/8/layout/hierarchy1"/>
    <dgm:cxn modelId="{0263AA66-5AA5-4D92-9947-9060C6097CB3}" type="presOf" srcId="{DFFE02E5-27A6-49E8-B2A1-9C8DC6B42B38}" destId="{A15A24C4-CD84-4BAA-829B-640E17BB18F8}" srcOrd="0" destOrd="0" presId="urn:microsoft.com/office/officeart/2005/8/layout/hierarchy1"/>
    <dgm:cxn modelId="{7A6F5252-4FF4-4596-B74F-8C7E603C302D}" srcId="{BCD3773E-D953-4DF2-8127-1AA448FBE405}" destId="{10149D51-CBA0-4127-A654-386D7415DB54}" srcOrd="1" destOrd="0" parTransId="{F2DE5F66-A802-43A3-94D1-4962E6C6E9FF}" sibTransId="{204C8FC2-94D9-400D-80F0-751F959556BD}"/>
    <dgm:cxn modelId="{35FBE279-1E0A-42BC-989A-3BED49246672}" type="presOf" srcId="{453FDABA-9479-47BA-9822-736DEA86E7B5}" destId="{D08F3656-D92E-44F3-90F2-73A16783B28A}" srcOrd="0" destOrd="0" presId="urn:microsoft.com/office/officeart/2005/8/layout/hierarchy1"/>
    <dgm:cxn modelId="{0FC55099-BF79-4920-B007-A02BADF4099E}" type="presOf" srcId="{55984EBC-BF16-4D79-9ED6-07C894BF94E2}" destId="{58C9A505-BE26-4474-8F85-699A1A9D4A4B}" srcOrd="0" destOrd="0" presId="urn:microsoft.com/office/officeart/2005/8/layout/hierarchy1"/>
    <dgm:cxn modelId="{2537159A-3398-493C-878A-F7BDF69E4A41}" srcId="{B231B035-CB8B-459C-90FE-A6DEEFE27E8A}" destId="{873826E0-A2D4-4417-BC65-8E6B38ACB3BB}" srcOrd="0" destOrd="0" parTransId="{0ACC2EAF-9ECA-4DD2-A102-B2F9786215E7}" sibTransId="{26F590FA-BC60-4B28-BCB5-7718292CC762}"/>
    <dgm:cxn modelId="{B903B39E-8169-4CBE-BBBF-51F8BE82DB5F}" type="presOf" srcId="{2255DF65-A416-4AE7-B395-F61329C72107}" destId="{9F624772-9B94-4FB8-BF16-8FD00B929974}" srcOrd="0" destOrd="0" presId="urn:microsoft.com/office/officeart/2005/8/layout/hierarchy1"/>
    <dgm:cxn modelId="{7A420BA3-FCA7-4039-94A0-5A657544F4E5}" srcId="{5843DB8A-AF11-4582-B0B7-14C1C2800D3E}" destId="{2255DF65-A416-4AE7-B395-F61329C72107}" srcOrd="0" destOrd="0" parTransId="{DFFE02E5-27A6-49E8-B2A1-9C8DC6B42B38}" sibTransId="{3D2E9F21-92C2-427B-BE3E-20BE626FDA31}"/>
    <dgm:cxn modelId="{66554BA7-260B-4999-9634-3ED154085AFA}" type="presOf" srcId="{0ACC2EAF-9ECA-4DD2-A102-B2F9786215E7}" destId="{55B1B200-A0F1-4877-916F-1E334F9EC415}" srcOrd="0" destOrd="0" presId="urn:microsoft.com/office/officeart/2005/8/layout/hierarchy1"/>
    <dgm:cxn modelId="{3EFFA6AC-070B-42E5-BBC4-8B6CB456C209}" type="presOf" srcId="{F2DE5F66-A802-43A3-94D1-4962E6C6E9FF}" destId="{06F9D870-06A5-4CB8-8E7F-D26AA958AEE3}" srcOrd="0" destOrd="0" presId="urn:microsoft.com/office/officeart/2005/8/layout/hierarchy1"/>
    <dgm:cxn modelId="{FB6255C2-AC63-4FE7-8BB7-37CF9C519911}" type="presOf" srcId="{10149D51-CBA0-4127-A654-386D7415DB54}" destId="{B6D8FD1D-36F9-41B1-BABD-B17ECD86D78A}" srcOrd="0" destOrd="0" presId="urn:microsoft.com/office/officeart/2005/8/layout/hierarchy1"/>
    <dgm:cxn modelId="{5AEE38DE-BB56-422D-B027-BC5480DEFB50}" srcId="{BCD3773E-D953-4DF2-8127-1AA448FBE405}" destId="{902E68B0-F851-4BEB-8411-02AED99ED2AB}" srcOrd="0" destOrd="0" parTransId="{268BECDF-9722-4CE0-947A-809C5F2F0BC7}" sibTransId="{0E82C3A0-A79C-42FB-9C20-EB554E7766E5}"/>
    <dgm:cxn modelId="{7DBE61DF-9A77-4968-9447-FEFE547939C9}" srcId="{902E68B0-F851-4BEB-8411-02AED99ED2AB}" destId="{5843DB8A-AF11-4582-B0B7-14C1C2800D3E}" srcOrd="0" destOrd="0" parTransId="{55984EBC-BF16-4D79-9ED6-07C894BF94E2}" sibTransId="{A2B36C67-7927-4385-AD60-83C67FE67C44}"/>
    <dgm:cxn modelId="{C3BDB1EC-E0F0-45E4-8B21-6220588A4EA9}" type="presOf" srcId="{B231B035-CB8B-459C-90FE-A6DEEFE27E8A}" destId="{D1AF91C6-78FB-485F-B086-97683FB6AE4D}" srcOrd="0" destOrd="0" presId="urn:microsoft.com/office/officeart/2005/8/layout/hierarchy1"/>
    <dgm:cxn modelId="{65FDD0F6-E1B7-4B6D-A51D-23512069C6A3}" type="presOf" srcId="{873826E0-A2D4-4417-BC65-8E6B38ACB3BB}" destId="{D283BE52-C005-40B8-A952-FD4A0B0F3432}" srcOrd="0" destOrd="0" presId="urn:microsoft.com/office/officeart/2005/8/layout/hierarchy1"/>
    <dgm:cxn modelId="{F10356F7-134A-47CD-BE10-5EE3C4882477}" type="presOf" srcId="{902E68B0-F851-4BEB-8411-02AED99ED2AB}" destId="{76C4CFFA-8BC1-4279-BA6A-B6064D6F89EF}" srcOrd="0" destOrd="0" presId="urn:microsoft.com/office/officeart/2005/8/layout/hierarchy1"/>
    <dgm:cxn modelId="{DFD66FD9-4992-44F9-8B32-6BD3A33D2536}" type="presParOf" srcId="{D08F3656-D92E-44F3-90F2-73A16783B28A}" destId="{D69726AD-DDD6-4D94-A6EA-2C738CC8D9A9}" srcOrd="0" destOrd="0" presId="urn:microsoft.com/office/officeart/2005/8/layout/hierarchy1"/>
    <dgm:cxn modelId="{7B46627D-4734-4048-8B45-FC2301DD21C7}" type="presParOf" srcId="{D69726AD-DDD6-4D94-A6EA-2C738CC8D9A9}" destId="{CFC50669-C2BF-426B-A029-BDED0DE16051}" srcOrd="0" destOrd="0" presId="urn:microsoft.com/office/officeart/2005/8/layout/hierarchy1"/>
    <dgm:cxn modelId="{F4E6E923-BBB3-4DE8-808D-7BA2EA34EEB7}" type="presParOf" srcId="{CFC50669-C2BF-426B-A029-BDED0DE16051}" destId="{206F1D34-67F1-44A6-8A75-561947D69272}" srcOrd="0" destOrd="0" presId="urn:microsoft.com/office/officeart/2005/8/layout/hierarchy1"/>
    <dgm:cxn modelId="{73AA8B13-53AE-41AE-8C31-3AEE9A259A8F}" type="presParOf" srcId="{CFC50669-C2BF-426B-A029-BDED0DE16051}" destId="{8B6335E9-D56B-4026-9B58-B6CF987792E4}" srcOrd="1" destOrd="0" presId="urn:microsoft.com/office/officeart/2005/8/layout/hierarchy1"/>
    <dgm:cxn modelId="{921220B5-16BD-4061-BD4D-B85E12AEFFCC}" type="presParOf" srcId="{D69726AD-DDD6-4D94-A6EA-2C738CC8D9A9}" destId="{4DB1E025-31E7-441B-8077-445443B369F3}" srcOrd="1" destOrd="0" presId="urn:microsoft.com/office/officeart/2005/8/layout/hierarchy1"/>
    <dgm:cxn modelId="{763887ED-1D46-4645-925F-83F9217E3876}" type="presParOf" srcId="{4DB1E025-31E7-441B-8077-445443B369F3}" destId="{56E5F256-E79A-4869-915F-0E489EC94BF3}" srcOrd="0" destOrd="0" presId="urn:microsoft.com/office/officeart/2005/8/layout/hierarchy1"/>
    <dgm:cxn modelId="{447C9263-4719-4C35-A70A-280B05F8C0A7}" type="presParOf" srcId="{4DB1E025-31E7-441B-8077-445443B369F3}" destId="{69FBC34C-D318-421E-9180-B78F7FC90D76}" srcOrd="1" destOrd="0" presId="urn:microsoft.com/office/officeart/2005/8/layout/hierarchy1"/>
    <dgm:cxn modelId="{DF47F08E-98FA-48B8-B7BB-E5AF0AE1F077}" type="presParOf" srcId="{69FBC34C-D318-421E-9180-B78F7FC90D76}" destId="{1AC04C35-FAEB-4202-9007-3816636BFC87}" srcOrd="0" destOrd="0" presId="urn:microsoft.com/office/officeart/2005/8/layout/hierarchy1"/>
    <dgm:cxn modelId="{17BA13AC-A834-4C7A-92CD-ADE825464722}" type="presParOf" srcId="{1AC04C35-FAEB-4202-9007-3816636BFC87}" destId="{AF687CD1-F2A2-47D2-96B0-E70F29A43E37}" srcOrd="0" destOrd="0" presId="urn:microsoft.com/office/officeart/2005/8/layout/hierarchy1"/>
    <dgm:cxn modelId="{47207E9A-769F-4232-978E-67B486687009}" type="presParOf" srcId="{1AC04C35-FAEB-4202-9007-3816636BFC87}" destId="{76C4CFFA-8BC1-4279-BA6A-B6064D6F89EF}" srcOrd="1" destOrd="0" presId="urn:microsoft.com/office/officeart/2005/8/layout/hierarchy1"/>
    <dgm:cxn modelId="{A9DD1AB2-8860-4E54-B447-9EE79677F51E}" type="presParOf" srcId="{69FBC34C-D318-421E-9180-B78F7FC90D76}" destId="{5E5FC7D7-5FD1-467D-A0EF-55E182503886}" srcOrd="1" destOrd="0" presId="urn:microsoft.com/office/officeart/2005/8/layout/hierarchy1"/>
    <dgm:cxn modelId="{E928C009-924D-4F21-8B30-5365AF153E17}" type="presParOf" srcId="{5E5FC7D7-5FD1-467D-A0EF-55E182503886}" destId="{58C9A505-BE26-4474-8F85-699A1A9D4A4B}" srcOrd="0" destOrd="0" presId="urn:microsoft.com/office/officeart/2005/8/layout/hierarchy1"/>
    <dgm:cxn modelId="{C053FFED-61ED-44BB-A7D9-FD3FFFBF1C83}" type="presParOf" srcId="{5E5FC7D7-5FD1-467D-A0EF-55E182503886}" destId="{2FCA9E09-83AE-466E-BFA8-D4705B7A985D}" srcOrd="1" destOrd="0" presId="urn:microsoft.com/office/officeart/2005/8/layout/hierarchy1"/>
    <dgm:cxn modelId="{C22061A9-9C08-43B4-B8D1-7199167B549B}" type="presParOf" srcId="{2FCA9E09-83AE-466E-BFA8-D4705B7A985D}" destId="{5DAB4CB9-2C58-458E-8340-8266E4D263AE}" srcOrd="0" destOrd="0" presId="urn:microsoft.com/office/officeart/2005/8/layout/hierarchy1"/>
    <dgm:cxn modelId="{6EB9FCCF-F979-4512-8CD5-D23A8D4C8136}" type="presParOf" srcId="{5DAB4CB9-2C58-458E-8340-8266E4D263AE}" destId="{449F7C39-96C5-4E47-8820-F2BF7D800948}" srcOrd="0" destOrd="0" presId="urn:microsoft.com/office/officeart/2005/8/layout/hierarchy1"/>
    <dgm:cxn modelId="{42207494-67AF-4E16-89A7-E56996043BDE}" type="presParOf" srcId="{5DAB4CB9-2C58-458E-8340-8266E4D263AE}" destId="{B2AA9B2B-7E1F-47ED-8670-35CB2E6F6BA5}" srcOrd="1" destOrd="0" presId="urn:microsoft.com/office/officeart/2005/8/layout/hierarchy1"/>
    <dgm:cxn modelId="{18CC982D-527A-4DC3-9A22-34D2C42D0A61}" type="presParOf" srcId="{2FCA9E09-83AE-466E-BFA8-D4705B7A985D}" destId="{E3AEE986-493C-44B3-AFC4-70D88F7F77FB}" srcOrd="1" destOrd="0" presId="urn:microsoft.com/office/officeart/2005/8/layout/hierarchy1"/>
    <dgm:cxn modelId="{6879E555-1716-4391-954E-5341DC504C40}" type="presParOf" srcId="{E3AEE986-493C-44B3-AFC4-70D88F7F77FB}" destId="{A15A24C4-CD84-4BAA-829B-640E17BB18F8}" srcOrd="0" destOrd="0" presId="urn:microsoft.com/office/officeart/2005/8/layout/hierarchy1"/>
    <dgm:cxn modelId="{942E80FB-FBBC-4426-A2C7-9B21D2EF10E6}" type="presParOf" srcId="{E3AEE986-493C-44B3-AFC4-70D88F7F77FB}" destId="{2E294230-F9FC-4939-A564-0E8FDAC2A255}" srcOrd="1" destOrd="0" presId="urn:microsoft.com/office/officeart/2005/8/layout/hierarchy1"/>
    <dgm:cxn modelId="{77AFCBB4-5895-489C-8984-7E0E6A1A0BEF}" type="presParOf" srcId="{2E294230-F9FC-4939-A564-0E8FDAC2A255}" destId="{DA2DB61E-4EE4-4C83-9E48-84FDE4B8919E}" srcOrd="0" destOrd="0" presId="urn:microsoft.com/office/officeart/2005/8/layout/hierarchy1"/>
    <dgm:cxn modelId="{B9D35ABA-57B6-4523-9330-3047F6DD186D}" type="presParOf" srcId="{DA2DB61E-4EE4-4C83-9E48-84FDE4B8919E}" destId="{29549724-DBF1-4638-BE1C-B5FF6C070840}" srcOrd="0" destOrd="0" presId="urn:microsoft.com/office/officeart/2005/8/layout/hierarchy1"/>
    <dgm:cxn modelId="{9FF73B2E-C0D0-4E49-A794-23B54C7D3C43}" type="presParOf" srcId="{DA2DB61E-4EE4-4C83-9E48-84FDE4B8919E}" destId="{9F624772-9B94-4FB8-BF16-8FD00B929974}" srcOrd="1" destOrd="0" presId="urn:microsoft.com/office/officeart/2005/8/layout/hierarchy1"/>
    <dgm:cxn modelId="{C1FD547E-BA9B-4D4A-8F2E-F02940C1B952}" type="presParOf" srcId="{2E294230-F9FC-4939-A564-0E8FDAC2A255}" destId="{EDD8FE69-F73C-46F1-927D-F97F7B15F671}" srcOrd="1" destOrd="0" presId="urn:microsoft.com/office/officeart/2005/8/layout/hierarchy1"/>
    <dgm:cxn modelId="{4AC6B27E-4F2D-4D7F-908B-1472D25A1F73}" type="presParOf" srcId="{4DB1E025-31E7-441B-8077-445443B369F3}" destId="{06F9D870-06A5-4CB8-8E7F-D26AA958AEE3}" srcOrd="2" destOrd="0" presId="urn:microsoft.com/office/officeart/2005/8/layout/hierarchy1"/>
    <dgm:cxn modelId="{D2A27742-81B3-4790-93E4-1C3A482AB738}" type="presParOf" srcId="{4DB1E025-31E7-441B-8077-445443B369F3}" destId="{BD3052DA-4623-42BB-9851-3F70F550F53A}" srcOrd="3" destOrd="0" presId="urn:microsoft.com/office/officeart/2005/8/layout/hierarchy1"/>
    <dgm:cxn modelId="{B4E194D2-B9C5-43F3-892F-B1DC7152B166}" type="presParOf" srcId="{BD3052DA-4623-42BB-9851-3F70F550F53A}" destId="{CC32133A-E789-419E-8969-B0D7852BD981}" srcOrd="0" destOrd="0" presId="urn:microsoft.com/office/officeart/2005/8/layout/hierarchy1"/>
    <dgm:cxn modelId="{31C7FEEB-C491-40F7-BA4F-558E856E9EA3}" type="presParOf" srcId="{CC32133A-E789-419E-8969-B0D7852BD981}" destId="{72546ECD-9ED9-403F-958B-EAFA8F73E0F1}" srcOrd="0" destOrd="0" presId="urn:microsoft.com/office/officeart/2005/8/layout/hierarchy1"/>
    <dgm:cxn modelId="{BD52D904-F481-4C83-953E-CA01F7D1EF4F}" type="presParOf" srcId="{CC32133A-E789-419E-8969-B0D7852BD981}" destId="{B6D8FD1D-36F9-41B1-BABD-B17ECD86D78A}" srcOrd="1" destOrd="0" presId="urn:microsoft.com/office/officeart/2005/8/layout/hierarchy1"/>
    <dgm:cxn modelId="{A299777E-9FB4-4F43-B440-C39CA9415CE2}" type="presParOf" srcId="{BD3052DA-4623-42BB-9851-3F70F550F53A}" destId="{5ADA8563-B2FB-4F70-8441-1287738E569B}" srcOrd="1" destOrd="0" presId="urn:microsoft.com/office/officeart/2005/8/layout/hierarchy1"/>
    <dgm:cxn modelId="{778EDE9E-428D-4CD8-A4A0-AFEFE82AE159}" type="presParOf" srcId="{5ADA8563-B2FB-4F70-8441-1287738E569B}" destId="{BE01DD39-C93E-4C0D-AEFD-25C67E9EEE30}" srcOrd="0" destOrd="0" presId="urn:microsoft.com/office/officeart/2005/8/layout/hierarchy1"/>
    <dgm:cxn modelId="{A99B6BE0-630A-4D55-B5A1-644FD881A99C}" type="presParOf" srcId="{5ADA8563-B2FB-4F70-8441-1287738E569B}" destId="{282B1AD5-BD89-4A3D-B547-152E8C389120}" srcOrd="1" destOrd="0" presId="urn:microsoft.com/office/officeart/2005/8/layout/hierarchy1"/>
    <dgm:cxn modelId="{1DFCDC5F-9AAD-45C4-BCA9-0FA1816E8DBB}" type="presParOf" srcId="{282B1AD5-BD89-4A3D-B547-152E8C389120}" destId="{D5A760B8-DBE6-4960-89F1-32D1CC17EB14}" srcOrd="0" destOrd="0" presId="urn:microsoft.com/office/officeart/2005/8/layout/hierarchy1"/>
    <dgm:cxn modelId="{6D21E2C9-8702-45D5-8BDE-A971D4EA53AB}" type="presParOf" srcId="{D5A760B8-DBE6-4960-89F1-32D1CC17EB14}" destId="{8762484F-86B4-455B-AC4F-856AF1B81E6E}" srcOrd="0" destOrd="0" presId="urn:microsoft.com/office/officeart/2005/8/layout/hierarchy1"/>
    <dgm:cxn modelId="{B6AC3892-38E5-4F01-A4FB-98CE118EAAF8}" type="presParOf" srcId="{D5A760B8-DBE6-4960-89F1-32D1CC17EB14}" destId="{D1AF91C6-78FB-485F-B086-97683FB6AE4D}" srcOrd="1" destOrd="0" presId="urn:microsoft.com/office/officeart/2005/8/layout/hierarchy1"/>
    <dgm:cxn modelId="{542F29D1-34B2-457D-BF6C-4B61CA3748E5}" type="presParOf" srcId="{282B1AD5-BD89-4A3D-B547-152E8C389120}" destId="{032FE28D-CBED-43EE-9C81-632E42D717DB}" srcOrd="1" destOrd="0" presId="urn:microsoft.com/office/officeart/2005/8/layout/hierarchy1"/>
    <dgm:cxn modelId="{93F7490A-008C-4108-9B8B-E0FA9BBC2BD9}" type="presParOf" srcId="{032FE28D-CBED-43EE-9C81-632E42D717DB}" destId="{55B1B200-A0F1-4877-916F-1E334F9EC415}" srcOrd="0" destOrd="0" presId="urn:microsoft.com/office/officeart/2005/8/layout/hierarchy1"/>
    <dgm:cxn modelId="{87AD111D-6454-4FC8-BF11-D39483D36F45}" type="presParOf" srcId="{032FE28D-CBED-43EE-9C81-632E42D717DB}" destId="{810BD5F3-F9FE-4844-A4CC-256413EE6421}" srcOrd="1" destOrd="0" presId="urn:microsoft.com/office/officeart/2005/8/layout/hierarchy1"/>
    <dgm:cxn modelId="{96F8C3AD-8816-4886-8C66-3D6D26DC819B}" type="presParOf" srcId="{810BD5F3-F9FE-4844-A4CC-256413EE6421}" destId="{DB6EEF79-13AE-4ACE-AD52-E6CE7942FB2B}" srcOrd="0" destOrd="0" presId="urn:microsoft.com/office/officeart/2005/8/layout/hierarchy1"/>
    <dgm:cxn modelId="{8B4D3164-D5F0-4307-87FE-59EF4CF98435}" type="presParOf" srcId="{DB6EEF79-13AE-4ACE-AD52-E6CE7942FB2B}" destId="{DF19AA02-408E-4A03-A6AB-4651722E5B5E}" srcOrd="0" destOrd="0" presId="urn:microsoft.com/office/officeart/2005/8/layout/hierarchy1"/>
    <dgm:cxn modelId="{F2990F40-2715-44BB-B88A-092C8E8EA8EF}" type="presParOf" srcId="{DB6EEF79-13AE-4ACE-AD52-E6CE7942FB2B}" destId="{D283BE52-C005-40B8-A952-FD4A0B0F3432}" srcOrd="1" destOrd="0" presId="urn:microsoft.com/office/officeart/2005/8/layout/hierarchy1"/>
    <dgm:cxn modelId="{6102CF7C-F1AC-4A34-9440-476C6AF5C874}" type="presParOf" srcId="{810BD5F3-F9FE-4844-A4CC-256413EE6421}" destId="{E1175279-43D4-47EF-953D-6C5C5CF7862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17761-CD3E-4AC7-A012-61E0942E1CCC}">
      <dsp:nvSpPr>
        <dsp:cNvPr id="0" name=""/>
        <dsp:cNvSpPr/>
      </dsp:nvSpPr>
      <dsp:spPr>
        <a:xfrm rot="5400000">
          <a:off x="-183347" y="184700"/>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Get Data</a:t>
          </a:r>
        </a:p>
      </dsp:txBody>
      <dsp:txXfrm rot="-5400000">
        <a:off x="2" y="429164"/>
        <a:ext cx="855623" cy="366696"/>
      </dsp:txXfrm>
    </dsp:sp>
    <dsp:sp modelId="{550CCAD2-7091-4245-A4A3-98E183E6A87C}">
      <dsp:nvSpPr>
        <dsp:cNvPr id="0" name=""/>
        <dsp:cNvSpPr/>
      </dsp:nvSpPr>
      <dsp:spPr>
        <a:xfrm rot="5400000">
          <a:off x="2826161" y="-1969185"/>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Data Stores</a:t>
          </a:r>
        </a:p>
        <a:p>
          <a:pPr marL="114300" lvl="2" indent="-57150" algn="l" defTabSz="488950">
            <a:lnSpc>
              <a:spcPct val="90000"/>
            </a:lnSpc>
            <a:spcBef>
              <a:spcPct val="0"/>
            </a:spcBef>
            <a:spcAft>
              <a:spcPct val="15000"/>
            </a:spcAft>
            <a:buChar char="•"/>
          </a:pPr>
          <a:r>
            <a:rPr lang="en-US" sz="1100" kern="1200" dirty="0"/>
            <a:t>RDBMS</a:t>
          </a:r>
        </a:p>
        <a:p>
          <a:pPr marL="114300" lvl="2" indent="-57150" algn="l" defTabSz="488950">
            <a:lnSpc>
              <a:spcPct val="90000"/>
            </a:lnSpc>
            <a:spcBef>
              <a:spcPct val="0"/>
            </a:spcBef>
            <a:spcAft>
              <a:spcPct val="15000"/>
            </a:spcAft>
            <a:buChar char="•"/>
          </a:pPr>
          <a:r>
            <a:rPr lang="en-US" sz="1100" kern="1200" dirty="0"/>
            <a:t>HDFS</a:t>
          </a:r>
        </a:p>
        <a:p>
          <a:pPr marL="114300" lvl="2" indent="-57150" algn="l" defTabSz="488950">
            <a:lnSpc>
              <a:spcPct val="90000"/>
            </a:lnSpc>
            <a:spcBef>
              <a:spcPct val="0"/>
            </a:spcBef>
            <a:spcAft>
              <a:spcPct val="15000"/>
            </a:spcAft>
            <a:buChar char="•"/>
          </a:pPr>
          <a:r>
            <a:rPr lang="en-US" sz="1100" kern="1200" dirty="0"/>
            <a:t>NoSQL</a:t>
          </a:r>
        </a:p>
      </dsp:txBody>
      <dsp:txXfrm rot="-5400000">
        <a:off x="855624" y="40137"/>
        <a:ext cx="4696798" cy="716937"/>
      </dsp:txXfrm>
    </dsp:sp>
    <dsp:sp modelId="{8C44667F-1B58-49FB-9BBB-4C18B85088D0}">
      <dsp:nvSpPr>
        <dsp:cNvPr id="0" name=""/>
        <dsp:cNvSpPr/>
      </dsp:nvSpPr>
      <dsp:spPr>
        <a:xfrm rot="5400000">
          <a:off x="-183347" y="1291147"/>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EDA</a:t>
          </a:r>
        </a:p>
      </dsp:txBody>
      <dsp:txXfrm rot="-5400000">
        <a:off x="2" y="1535611"/>
        <a:ext cx="855623" cy="366696"/>
      </dsp:txXfrm>
    </dsp:sp>
    <dsp:sp modelId="{BA03D5B7-7B73-48F2-9773-A52E5FE97188}">
      <dsp:nvSpPr>
        <dsp:cNvPr id="0" name=""/>
        <dsp:cNvSpPr/>
      </dsp:nvSpPr>
      <dsp:spPr>
        <a:xfrm rot="5400000">
          <a:off x="2826161" y="-862738"/>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Exploratory Data Analysis</a:t>
          </a:r>
        </a:p>
        <a:p>
          <a:pPr marL="114300" lvl="2" indent="-57150" algn="l" defTabSz="488950">
            <a:lnSpc>
              <a:spcPct val="90000"/>
            </a:lnSpc>
            <a:spcBef>
              <a:spcPct val="0"/>
            </a:spcBef>
            <a:spcAft>
              <a:spcPct val="15000"/>
            </a:spcAft>
            <a:buChar char="•"/>
          </a:pPr>
          <a:r>
            <a:rPr lang="en-US" sz="1100" kern="1200" dirty="0"/>
            <a:t>Types of data (continuous, categorical, hierarchical)</a:t>
          </a:r>
        </a:p>
        <a:p>
          <a:pPr marL="114300" lvl="2" indent="-57150" algn="l" defTabSz="488950">
            <a:lnSpc>
              <a:spcPct val="90000"/>
            </a:lnSpc>
            <a:spcBef>
              <a:spcPct val="0"/>
            </a:spcBef>
            <a:spcAft>
              <a:spcPct val="15000"/>
            </a:spcAft>
            <a:buChar char="•"/>
          </a:pPr>
          <a:r>
            <a:rPr lang="en-US" sz="1100" kern="1200" dirty="0"/>
            <a:t>Quirks</a:t>
          </a:r>
        </a:p>
        <a:p>
          <a:pPr marL="114300" lvl="2" indent="-57150" algn="l" defTabSz="488950">
            <a:lnSpc>
              <a:spcPct val="90000"/>
            </a:lnSpc>
            <a:spcBef>
              <a:spcPct val="0"/>
            </a:spcBef>
            <a:spcAft>
              <a:spcPct val="15000"/>
            </a:spcAft>
            <a:buChar char="•"/>
          </a:pPr>
          <a:r>
            <a:rPr lang="en-US" sz="1100" kern="1200" dirty="0"/>
            <a:t>Biases and distribution of data</a:t>
          </a:r>
        </a:p>
      </dsp:txBody>
      <dsp:txXfrm rot="-5400000">
        <a:off x="855624" y="1146584"/>
        <a:ext cx="4696798" cy="716937"/>
      </dsp:txXfrm>
    </dsp:sp>
    <dsp:sp modelId="{F5957157-9419-4922-B563-CC9DCB4D2AEE}">
      <dsp:nvSpPr>
        <dsp:cNvPr id="0" name=""/>
        <dsp:cNvSpPr/>
      </dsp:nvSpPr>
      <dsp:spPr>
        <a:xfrm rot="5400000">
          <a:off x="-183347" y="2397595"/>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Pre-processing</a:t>
          </a:r>
        </a:p>
      </dsp:txBody>
      <dsp:txXfrm rot="-5400000">
        <a:off x="2" y="2642059"/>
        <a:ext cx="855623" cy="366696"/>
      </dsp:txXfrm>
    </dsp:sp>
    <dsp:sp modelId="{B52A2F5E-7CF7-4E55-80CA-CDE5FF3D3DA7}">
      <dsp:nvSpPr>
        <dsp:cNvPr id="0" name=""/>
        <dsp:cNvSpPr/>
      </dsp:nvSpPr>
      <dsp:spPr>
        <a:xfrm rot="5400000">
          <a:off x="2826161" y="243709"/>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Prepare to Build the Model</a:t>
          </a:r>
        </a:p>
        <a:p>
          <a:pPr marL="114300" lvl="2" indent="-57150" algn="l" defTabSz="488950">
            <a:lnSpc>
              <a:spcPct val="90000"/>
            </a:lnSpc>
            <a:spcBef>
              <a:spcPct val="0"/>
            </a:spcBef>
            <a:spcAft>
              <a:spcPct val="15000"/>
            </a:spcAft>
            <a:buChar char="•"/>
          </a:pPr>
          <a:r>
            <a:rPr lang="en-US" sz="1100" kern="1200" dirty="0"/>
            <a:t>Data cleanup – remove NAs, fill blanks, normalize data etc.</a:t>
          </a:r>
        </a:p>
        <a:p>
          <a:pPr marL="114300" lvl="2" indent="-57150" algn="l" defTabSz="488950">
            <a:lnSpc>
              <a:spcPct val="90000"/>
            </a:lnSpc>
            <a:spcBef>
              <a:spcPct val="0"/>
            </a:spcBef>
            <a:spcAft>
              <a:spcPct val="15000"/>
            </a:spcAft>
            <a:buChar char="•"/>
          </a:pPr>
          <a:r>
            <a:rPr lang="en-US" sz="1100" kern="1200" dirty="0">
              <a:solidFill>
                <a:srgbClr val="000000"/>
              </a:solidFill>
              <a:latin typeface="Arial"/>
            </a:rPr>
            <a:t>Training, validation, and test data. (e.g. 60%, 20% 20%).</a:t>
          </a:r>
          <a:endParaRPr lang="en-US" sz="1100" kern="1200" dirty="0"/>
        </a:p>
        <a:p>
          <a:pPr marL="114300" lvl="2" indent="-57150" algn="l" defTabSz="488950">
            <a:lnSpc>
              <a:spcPct val="90000"/>
            </a:lnSpc>
            <a:spcBef>
              <a:spcPct val="0"/>
            </a:spcBef>
            <a:spcAft>
              <a:spcPct val="15000"/>
            </a:spcAft>
            <a:buChar char="•"/>
          </a:pPr>
          <a:r>
            <a:rPr lang="en-US" sz="1100" kern="1200" dirty="0">
              <a:solidFill>
                <a:srgbClr val="000000"/>
              </a:solidFill>
              <a:latin typeface="Arial"/>
            </a:rPr>
            <a:t>Is the data a sequential data?</a:t>
          </a:r>
          <a:endParaRPr lang="en-US" sz="1100" kern="1200" dirty="0"/>
        </a:p>
      </dsp:txBody>
      <dsp:txXfrm rot="-5400000">
        <a:off x="855624" y="2253032"/>
        <a:ext cx="4696798" cy="716937"/>
      </dsp:txXfrm>
    </dsp:sp>
    <dsp:sp modelId="{CCB13C2F-62B1-45C5-BA2C-B5AA483B07A2}">
      <dsp:nvSpPr>
        <dsp:cNvPr id="0" name=""/>
        <dsp:cNvSpPr/>
      </dsp:nvSpPr>
      <dsp:spPr>
        <a:xfrm rot="5400000">
          <a:off x="-183347" y="3504042"/>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Building Models</a:t>
          </a:r>
        </a:p>
      </dsp:txBody>
      <dsp:txXfrm rot="-5400000">
        <a:off x="2" y="3748506"/>
        <a:ext cx="855623" cy="366696"/>
      </dsp:txXfrm>
    </dsp:sp>
    <dsp:sp modelId="{0D543FD5-374C-43FF-88ED-4AB58BC98CCC}">
      <dsp:nvSpPr>
        <dsp:cNvPr id="0" name=""/>
        <dsp:cNvSpPr/>
      </dsp:nvSpPr>
      <dsp:spPr>
        <a:xfrm rot="5400000">
          <a:off x="2826161" y="1350156"/>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To do</a:t>
          </a:r>
        </a:p>
        <a:p>
          <a:pPr marL="114300" lvl="2" indent="-57150" algn="l" defTabSz="488950">
            <a:lnSpc>
              <a:spcPct val="90000"/>
            </a:lnSpc>
            <a:spcBef>
              <a:spcPct val="0"/>
            </a:spcBef>
            <a:spcAft>
              <a:spcPct val="15000"/>
            </a:spcAft>
            <a:buChar char="•"/>
          </a:pPr>
          <a:r>
            <a:rPr lang="en-US" sz="1100" kern="1200" dirty="0"/>
            <a:t>Do not choose variables you cannot get at production time as features.</a:t>
          </a:r>
        </a:p>
        <a:p>
          <a:pPr marL="114300" lvl="2" indent="-57150" algn="l" defTabSz="488950">
            <a:lnSpc>
              <a:spcPct val="90000"/>
            </a:lnSpc>
            <a:spcBef>
              <a:spcPct val="0"/>
            </a:spcBef>
            <a:spcAft>
              <a:spcPct val="15000"/>
            </a:spcAft>
            <a:buChar char="•"/>
          </a:pPr>
          <a:r>
            <a:rPr lang="en-US" sz="1100" kern="1200" dirty="0"/>
            <a:t>Choose evaluation criteria and train hyper-parameters.</a:t>
          </a:r>
        </a:p>
        <a:p>
          <a:pPr marL="114300" lvl="2" indent="-57150" algn="l" defTabSz="488950">
            <a:lnSpc>
              <a:spcPct val="90000"/>
            </a:lnSpc>
            <a:spcBef>
              <a:spcPct val="0"/>
            </a:spcBef>
            <a:spcAft>
              <a:spcPct val="15000"/>
            </a:spcAft>
            <a:buChar char="•"/>
          </a:pPr>
          <a:r>
            <a:rPr lang="en-US" sz="1100" kern="1200" dirty="0"/>
            <a:t>Choose the best model.</a:t>
          </a:r>
        </a:p>
      </dsp:txBody>
      <dsp:txXfrm rot="-5400000">
        <a:off x="855624" y="3359479"/>
        <a:ext cx="4696798" cy="716937"/>
      </dsp:txXfrm>
    </dsp:sp>
    <dsp:sp modelId="{E2E00ADD-3F41-4516-ABAF-03E3EF89C4E2}">
      <dsp:nvSpPr>
        <dsp:cNvPr id="0" name=""/>
        <dsp:cNvSpPr/>
      </dsp:nvSpPr>
      <dsp:spPr>
        <a:xfrm rot="5400000">
          <a:off x="-183347" y="4610490"/>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Build Data Product</a:t>
          </a:r>
        </a:p>
      </dsp:txBody>
      <dsp:txXfrm rot="-5400000">
        <a:off x="2" y="4854954"/>
        <a:ext cx="855623" cy="366696"/>
      </dsp:txXfrm>
    </dsp:sp>
    <dsp:sp modelId="{24F288D4-45C5-4D59-A4AC-F3324C5CAFC2}">
      <dsp:nvSpPr>
        <dsp:cNvPr id="0" name=""/>
        <dsp:cNvSpPr/>
      </dsp:nvSpPr>
      <dsp:spPr>
        <a:xfrm rot="5400000">
          <a:off x="2826161" y="2456604"/>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Considerations</a:t>
          </a:r>
        </a:p>
        <a:p>
          <a:pPr marL="114300" lvl="2" indent="-57150" algn="l" defTabSz="488950">
            <a:lnSpc>
              <a:spcPct val="90000"/>
            </a:lnSpc>
            <a:spcBef>
              <a:spcPct val="0"/>
            </a:spcBef>
            <a:spcAft>
              <a:spcPct val="15000"/>
            </a:spcAft>
            <a:buChar char="•"/>
          </a:pPr>
          <a:r>
            <a:rPr lang="en-US" sz="1100" kern="1200" dirty="0"/>
            <a:t>Monitor performance of model.</a:t>
          </a:r>
        </a:p>
        <a:p>
          <a:pPr marL="114300" lvl="2" indent="-57150" algn="l" defTabSz="488950">
            <a:lnSpc>
              <a:spcPct val="90000"/>
            </a:lnSpc>
            <a:spcBef>
              <a:spcPct val="0"/>
            </a:spcBef>
            <a:spcAft>
              <a:spcPct val="15000"/>
            </a:spcAft>
            <a:buChar char="•"/>
          </a:pPr>
          <a:r>
            <a:rPr lang="en-US" sz="1100" kern="1200" dirty="0"/>
            <a:t>Decide model update frequency.</a:t>
          </a:r>
        </a:p>
        <a:p>
          <a:pPr marL="114300" lvl="2" indent="-57150" algn="l" defTabSz="488950">
            <a:lnSpc>
              <a:spcPct val="90000"/>
            </a:lnSpc>
            <a:spcBef>
              <a:spcPct val="0"/>
            </a:spcBef>
            <a:spcAft>
              <a:spcPct val="15000"/>
            </a:spcAft>
            <a:buChar char="•"/>
          </a:pPr>
          <a:r>
            <a:rPr lang="en-US" sz="1100" kern="1200" dirty="0"/>
            <a:t>Technical support</a:t>
          </a:r>
        </a:p>
      </dsp:txBody>
      <dsp:txXfrm rot="-5400000">
        <a:off x="855624" y="4465927"/>
        <a:ext cx="4696798" cy="716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1B200-A0F1-4877-916F-1E334F9EC415}">
      <dsp:nvSpPr>
        <dsp:cNvPr id="0" name=""/>
        <dsp:cNvSpPr/>
      </dsp:nvSpPr>
      <dsp:spPr>
        <a:xfrm>
          <a:off x="6861393"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01DD39-C93E-4C0D-AEFD-25C67E9EEE30}">
      <dsp:nvSpPr>
        <dsp:cNvPr id="0" name=""/>
        <dsp:cNvSpPr/>
      </dsp:nvSpPr>
      <dsp:spPr>
        <a:xfrm>
          <a:off x="6861393"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F9D870-06A5-4CB8-8E7F-D26AA958AEE3}">
      <dsp:nvSpPr>
        <dsp:cNvPr id="0" name=""/>
        <dsp:cNvSpPr/>
      </dsp:nvSpPr>
      <dsp:spPr>
        <a:xfrm>
          <a:off x="6014888" y="928422"/>
          <a:ext cx="892224" cy="424617"/>
        </a:xfrm>
        <a:custGeom>
          <a:avLst/>
          <a:gdLst/>
          <a:ahLst/>
          <a:cxnLst/>
          <a:rect l="0" t="0" r="0" b="0"/>
          <a:pathLst>
            <a:path>
              <a:moveTo>
                <a:pt x="0" y="0"/>
              </a:moveTo>
              <a:lnTo>
                <a:pt x="0" y="289364"/>
              </a:lnTo>
              <a:lnTo>
                <a:pt x="892224" y="289364"/>
              </a:lnTo>
              <a:lnTo>
                <a:pt x="892224"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A24C4-CD84-4BAA-829B-640E17BB18F8}">
      <dsp:nvSpPr>
        <dsp:cNvPr id="0" name=""/>
        <dsp:cNvSpPr/>
      </dsp:nvSpPr>
      <dsp:spPr>
        <a:xfrm>
          <a:off x="5076944"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9A505-BE26-4474-8F85-699A1A9D4A4B}">
      <dsp:nvSpPr>
        <dsp:cNvPr id="0" name=""/>
        <dsp:cNvSpPr/>
      </dsp:nvSpPr>
      <dsp:spPr>
        <a:xfrm>
          <a:off x="5076944"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5F256-E79A-4869-915F-0E489EC94BF3}">
      <dsp:nvSpPr>
        <dsp:cNvPr id="0" name=""/>
        <dsp:cNvSpPr/>
      </dsp:nvSpPr>
      <dsp:spPr>
        <a:xfrm>
          <a:off x="5122664" y="928422"/>
          <a:ext cx="892224" cy="424617"/>
        </a:xfrm>
        <a:custGeom>
          <a:avLst/>
          <a:gdLst/>
          <a:ahLst/>
          <a:cxnLst/>
          <a:rect l="0" t="0" r="0" b="0"/>
          <a:pathLst>
            <a:path>
              <a:moveTo>
                <a:pt x="892224" y="0"/>
              </a:moveTo>
              <a:lnTo>
                <a:pt x="892224" y="289364"/>
              </a:lnTo>
              <a:lnTo>
                <a:pt x="0" y="289364"/>
              </a:lnTo>
              <a:lnTo>
                <a:pt x="0"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6F1D34-67F1-44A6-8A75-561947D69272}">
      <dsp:nvSpPr>
        <dsp:cNvPr id="0" name=""/>
        <dsp:cNvSpPr/>
      </dsp:nvSpPr>
      <dsp:spPr>
        <a:xfrm>
          <a:off x="5284886" y="132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335E9-D56B-4026-9B58-B6CF987792E4}">
      <dsp:nvSpPr>
        <dsp:cNvPr id="0" name=""/>
        <dsp:cNvSpPr/>
      </dsp:nvSpPr>
      <dsp:spPr>
        <a:xfrm>
          <a:off x="5447109" y="15543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Types of Regression</a:t>
          </a:r>
        </a:p>
      </dsp:txBody>
      <dsp:txXfrm>
        <a:off x="5474263" y="182585"/>
        <a:ext cx="1405695" cy="872794"/>
      </dsp:txXfrm>
    </dsp:sp>
    <dsp:sp modelId="{AF687CD1-F2A2-47D2-96B0-E70F29A43E37}">
      <dsp:nvSpPr>
        <dsp:cNvPr id="0" name=""/>
        <dsp:cNvSpPr/>
      </dsp:nvSpPr>
      <dsp:spPr>
        <a:xfrm>
          <a:off x="4392662"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FFA-8BC1-4279-BA6A-B6064D6F89EF}">
      <dsp:nvSpPr>
        <dsp:cNvPr id="0" name=""/>
        <dsp:cNvSpPr/>
      </dsp:nvSpPr>
      <dsp:spPr>
        <a:xfrm>
          <a:off x="4554884"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Predict Value</a:t>
          </a:r>
        </a:p>
      </dsp:txBody>
      <dsp:txXfrm>
        <a:off x="4582038" y="1534305"/>
        <a:ext cx="1405695" cy="872794"/>
      </dsp:txXfrm>
    </dsp:sp>
    <dsp:sp modelId="{449F7C39-96C5-4E47-8820-F2BF7D800948}">
      <dsp:nvSpPr>
        <dsp:cNvPr id="0" name=""/>
        <dsp:cNvSpPr/>
      </dsp:nvSpPr>
      <dsp:spPr>
        <a:xfrm>
          <a:off x="4392662"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A9B2B-7E1F-47ED-8670-35CB2E6F6BA5}">
      <dsp:nvSpPr>
        <dsp:cNvPr id="0" name=""/>
        <dsp:cNvSpPr/>
      </dsp:nvSpPr>
      <dsp:spPr>
        <a:xfrm>
          <a:off x="4554884"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Linear Regression</a:t>
          </a:r>
        </a:p>
      </dsp:txBody>
      <dsp:txXfrm>
        <a:off x="4582038" y="2886026"/>
        <a:ext cx="1405695" cy="872794"/>
      </dsp:txXfrm>
    </dsp:sp>
    <dsp:sp modelId="{29549724-DBF1-4638-BE1C-B5FF6C070840}">
      <dsp:nvSpPr>
        <dsp:cNvPr id="0" name=""/>
        <dsp:cNvSpPr/>
      </dsp:nvSpPr>
      <dsp:spPr>
        <a:xfrm>
          <a:off x="4392662"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24772-9B94-4FB8-BF16-8FD00B929974}">
      <dsp:nvSpPr>
        <dsp:cNvPr id="0" name=""/>
        <dsp:cNvSpPr/>
      </dsp:nvSpPr>
      <dsp:spPr>
        <a:xfrm>
          <a:off x="4554884"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Value expected</a:t>
          </a:r>
        </a:p>
      </dsp:txBody>
      <dsp:txXfrm>
        <a:off x="4582038" y="4237746"/>
        <a:ext cx="1405695" cy="872794"/>
      </dsp:txXfrm>
    </dsp:sp>
    <dsp:sp modelId="{72546ECD-9ED9-403F-958B-EAFA8F73E0F1}">
      <dsp:nvSpPr>
        <dsp:cNvPr id="0" name=""/>
        <dsp:cNvSpPr/>
      </dsp:nvSpPr>
      <dsp:spPr>
        <a:xfrm>
          <a:off x="6177111"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8FD1D-36F9-41B1-BABD-B17ECD86D78A}">
      <dsp:nvSpPr>
        <dsp:cNvPr id="0" name=""/>
        <dsp:cNvSpPr/>
      </dsp:nvSpPr>
      <dsp:spPr>
        <a:xfrm>
          <a:off x="6339333"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Classification</a:t>
          </a:r>
        </a:p>
      </dsp:txBody>
      <dsp:txXfrm>
        <a:off x="6366487" y="1534305"/>
        <a:ext cx="1405695" cy="872794"/>
      </dsp:txXfrm>
    </dsp:sp>
    <dsp:sp modelId="{8762484F-86B4-455B-AC4F-856AF1B81E6E}">
      <dsp:nvSpPr>
        <dsp:cNvPr id="0" name=""/>
        <dsp:cNvSpPr/>
      </dsp:nvSpPr>
      <dsp:spPr>
        <a:xfrm>
          <a:off x="6177111"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F91C6-78FB-485F-B086-97683FB6AE4D}">
      <dsp:nvSpPr>
        <dsp:cNvPr id="0" name=""/>
        <dsp:cNvSpPr/>
      </dsp:nvSpPr>
      <dsp:spPr>
        <a:xfrm>
          <a:off x="6339333"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Logistic Regression</a:t>
          </a:r>
        </a:p>
      </dsp:txBody>
      <dsp:txXfrm>
        <a:off x="6366487" y="2886026"/>
        <a:ext cx="1405695" cy="872794"/>
      </dsp:txXfrm>
    </dsp:sp>
    <dsp:sp modelId="{DF19AA02-408E-4A03-A6AB-4651722E5B5E}">
      <dsp:nvSpPr>
        <dsp:cNvPr id="0" name=""/>
        <dsp:cNvSpPr/>
      </dsp:nvSpPr>
      <dsp:spPr>
        <a:xfrm>
          <a:off x="6177111"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3BE52-C005-40B8-A952-FD4A0B0F3432}">
      <dsp:nvSpPr>
        <dsp:cNvPr id="0" name=""/>
        <dsp:cNvSpPr/>
      </dsp:nvSpPr>
      <dsp:spPr>
        <a:xfrm>
          <a:off x="6339333"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or B?</a:t>
          </a:r>
        </a:p>
      </dsp:txBody>
      <dsp:txXfrm>
        <a:off x="6366487" y="4237746"/>
        <a:ext cx="1405695" cy="872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1B200-A0F1-4877-916F-1E334F9EC415}">
      <dsp:nvSpPr>
        <dsp:cNvPr id="0" name=""/>
        <dsp:cNvSpPr/>
      </dsp:nvSpPr>
      <dsp:spPr>
        <a:xfrm>
          <a:off x="6861393"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01DD39-C93E-4C0D-AEFD-25C67E9EEE30}">
      <dsp:nvSpPr>
        <dsp:cNvPr id="0" name=""/>
        <dsp:cNvSpPr/>
      </dsp:nvSpPr>
      <dsp:spPr>
        <a:xfrm>
          <a:off x="6861393"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F9D870-06A5-4CB8-8E7F-D26AA958AEE3}">
      <dsp:nvSpPr>
        <dsp:cNvPr id="0" name=""/>
        <dsp:cNvSpPr/>
      </dsp:nvSpPr>
      <dsp:spPr>
        <a:xfrm>
          <a:off x="6014888" y="928422"/>
          <a:ext cx="892224" cy="424617"/>
        </a:xfrm>
        <a:custGeom>
          <a:avLst/>
          <a:gdLst/>
          <a:ahLst/>
          <a:cxnLst/>
          <a:rect l="0" t="0" r="0" b="0"/>
          <a:pathLst>
            <a:path>
              <a:moveTo>
                <a:pt x="0" y="0"/>
              </a:moveTo>
              <a:lnTo>
                <a:pt x="0" y="289364"/>
              </a:lnTo>
              <a:lnTo>
                <a:pt x="892224" y="289364"/>
              </a:lnTo>
              <a:lnTo>
                <a:pt x="892224"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A24C4-CD84-4BAA-829B-640E17BB18F8}">
      <dsp:nvSpPr>
        <dsp:cNvPr id="0" name=""/>
        <dsp:cNvSpPr/>
      </dsp:nvSpPr>
      <dsp:spPr>
        <a:xfrm>
          <a:off x="5076944"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9A505-BE26-4474-8F85-699A1A9D4A4B}">
      <dsp:nvSpPr>
        <dsp:cNvPr id="0" name=""/>
        <dsp:cNvSpPr/>
      </dsp:nvSpPr>
      <dsp:spPr>
        <a:xfrm>
          <a:off x="5076944"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5F256-E79A-4869-915F-0E489EC94BF3}">
      <dsp:nvSpPr>
        <dsp:cNvPr id="0" name=""/>
        <dsp:cNvSpPr/>
      </dsp:nvSpPr>
      <dsp:spPr>
        <a:xfrm>
          <a:off x="5122664" y="928422"/>
          <a:ext cx="892224" cy="424617"/>
        </a:xfrm>
        <a:custGeom>
          <a:avLst/>
          <a:gdLst/>
          <a:ahLst/>
          <a:cxnLst/>
          <a:rect l="0" t="0" r="0" b="0"/>
          <a:pathLst>
            <a:path>
              <a:moveTo>
                <a:pt x="892224" y="0"/>
              </a:moveTo>
              <a:lnTo>
                <a:pt x="892224" y="289364"/>
              </a:lnTo>
              <a:lnTo>
                <a:pt x="0" y="289364"/>
              </a:lnTo>
              <a:lnTo>
                <a:pt x="0"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6F1D34-67F1-44A6-8A75-561947D69272}">
      <dsp:nvSpPr>
        <dsp:cNvPr id="0" name=""/>
        <dsp:cNvSpPr/>
      </dsp:nvSpPr>
      <dsp:spPr>
        <a:xfrm>
          <a:off x="5284886" y="132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335E9-D56B-4026-9B58-B6CF987792E4}">
      <dsp:nvSpPr>
        <dsp:cNvPr id="0" name=""/>
        <dsp:cNvSpPr/>
      </dsp:nvSpPr>
      <dsp:spPr>
        <a:xfrm>
          <a:off x="5447109" y="15543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Types of Regression</a:t>
          </a:r>
        </a:p>
      </dsp:txBody>
      <dsp:txXfrm>
        <a:off x="5474263" y="182585"/>
        <a:ext cx="1405695" cy="872794"/>
      </dsp:txXfrm>
    </dsp:sp>
    <dsp:sp modelId="{AF687CD1-F2A2-47D2-96B0-E70F29A43E37}">
      <dsp:nvSpPr>
        <dsp:cNvPr id="0" name=""/>
        <dsp:cNvSpPr/>
      </dsp:nvSpPr>
      <dsp:spPr>
        <a:xfrm>
          <a:off x="4392662"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FFA-8BC1-4279-BA6A-B6064D6F89EF}">
      <dsp:nvSpPr>
        <dsp:cNvPr id="0" name=""/>
        <dsp:cNvSpPr/>
      </dsp:nvSpPr>
      <dsp:spPr>
        <a:xfrm>
          <a:off x="4554884"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Predict Value</a:t>
          </a:r>
        </a:p>
      </dsp:txBody>
      <dsp:txXfrm>
        <a:off x="4582038" y="1534305"/>
        <a:ext cx="1405695" cy="872794"/>
      </dsp:txXfrm>
    </dsp:sp>
    <dsp:sp modelId="{449F7C39-96C5-4E47-8820-F2BF7D800948}">
      <dsp:nvSpPr>
        <dsp:cNvPr id="0" name=""/>
        <dsp:cNvSpPr/>
      </dsp:nvSpPr>
      <dsp:spPr>
        <a:xfrm>
          <a:off x="4392662"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A9B2B-7E1F-47ED-8670-35CB2E6F6BA5}">
      <dsp:nvSpPr>
        <dsp:cNvPr id="0" name=""/>
        <dsp:cNvSpPr/>
      </dsp:nvSpPr>
      <dsp:spPr>
        <a:xfrm>
          <a:off x="4554884"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Linear Regression</a:t>
          </a:r>
        </a:p>
      </dsp:txBody>
      <dsp:txXfrm>
        <a:off x="4582038" y="2886026"/>
        <a:ext cx="1405695" cy="872794"/>
      </dsp:txXfrm>
    </dsp:sp>
    <dsp:sp modelId="{29549724-DBF1-4638-BE1C-B5FF6C070840}">
      <dsp:nvSpPr>
        <dsp:cNvPr id="0" name=""/>
        <dsp:cNvSpPr/>
      </dsp:nvSpPr>
      <dsp:spPr>
        <a:xfrm>
          <a:off x="4392662"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24772-9B94-4FB8-BF16-8FD00B929974}">
      <dsp:nvSpPr>
        <dsp:cNvPr id="0" name=""/>
        <dsp:cNvSpPr/>
      </dsp:nvSpPr>
      <dsp:spPr>
        <a:xfrm>
          <a:off x="4554884"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Value expected</a:t>
          </a:r>
        </a:p>
      </dsp:txBody>
      <dsp:txXfrm>
        <a:off x="4582038" y="4237746"/>
        <a:ext cx="1405695" cy="872794"/>
      </dsp:txXfrm>
    </dsp:sp>
    <dsp:sp modelId="{72546ECD-9ED9-403F-958B-EAFA8F73E0F1}">
      <dsp:nvSpPr>
        <dsp:cNvPr id="0" name=""/>
        <dsp:cNvSpPr/>
      </dsp:nvSpPr>
      <dsp:spPr>
        <a:xfrm>
          <a:off x="6177111"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8FD1D-36F9-41B1-BABD-B17ECD86D78A}">
      <dsp:nvSpPr>
        <dsp:cNvPr id="0" name=""/>
        <dsp:cNvSpPr/>
      </dsp:nvSpPr>
      <dsp:spPr>
        <a:xfrm>
          <a:off x="6339333"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Classification</a:t>
          </a:r>
        </a:p>
      </dsp:txBody>
      <dsp:txXfrm>
        <a:off x="6366487" y="1534305"/>
        <a:ext cx="1405695" cy="872794"/>
      </dsp:txXfrm>
    </dsp:sp>
    <dsp:sp modelId="{8762484F-86B4-455B-AC4F-856AF1B81E6E}">
      <dsp:nvSpPr>
        <dsp:cNvPr id="0" name=""/>
        <dsp:cNvSpPr/>
      </dsp:nvSpPr>
      <dsp:spPr>
        <a:xfrm>
          <a:off x="6177111"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F91C6-78FB-485F-B086-97683FB6AE4D}">
      <dsp:nvSpPr>
        <dsp:cNvPr id="0" name=""/>
        <dsp:cNvSpPr/>
      </dsp:nvSpPr>
      <dsp:spPr>
        <a:xfrm>
          <a:off x="6339333"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Logistic Regression</a:t>
          </a:r>
        </a:p>
      </dsp:txBody>
      <dsp:txXfrm>
        <a:off x="6366487" y="2886026"/>
        <a:ext cx="1405695" cy="872794"/>
      </dsp:txXfrm>
    </dsp:sp>
    <dsp:sp modelId="{DF19AA02-408E-4A03-A6AB-4651722E5B5E}">
      <dsp:nvSpPr>
        <dsp:cNvPr id="0" name=""/>
        <dsp:cNvSpPr/>
      </dsp:nvSpPr>
      <dsp:spPr>
        <a:xfrm>
          <a:off x="6177111"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3BE52-C005-40B8-A952-FD4A0B0F3432}">
      <dsp:nvSpPr>
        <dsp:cNvPr id="0" name=""/>
        <dsp:cNvSpPr/>
      </dsp:nvSpPr>
      <dsp:spPr>
        <a:xfrm>
          <a:off x="6339333"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or B?</a:t>
          </a:r>
        </a:p>
      </dsp:txBody>
      <dsp:txXfrm>
        <a:off x="6366487" y="4237746"/>
        <a:ext cx="1405695" cy="8727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3/11/2017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s://en.wikipedia.org/wiki/Mathematical_relationship" TargetMode="External"/><Relationship Id="rId4" Type="http://schemas.openxmlformats.org/officeDocument/2006/relationships/hyperlink" Target="https://en.wikipedia.org/wiki/Spurious_correl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57578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Picture</a:t>
            </a:r>
            <a:r>
              <a:rPr lang="en-US" baseline="0"/>
              <a:t> courtesy of https://medium.com/@RobinCRLee/supervised-vs-unsupervised-learning-36d5106c7b0b#.fn1df7j6v</a:t>
            </a:r>
          </a:p>
          <a:p>
            <a:r>
              <a:rPr lang="en-US" baseline="0"/>
              <a:t>I’ll talk about linear Regression, and if time permits, logistic regression.</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12991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my goal here is to make you fall asleep.</a:t>
            </a:r>
            <a:r>
              <a:rPr lang="en-US" baseline="0"/>
              <a:t> </a:t>
            </a:r>
          </a:p>
          <a:p>
            <a:r>
              <a:rPr lang="en-US" baseline="0"/>
              <a:t>If you don’t, I am not doing a good job explaining how regression works to you.</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304723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There are 2 broad classes </a:t>
            </a:r>
            <a:r>
              <a:rPr lang="en-US" baseline="0"/>
              <a:t>of regression techniques:</a:t>
            </a:r>
          </a:p>
          <a:p>
            <a:r>
              <a:rPr lang="en-US" baseline="0"/>
              <a:t>1. predicting continuous values</a:t>
            </a:r>
          </a:p>
          <a:p>
            <a:r>
              <a:rPr lang="en-US" baseline="0"/>
              <a:t>And another for predicting categorical values aka different classes e.g. diseased or not diseased, spam email or not.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3634215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a:t>
            </a:r>
            <a:r>
              <a:rPr lang="en-US" baseline="0"/>
              <a:t> goal is, given a set of variable, find the relationship between the independent variables and the dependent variable.</a:t>
            </a:r>
            <a:endParaRPr lang="en-US"/>
          </a:p>
          <a:p>
            <a:endParaRPr lang="en-US"/>
          </a:p>
          <a:p>
            <a:r>
              <a:rPr lang="en-US"/>
              <a:t>And we are going</a:t>
            </a:r>
            <a:r>
              <a:rPr lang="en-US" baseline="0"/>
              <a:t> to find this relationship using math</a:t>
            </a:r>
          </a:p>
          <a:p>
            <a:endParaRPr lang="en-US"/>
          </a:p>
          <a:p>
            <a:r>
              <a:rPr lang="en-US"/>
              <a:t>The basis of most</a:t>
            </a:r>
            <a:r>
              <a:rPr lang="en-US" baseline="0"/>
              <a:t> machine learning algorithm is math.</a:t>
            </a:r>
            <a:endParaRPr lang="en-US"/>
          </a:p>
          <a:p>
            <a:endParaRPr lang="en-US"/>
          </a:p>
          <a:p>
            <a:r>
              <a:rPr lang="en-US"/>
              <a:t>In this case,</a:t>
            </a:r>
            <a:r>
              <a:rPr lang="en-US" baseline="0"/>
              <a:t> X = ‘AT’, Y = ‘EP’</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2352212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Is this line good enough?</a:t>
            </a:r>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48000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Is this line good enough?</a:t>
            </a:r>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111211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We call theta the parameters</a:t>
            </a:r>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307181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We start by assuming all the thetas</a:t>
            </a:r>
            <a:r>
              <a:rPr lang="en-US" baseline="0"/>
              <a:t> equal to 0.</a:t>
            </a:r>
          </a:p>
          <a:p>
            <a:r>
              <a:rPr lang="en-US" baseline="0"/>
              <a:t>And we make predictions. In this case, we assume all the predictions are 0.</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a:p>
        </p:txBody>
      </p:sp>
    </p:spTree>
    <p:extLst>
      <p:ext uri="{BB962C8B-B14F-4D97-AF65-F5344CB8AC3E}">
        <p14:creationId xmlns:p14="http://schemas.microsoft.com/office/powerpoint/2010/main" val="1684324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Side track to explaining</a:t>
            </a:r>
            <a:r>
              <a:rPr lang="en-US" baseline="0"/>
              <a:t> differentiation to find the minimum point.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a:p>
        </p:txBody>
      </p:sp>
    </p:spTree>
    <p:extLst>
      <p:ext uri="{BB962C8B-B14F-4D97-AF65-F5344CB8AC3E}">
        <p14:creationId xmlns:p14="http://schemas.microsoft.com/office/powerpoint/2010/main" val="2739238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1. Matrix multiplication.</a:t>
            </a:r>
          </a:p>
          <a:p>
            <a:r>
              <a:rPr lang="en-US"/>
              <a:t>2. </a:t>
            </a:r>
          </a:p>
          <a:p>
            <a:r>
              <a:rPr lang="en-US"/>
              <a:t>3. 4.</a:t>
            </a:r>
            <a:r>
              <a:rPr lang="en-US" baseline="0"/>
              <a:t> 5. Matrix operations</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267965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3</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There are 2 broad classes </a:t>
            </a:r>
            <a:r>
              <a:rPr lang="en-US" baseline="0"/>
              <a:t>of regression techniques:</a:t>
            </a:r>
          </a:p>
          <a:p>
            <a:r>
              <a:rPr lang="en-US" baseline="0"/>
              <a:t>1. predicting continuous values</a:t>
            </a:r>
          </a:p>
          <a:p>
            <a:r>
              <a:rPr lang="en-US" baseline="0"/>
              <a:t>And another for predicting categorical values aka different classes e.g. diseased or not diseased, spam email or not.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a:p>
        </p:txBody>
      </p:sp>
    </p:spTree>
    <p:extLst>
      <p:ext uri="{BB962C8B-B14F-4D97-AF65-F5344CB8AC3E}">
        <p14:creationId xmlns:p14="http://schemas.microsoft.com/office/powerpoint/2010/main" val="3345959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We have see the many common terms</a:t>
            </a:r>
            <a:r>
              <a:rPr lang="en-US" baseline="0"/>
              <a:t> to describe what is being done in this field.</a:t>
            </a:r>
          </a:p>
          <a:p>
            <a:r>
              <a:rPr lang="en-US" baseline="0"/>
              <a:t>Data Science, business analytics, machine learning, deep learning, AI. I have attempted to give my own interpretation. </a:t>
            </a:r>
          </a:p>
          <a:p>
            <a:r>
              <a:rPr lang="en-US" baseline="0"/>
              <a:t>But really, there is no single definition, only subtle differences.</a:t>
            </a:r>
          </a:p>
          <a:p>
            <a:endParaRPr lang="en-US" baseline="0"/>
          </a:p>
          <a:p>
            <a:r>
              <a:rPr lang="en-US" baseline="0"/>
              <a:t>Then we went on to see what’s going on in linear regression, logistic regression and clustering. This is just tip of the ice berg.</a:t>
            </a:r>
          </a:p>
          <a:p>
            <a:r>
              <a:rPr lang="en-US" baseline="0"/>
              <a:t>You’ll realize that machine learning means making decisions using mathematics.</a:t>
            </a:r>
          </a:p>
          <a:p>
            <a:endParaRPr lang="en-US" baseline="0"/>
          </a:p>
          <a:p>
            <a:pPr marL="9144" indent="0">
              <a:buNone/>
            </a:pPr>
            <a:r>
              <a:rPr lang="en-US" baseline="0"/>
              <a:t>In this short time, we were unable to discuss the problem of overfitting, the curse of dimensionality, and the different problems that we can see in data, and how to deal with them.</a:t>
            </a:r>
          </a:p>
          <a:p>
            <a:r>
              <a:rPr lang="en-US" baseline="0"/>
              <a:t>But my advice is, visualize the data, understand the spread of the data, decide whether normalization is required before apply a machine learning algorithm.</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36</a:t>
            </a:fld>
            <a:endParaRPr lang="en-US"/>
          </a:p>
        </p:txBody>
      </p:sp>
    </p:spTree>
    <p:extLst>
      <p:ext uri="{BB962C8B-B14F-4D97-AF65-F5344CB8AC3E}">
        <p14:creationId xmlns:p14="http://schemas.microsoft.com/office/powerpoint/2010/main" val="3689122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37</a:t>
            </a:fld>
            <a:endParaRPr lang="en-US"/>
          </a:p>
        </p:txBody>
      </p:sp>
    </p:spTree>
    <p:extLst>
      <p:ext uri="{BB962C8B-B14F-4D97-AF65-F5344CB8AC3E}">
        <p14:creationId xmlns:p14="http://schemas.microsoft.com/office/powerpoint/2010/main" val="2922413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effectLst/>
              </a:rPr>
              <a:t>In </a:t>
            </a:r>
            <a:r>
              <a:rPr lang="en-US">
                <a:effectLst/>
                <a:hlinkClick r:id="rId3" tooltip="Statistics"/>
              </a:rPr>
              <a:t>statistics</a:t>
            </a:r>
            <a:r>
              <a:rPr lang="en-US">
                <a:effectLst/>
              </a:rPr>
              <a:t>, a </a:t>
            </a:r>
            <a:r>
              <a:rPr lang="en-US" b="1">
                <a:effectLst/>
              </a:rPr>
              <a:t>spurious relationship</a:t>
            </a:r>
            <a:r>
              <a:rPr lang="en-US">
                <a:effectLst/>
              </a:rPr>
              <a:t> (see also </a:t>
            </a:r>
            <a:r>
              <a:rPr lang="en-US">
                <a:effectLst/>
                <a:hlinkClick r:id="rId4" tooltip="Spurious correlation"/>
              </a:rPr>
              <a:t>spurious correlation</a:t>
            </a:r>
            <a:r>
              <a:rPr lang="en-US">
                <a:effectLst/>
              </a:rPr>
              <a:t> and spurious regression) is a </a:t>
            </a:r>
            <a:r>
              <a:rPr lang="en-US">
                <a:effectLst/>
                <a:hlinkClick r:id="rId5" tooltip="Mathematical relationship"/>
              </a:rPr>
              <a:t>mathematical relationship</a:t>
            </a:r>
            <a:r>
              <a:rPr lang="en-US">
                <a:effectLst/>
              </a:rPr>
              <a:t> in which two or more events or variables are not causally related to each other (i.e. they are independent), yet it may be wrongly inferred that they are, due to either coincidence or the presence of a certain third, unseen factor</a:t>
            </a:r>
          </a:p>
          <a:p>
            <a:endParaRPr lang="en-US">
              <a:effectLst/>
            </a:endParaRPr>
          </a:p>
          <a:p>
            <a:r>
              <a:rPr lang="en-US">
                <a:effectLst/>
              </a:rPr>
              <a:t>Quirks in modelling – e.g. change</a:t>
            </a:r>
            <a:r>
              <a:rPr lang="en-US" baseline="0">
                <a:effectLst/>
              </a:rPr>
              <a:t> of the sign of the coefficient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38</a:t>
            </a:fld>
            <a:endParaRPr lang="en-US"/>
          </a:p>
        </p:txBody>
      </p:sp>
    </p:spTree>
    <p:extLst>
      <p:ext uri="{BB962C8B-B14F-4D97-AF65-F5344CB8AC3E}">
        <p14:creationId xmlns:p14="http://schemas.microsoft.com/office/powerpoint/2010/main" val="235992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a:pPr/>
              <a:t>4</a:t>
            </a:fld>
            <a:endParaRPr lang="en-US"/>
          </a:p>
        </p:txBody>
      </p:sp>
    </p:spTree>
    <p:extLst>
      <p:ext uri="{BB962C8B-B14F-4D97-AF65-F5344CB8AC3E}">
        <p14:creationId xmlns:p14="http://schemas.microsoft.com/office/powerpoint/2010/main" val="273678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There are many terms there</a:t>
            </a:r>
            <a:r>
              <a:rPr lang="en-US" baseline="0"/>
              <a:t> are used synonymously to describe this field. There are some subtle differences.</a:t>
            </a:r>
          </a:p>
          <a:p>
            <a:r>
              <a:rPr lang="en-US" baseline="0"/>
              <a:t>Many people disagree with the definition of these terms.</a:t>
            </a: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a:solidFill>
                  <a:schemeClr val="tx1"/>
                </a:solidFill>
                <a:effectLst/>
                <a:latin typeface="+mn-lt"/>
                <a:ea typeface="+mn-ea"/>
                <a:cs typeface="+mn-cs"/>
              </a:rPr>
              <a:t>Drew Conway is an American data scientist known for his </a:t>
            </a:r>
            <a:r>
              <a:rPr lang="en-US" sz="1100" kern="1200" err="1">
                <a:solidFill>
                  <a:schemeClr val="tx1"/>
                </a:solidFill>
                <a:effectLst/>
                <a:latin typeface="+mn-lt"/>
                <a:ea typeface="+mn-ea"/>
                <a:cs typeface="+mn-cs"/>
              </a:rPr>
              <a:t>venn</a:t>
            </a:r>
            <a:r>
              <a:rPr lang="en-US" sz="1100" kern="1200">
                <a:solidFill>
                  <a:schemeClr val="tx1"/>
                </a:solidFill>
                <a:effectLst/>
                <a:latin typeface="+mn-lt"/>
                <a:ea typeface="+mn-ea"/>
                <a:cs typeface="+mn-cs"/>
              </a:rPr>
              <a:t> diagram definition of data science as well as applying data science to study terrorism.</a:t>
            </a: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a:solidFill>
                  <a:schemeClr val="tx1"/>
                </a:solidFill>
                <a:effectLst/>
                <a:latin typeface="+mn-lt"/>
                <a:ea typeface="+mn-ea"/>
                <a:cs typeface="+mn-cs"/>
              </a:rPr>
              <a:t>These terms are often used loosely.</a:t>
            </a:r>
            <a:endParaRPr lang="en-US"/>
          </a:p>
          <a:p>
            <a:pPr marL="9144" indent="0">
              <a:buNone/>
            </a:pP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5255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9144" indent="0">
              <a:buNone/>
            </a:pPr>
            <a:r>
              <a:rPr lang="en-US"/>
              <a:t>Big data</a:t>
            </a:r>
          </a:p>
          <a:p>
            <a:pPr marL="9144" indent="0">
              <a:buNone/>
            </a:pPr>
            <a:r>
              <a:rPr lang="en-US"/>
              <a:t>I hate these 2 words. Once a manager in my previous job asked me to analyze "big data" stored on excel sheet.</a:t>
            </a:r>
          </a:p>
          <a:p>
            <a:pPr marL="9144" indent="0">
              <a:buNone/>
            </a:pPr>
            <a:r>
              <a:rPr lang="en-US"/>
              <a:t>What is big data then? It is data that cannot fit in a single </a:t>
            </a:r>
            <a:r>
              <a:rPr lang="en-US" err="1"/>
              <a:t>machine.So</a:t>
            </a:r>
            <a:r>
              <a:rPr lang="en-US"/>
              <a:t> if our laptops have 1 TB of memory, with HPC type performance, will there still be the term big data?</a:t>
            </a:r>
          </a:p>
          <a:p>
            <a:pPr marL="9144" indent="0">
              <a:buNone/>
            </a:pPr>
            <a:r>
              <a:rPr lang="en-US"/>
              <a:t>Who has heard of the 3Vs of big data – Volume, </a:t>
            </a:r>
            <a:r>
              <a:rPr lang="en-US" err="1"/>
              <a:t>Variety,Veracity</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a:pPr/>
              <a:t>6</a:t>
            </a:fld>
            <a:endParaRPr lang="en-US"/>
          </a:p>
        </p:txBody>
      </p:sp>
    </p:spTree>
    <p:extLst>
      <p:ext uri="{BB962C8B-B14F-4D97-AF65-F5344CB8AC3E}">
        <p14:creationId xmlns:p14="http://schemas.microsoft.com/office/powerpoint/2010/main" val="183099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60705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Fake quotes.</a:t>
            </a: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endParaRPr lang="en-US" sz="1100" kern="1200" dirty="0">
              <a:solidFill>
                <a:schemeClr val="tx1"/>
              </a:solidFill>
              <a:effectLst/>
              <a:latin typeface="+mn-lt"/>
              <a:ea typeface="+mn-ea"/>
              <a:cs typeface="+mn-cs"/>
            </a:endParaRP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The term was popularized in the United States by </a:t>
            </a:r>
            <a:r>
              <a:rPr lang="en-US" sz="1100" b="1" kern="1200" dirty="0">
                <a:solidFill>
                  <a:schemeClr val="tx1"/>
                </a:solidFill>
                <a:effectLst/>
                <a:latin typeface="+mn-lt"/>
                <a:ea typeface="+mn-ea"/>
                <a:cs typeface="+mn-cs"/>
              </a:rPr>
              <a:t>Mark Twain</a:t>
            </a:r>
            <a:r>
              <a:rPr lang="en-US" sz="1100" kern="1200" dirty="0">
                <a:solidFill>
                  <a:schemeClr val="tx1"/>
                </a:solidFill>
                <a:effectLst/>
                <a:latin typeface="+mn-lt"/>
                <a:ea typeface="+mn-ea"/>
                <a:cs typeface="+mn-cs"/>
              </a:rPr>
              <a:t> (among others), who attributed it to the 19th-century British Prime Minister </a:t>
            </a:r>
            <a:r>
              <a:rPr lang="en-US" sz="1100" b="1" kern="1200" dirty="0">
                <a:solidFill>
                  <a:schemeClr val="tx1"/>
                </a:solidFill>
                <a:effectLst/>
                <a:latin typeface="+mn-lt"/>
                <a:ea typeface="+mn-ea"/>
                <a:cs typeface="+mn-cs"/>
              </a:rPr>
              <a:t>Benjamin Disraeli</a:t>
            </a:r>
            <a:r>
              <a:rPr lang="en-US" sz="1100" kern="1200" dirty="0">
                <a:solidFill>
                  <a:schemeClr val="tx1"/>
                </a:solidFill>
                <a:effectLst/>
                <a:latin typeface="+mn-lt"/>
                <a:ea typeface="+mn-ea"/>
                <a:cs typeface="+mn-cs"/>
              </a:rPr>
              <a:t> </a:t>
            </a: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endParaRPr lang="en-US" sz="1100" kern="1200" dirty="0">
              <a:solidFill>
                <a:schemeClr val="tx1"/>
              </a:solidFill>
              <a:effectLst/>
              <a:latin typeface="+mn-lt"/>
              <a:ea typeface="+mn-ea"/>
              <a:cs typeface="+mn-cs"/>
            </a:endParaRP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Trust Wikipedia.</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65796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a:pPr/>
              <a:t>9</a:t>
            </a:fld>
            <a:endParaRPr lang="en-US"/>
          </a:p>
        </p:txBody>
      </p:sp>
    </p:spTree>
    <p:extLst>
      <p:ext uri="{BB962C8B-B14F-4D97-AF65-F5344CB8AC3E}">
        <p14:creationId xmlns:p14="http://schemas.microsoft.com/office/powerpoint/2010/main" val="2482538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dirty="0">
                <a:solidFill>
                  <a:srgbClr val="000000"/>
                </a:solidFill>
                <a:latin typeface="+mn-lt"/>
              </a:rPr>
              <a:t>Quirks of data e.g. What could be wrong with the data, missing data, misspelt data, errors in the data.</a:t>
            </a:r>
          </a:p>
          <a:p>
            <a:endParaRPr lang="en-US" dirty="0"/>
          </a:p>
          <a:p>
            <a:pPr lvl="0"/>
            <a:r>
              <a:rPr lang="en-US" dirty="0">
                <a:solidFill>
                  <a:srgbClr val="000000"/>
                </a:solidFill>
                <a:latin typeface="+mn-lt"/>
              </a:rPr>
              <a:t>Distribution of data.</a:t>
            </a:r>
          </a:p>
          <a:p>
            <a:pPr lvl="1"/>
            <a:r>
              <a:rPr lang="en-US" dirty="0">
                <a:solidFill>
                  <a:srgbClr val="000000"/>
                </a:solidFill>
                <a:latin typeface="+mn-lt"/>
              </a:rPr>
              <a:t>Are there categories where there are only very few data points?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857875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a:t>“Click to add quote here. Type quotation marks before and after text.”</a:t>
            </a:r>
            <a:endParaRP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a:t>
            </a:r>
            <a:r>
              <a:rPr lang="en-US"/>
              <a:t>to add quoted person’s name, title, company</a:t>
            </a:r>
            <a:endParaRPr/>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March 11,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a:t>“Click to add quote here. Type quotation marks before and after text.”</a:t>
            </a:r>
            <a:endParaRP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March 11,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March 11,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March 11,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March 11,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March 11,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March 11,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March 11, 2017</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05039DC-98B3-47E6-AD46-BA5B72AD8B4A}"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48AA38D-5CBD-4E44-A2EB-B3F38A5B8051}" type="datetime4">
              <a:rPr lang="en-US" smtClean="0"/>
              <a:t>March 11,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F030E74-B79E-47A7-AA1C-BA3D00CC0B4A}" type="datetime4">
              <a:rPr lang="en-US" smtClean="0"/>
              <a:t>March 11,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0FDD7F1-9FB6-4CB9-BA1F-25B205B879F3}"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27D5831-B468-414C-94B5-F04EB43FC0AE}"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27A18C6-3F10-4266-96C9-5D014F3025B2}"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B8B1958-F972-48E2-B30C-3D9C71EE7ED1}"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March 11,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March 11, 2017</a:t>
            </a:fld>
            <a:endParaRPr/>
          </a:p>
        </p:txBody>
      </p:sp>
      <p:sp>
        <p:nvSpPr>
          <p:cNvPr id="12" name="Footer Placeholder 11"/>
          <p:cNvSpPr>
            <a:spLocks noGrp="1"/>
          </p:cNvSpPr>
          <p:nvPr>
            <p:ph type="ftr" sz="quarter" idx="16"/>
          </p:nvPr>
        </p:nvSpPr>
        <p:spPr/>
        <p:txBody>
          <a:bodyPr/>
          <a:lstStyle/>
          <a:p>
            <a:r>
              <a:rPr lang="en-US"/>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March 11,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March 11,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11_Title Slide with N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p:nvPr>
        </p:nvSpPr>
        <p:spPr>
          <a:xfrm>
            <a:off x="611028" y="2667000"/>
            <a:ext cx="9141619" cy="2286000"/>
          </a:xfrm>
        </p:spPr>
        <p:txBody>
          <a:bodyPr anchor="b">
            <a:noAutofit/>
          </a:bodyPr>
          <a:lstStyle>
            <a:lvl1pPr>
              <a:lnSpc>
                <a:spcPct val="80000"/>
              </a:lnSpc>
              <a:defRPr sz="8000">
                <a:solidFill>
                  <a:schemeClr val="tx1"/>
                </a:solidFill>
              </a:defRPr>
            </a:lvl1pPr>
          </a:lstStyle>
          <a:p>
            <a:r>
              <a:rPr lang="en-US"/>
              <a:t>Click to edit Master title style</a:t>
            </a:r>
            <a:endParaRPr/>
          </a:p>
        </p:txBody>
      </p:sp>
      <p:sp>
        <p:nvSpPr>
          <p:cNvPr id="10" name="Text Placeholder 9"/>
          <p:cNvSpPr>
            <a:spLocks noGrp="1"/>
          </p:cNvSpPr>
          <p:nvPr userDrawn="1">
            <p:ph type="body" sz="quarter" idx="13"/>
          </p:nvPr>
        </p:nvSpPr>
        <p:spPr>
          <a:xfrm>
            <a:off x="609600" y="4939693"/>
            <a:ext cx="9141619" cy="699107"/>
          </a:xfrm>
        </p:spPr>
        <p:txBody>
          <a:bodyPr wrap="square">
            <a:noAutofit/>
          </a:bodyPr>
          <a:lstStyle>
            <a:lvl1pPr marL="0" indent="0">
              <a:spcBef>
                <a:spcPts val="0"/>
              </a:spcBef>
              <a:buFontTx/>
              <a:buNone/>
              <a:defRPr sz="4400">
                <a:solidFill>
                  <a:schemeClr val="tx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userDrawn="1">
            <p:ph type="body" sz="quarter" idx="14"/>
          </p:nvPr>
        </p:nvSpPr>
        <p:spPr>
          <a:xfrm>
            <a:off x="609600" y="5791200"/>
            <a:ext cx="9141619" cy="457200"/>
          </a:xfrm>
        </p:spPr>
        <p:txBody>
          <a:bodyPr wrap="square">
            <a:noAutofit/>
          </a:bodyPr>
          <a:lstStyle>
            <a:lvl1pPr marL="0" indent="0">
              <a:spcBef>
                <a:spcPts val="0"/>
              </a:spcBef>
              <a:buFontTx/>
              <a:buNone/>
              <a:defRPr sz="2800">
                <a:solidFill>
                  <a:schemeClr val="tx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userDrawn="1">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spTree>
    <p:extLst>
      <p:ext uri="{BB962C8B-B14F-4D97-AF65-F5344CB8AC3E}">
        <p14:creationId xmlns:p14="http://schemas.microsoft.com/office/powerpoint/2010/main" val="58062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March 11,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March 11,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March 11,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March 11,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March 11,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March 11,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March 11, 2017</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 id="214748368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upercomputingfrontiers.com/201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diagramData" Target="../diagrams/data1.xml"/><Relationship Id="rId21" Type="http://schemas.openxmlformats.org/officeDocument/2006/relationships/image" Target="../media/image26.png"/><Relationship Id="rId7" Type="http://schemas.microsoft.com/office/2007/relationships/diagramDrawing" Target="../diagrams/drawing1.xml"/><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diagramColors" Target="../diagrams/colors1.xml"/><Relationship Id="rId11" Type="http://schemas.openxmlformats.org/officeDocument/2006/relationships/image" Target="../media/image16.png"/><Relationship Id="rId24" Type="http://schemas.openxmlformats.org/officeDocument/2006/relationships/image" Target="../media/image29.jpg"/><Relationship Id="rId5" Type="http://schemas.openxmlformats.org/officeDocument/2006/relationships/diagramQuickStyle" Target="../diagrams/quickStyle1.xml"/><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diagramLayout" Target="../diagrams/layout1.xml"/><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35.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hyperlink" Target="http://supercomputingfrontiers.com/2017/"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1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0393" y="2209800"/>
            <a:ext cx="7771607" cy="1905000"/>
          </a:xfrm>
        </p:spPr>
        <p:txBody>
          <a:bodyPr/>
          <a:lstStyle/>
          <a:p>
            <a:r>
              <a:rPr lang="en-US" sz="5400" dirty="0"/>
              <a:t>TUTORIAL 5: HIGH PERFORMANCE DATA ANALYTICS 101</a:t>
            </a:r>
          </a:p>
        </p:txBody>
      </p:sp>
      <p:sp>
        <p:nvSpPr>
          <p:cNvPr id="7" name="Subtitle 6"/>
          <p:cNvSpPr>
            <a:spLocks noGrp="1"/>
          </p:cNvSpPr>
          <p:nvPr>
            <p:ph type="subTitle" idx="1"/>
          </p:nvPr>
        </p:nvSpPr>
        <p:spPr/>
        <p:txBody>
          <a:bodyPr/>
          <a:lstStyle/>
          <a:p>
            <a:r>
              <a:rPr lang="en-US" dirty="0"/>
              <a:t>Hui Liang, Lead Data Scientist</a:t>
            </a:r>
          </a:p>
          <a:p>
            <a:r>
              <a:rPr lang="it-IT" dirty="0"/>
              <a:t>Wei Ann Lim, Data Scientist</a:t>
            </a:r>
            <a:endParaRPr lang="en-US" dirty="0"/>
          </a:p>
          <a:p>
            <a:r>
              <a:rPr lang="en-US" sz="2000" dirty="0"/>
              <a:t>APJ Innovation Center, Hewlett Packard Enterprise, Singapore</a:t>
            </a:r>
          </a:p>
        </p:txBody>
      </p:sp>
      <p:sp>
        <p:nvSpPr>
          <p:cNvPr id="11" name="Text Placeholder 10"/>
          <p:cNvSpPr>
            <a:spLocks noGrp="1"/>
          </p:cNvSpPr>
          <p:nvPr>
            <p:ph type="body" sz="quarter" idx="13"/>
          </p:nvPr>
        </p:nvSpPr>
        <p:spPr/>
        <p:txBody>
          <a:bodyPr/>
          <a:lstStyle/>
          <a:p>
            <a:r>
              <a:rPr lang="en-US"/>
              <a:t>March 13, 2017</a:t>
            </a:r>
          </a:p>
        </p:txBody>
      </p:sp>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457200"/>
            <a:ext cx="3674739" cy="1280083"/>
          </a:xfrm>
          <a:prstGeom prst="rect">
            <a:avLst/>
          </a:prstGeom>
        </p:spPr>
      </p:pic>
    </p:spTree>
    <p:extLst>
      <p:ext uri="{BB962C8B-B14F-4D97-AF65-F5344CB8AC3E}">
        <p14:creationId xmlns:p14="http://schemas.microsoft.com/office/powerpoint/2010/main" val="108082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Pipeline</a:t>
            </a:r>
          </a:p>
        </p:txBody>
      </p:sp>
      <p:sp>
        <p:nvSpPr>
          <p:cNvPr id="3" name="Slide Number Placeholder 2"/>
          <p:cNvSpPr>
            <a:spLocks noGrp="1"/>
          </p:cNvSpPr>
          <p:nvPr>
            <p:ph type="sldNum" sz="quarter" idx="12"/>
          </p:nvPr>
        </p:nvSpPr>
        <p:spPr/>
        <p:txBody>
          <a:bodyPr/>
          <a:lstStyle/>
          <a:p>
            <a:fld id="{B016F8AB-BCEA-4347-8BA6-BE776009BC89}" type="slidenum">
              <a:rPr lang="en-US" smtClean="0"/>
              <a:t>10</a:t>
            </a:fld>
            <a:endParaRPr lang="en-US"/>
          </a:p>
        </p:txBody>
      </p:sp>
      <p:graphicFrame>
        <p:nvGraphicFramePr>
          <p:cNvPr id="4" name="Diagram 3"/>
          <p:cNvGraphicFramePr/>
          <p:nvPr>
            <p:extLst>
              <p:ext uri="{D42A27DB-BD31-4B8C-83A1-F6EECF244321}">
                <p14:modId xmlns:p14="http://schemas.microsoft.com/office/powerpoint/2010/main" val="2850049269"/>
              </p:ext>
            </p:extLst>
          </p:nvPr>
        </p:nvGraphicFramePr>
        <p:xfrm>
          <a:off x="1742536" y="1012201"/>
          <a:ext cx="5591207" cy="5650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rved Left Arrow 4"/>
          <p:cNvSpPr/>
          <p:nvPr/>
        </p:nvSpPr>
        <p:spPr bwMode="ltGray">
          <a:xfrm rot="10800000">
            <a:off x="707356" y="2380891"/>
            <a:ext cx="810884" cy="2631056"/>
          </a:xfrm>
          <a:prstGeom prst="curvedLeftArrow">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solidFill>
                <a:schemeClr val="tx1"/>
              </a:solidFill>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77841" y="580395"/>
            <a:ext cx="1858458" cy="77497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78263" y="623605"/>
            <a:ext cx="1541473" cy="578052"/>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33743" y="1430180"/>
            <a:ext cx="1834444" cy="455231"/>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45295" y="1062762"/>
            <a:ext cx="1662546" cy="343299"/>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20066" y="2315443"/>
            <a:ext cx="1849489" cy="924745"/>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33991" y="1259959"/>
            <a:ext cx="1473693" cy="712285"/>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28564" y="1365808"/>
            <a:ext cx="978817" cy="520647"/>
          </a:xfrm>
          <a:prstGeom prst="rect">
            <a:avLst/>
          </a:prstGeom>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83780" y="2827055"/>
            <a:ext cx="847866" cy="847866"/>
          </a:xfrm>
          <a:prstGeom prst="rect">
            <a:avLst/>
          </a:prstGeom>
        </p:spPr>
      </p:pic>
      <p:pic>
        <p:nvPicPr>
          <p:cNvPr id="15" name="Picture 1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68598" y="3373312"/>
            <a:ext cx="1215182" cy="694390"/>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77841" y="5271472"/>
            <a:ext cx="673081" cy="708855"/>
          </a:xfrm>
          <a:prstGeom prst="rect">
            <a:avLst/>
          </a:prstGeom>
        </p:spPr>
      </p:pic>
      <p:pic>
        <p:nvPicPr>
          <p:cNvPr id="17" name="Picture 1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724855" y="5403023"/>
            <a:ext cx="1302963" cy="445750"/>
          </a:xfrm>
          <a:prstGeom prst="rect">
            <a:avLst/>
          </a:prstGeom>
        </p:spPr>
      </p:pic>
      <p:pic>
        <p:nvPicPr>
          <p:cNvPr id="18" name="Picture 1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817972" y="2852444"/>
            <a:ext cx="1283374" cy="527288"/>
          </a:xfrm>
          <a:prstGeom prst="rect">
            <a:avLst/>
          </a:prstGeom>
        </p:spPr>
      </p:pic>
      <p:pic>
        <p:nvPicPr>
          <p:cNvPr id="19" name="Picture 1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128100" y="5341383"/>
            <a:ext cx="1152024" cy="576012"/>
          </a:xfrm>
          <a:prstGeom prst="rect">
            <a:avLst/>
          </a:prstGeom>
        </p:spPr>
      </p:pic>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036842" y="5259594"/>
            <a:ext cx="1692527" cy="732609"/>
          </a:xfrm>
          <a:prstGeom prst="rect">
            <a:avLst/>
          </a:prstGeom>
        </p:spPr>
      </p:pic>
      <p:pic>
        <p:nvPicPr>
          <p:cNvPr id="21" name="Picture 2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382032" y="5999184"/>
            <a:ext cx="549356" cy="521354"/>
          </a:xfrm>
          <a:prstGeom prst="rect">
            <a:avLst/>
          </a:prstGeom>
        </p:spPr>
      </p:pic>
      <p:pic>
        <p:nvPicPr>
          <p:cNvPr id="22" name="Picture 2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651794" y="3543557"/>
            <a:ext cx="1764394" cy="629833"/>
          </a:xfrm>
          <a:prstGeom prst="rect">
            <a:avLst/>
          </a:prstGeom>
        </p:spPr>
      </p:pic>
      <p:pic>
        <p:nvPicPr>
          <p:cNvPr id="23" name="Picture 2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105560" y="4213963"/>
            <a:ext cx="1585853" cy="634341"/>
          </a:xfrm>
          <a:prstGeom prst="rect">
            <a:avLst/>
          </a:prstGeom>
        </p:spPr>
      </p:pic>
    </p:spTree>
    <p:extLst>
      <p:ext uri="{BB962C8B-B14F-4D97-AF65-F5344CB8AC3E}">
        <p14:creationId xmlns:p14="http://schemas.microsoft.com/office/powerpoint/2010/main" val="231754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016F8AB-BCEA-4347-8BA6-BE776009BC89}" type="slidenum">
              <a:rPr lang="en-US" smtClean="0"/>
              <a:t>11</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961" y="457200"/>
            <a:ext cx="10091738" cy="5866412"/>
          </a:xfrm>
          <a:prstGeom prst="rect">
            <a:avLst/>
          </a:prstGeom>
        </p:spPr>
      </p:pic>
      <p:sp>
        <p:nvSpPr>
          <p:cNvPr id="2" name="Oval 1"/>
          <p:cNvSpPr/>
          <p:nvPr/>
        </p:nvSpPr>
        <p:spPr bwMode="ltGray">
          <a:xfrm>
            <a:off x="7162800" y="1905000"/>
            <a:ext cx="18288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5" name="Oval 4"/>
          <p:cNvSpPr/>
          <p:nvPr/>
        </p:nvSpPr>
        <p:spPr bwMode="ltGray">
          <a:xfrm>
            <a:off x="7696200" y="5105400"/>
            <a:ext cx="28956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6" name="Oval 5"/>
          <p:cNvSpPr/>
          <p:nvPr/>
        </p:nvSpPr>
        <p:spPr bwMode="ltGray">
          <a:xfrm>
            <a:off x="2258646" y="1905000"/>
            <a:ext cx="18288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23167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a:latin typeface="+mj-lt"/>
              </a:rPr>
              <a:t>Regression</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365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Assumption About You</a:t>
            </a:r>
          </a:p>
        </p:txBody>
      </p:sp>
      <p:sp>
        <p:nvSpPr>
          <p:cNvPr id="7" name="Content Placeholder 6"/>
          <p:cNvSpPr>
            <a:spLocks noGrp="1"/>
          </p:cNvSpPr>
          <p:nvPr>
            <p:ph idx="1"/>
          </p:nvPr>
        </p:nvSpPr>
        <p:spPr/>
        <p:txBody>
          <a:bodyPr/>
          <a:lstStyle/>
          <a:p>
            <a:r>
              <a:rPr lang="en-US"/>
              <a:t>You have basic understanding of middle school mathematics</a:t>
            </a:r>
          </a:p>
          <a:p>
            <a:pPr lvl="1"/>
            <a:r>
              <a:rPr lang="en-US"/>
              <a:t>Square root.</a:t>
            </a:r>
          </a:p>
          <a:p>
            <a:pPr lvl="1"/>
            <a:r>
              <a:rPr lang="en-US"/>
              <a:t>Scatter Plot.</a:t>
            </a:r>
          </a:p>
          <a:p>
            <a:pPr lvl="1"/>
            <a:r>
              <a:rPr lang="en-US"/>
              <a:t>Mathematical symbols like differentiation, integration, and summation.</a:t>
            </a:r>
          </a:p>
          <a:p>
            <a:pPr lvl="1"/>
            <a:r>
              <a:rPr lang="en-US"/>
              <a:t>Statistics e.g. mean, median, mode, variance, standard derivation</a:t>
            </a:r>
          </a:p>
        </p:txBody>
      </p:sp>
    </p:spTree>
    <p:extLst>
      <p:ext uri="{BB962C8B-B14F-4D97-AF65-F5344CB8AC3E}">
        <p14:creationId xmlns:p14="http://schemas.microsoft.com/office/powerpoint/2010/main" val="292355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Regression</a:t>
            </a:r>
          </a:p>
        </p:txBody>
      </p:sp>
      <p:graphicFrame>
        <p:nvGraphicFramePr>
          <p:cNvPr id="5" name="Content Placeholder 4"/>
          <p:cNvGraphicFramePr>
            <a:graphicFrameLocks noGrp="1"/>
          </p:cNvGraphicFramePr>
          <p:nvPr>
            <p:ph idx="1"/>
            <p:extLst/>
          </p:nvPr>
        </p:nvGraphicFramePr>
        <p:xfrm>
          <a:off x="0" y="1371600"/>
          <a:ext cx="12192000" cy="5139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pic>
        <p:nvPicPr>
          <p:cNvPr id="7" name="Picture 6"/>
          <p:cNvPicPr>
            <a:picLocks noChangeAspect="1"/>
          </p:cNvPicPr>
          <p:nvPr/>
        </p:nvPicPr>
        <p:blipFill>
          <a:blip r:embed="rId8"/>
          <a:stretch>
            <a:fillRect/>
          </a:stretch>
        </p:blipFill>
        <p:spPr>
          <a:xfrm>
            <a:off x="609441" y="3429000"/>
            <a:ext cx="3446225" cy="2312069"/>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8315" y="3429000"/>
            <a:ext cx="3197384" cy="2398038"/>
          </a:xfrm>
          <a:prstGeom prst="rect">
            <a:avLst/>
          </a:prstGeom>
        </p:spPr>
      </p:pic>
    </p:spTree>
    <p:extLst>
      <p:ext uri="{BB962C8B-B14F-4D97-AF65-F5344CB8AC3E}">
        <p14:creationId xmlns:p14="http://schemas.microsoft.com/office/powerpoint/2010/main" val="311305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Linear Regression</a:t>
            </a:r>
          </a:p>
        </p:txBody>
      </p:sp>
      <p:sp>
        <p:nvSpPr>
          <p:cNvPr id="3" name="Content Placeholder 2"/>
          <p:cNvSpPr>
            <a:spLocks noGrp="1"/>
          </p:cNvSpPr>
          <p:nvPr>
            <p:ph idx="1"/>
          </p:nvPr>
        </p:nvSpPr>
        <p:spPr/>
        <p:txBody>
          <a:bodyPr/>
          <a:lstStyle/>
          <a:p>
            <a:r>
              <a:rPr lang="en-US" sz="2800"/>
              <a:t>“Grand-daddy” of all “Machine Learning” Algorithm</a:t>
            </a:r>
          </a:p>
          <a:p>
            <a:r>
              <a:rPr lang="en-US" sz="2800"/>
              <a:t>Identifying the linear relation between independent variables (X</a:t>
            </a:r>
            <a:r>
              <a:rPr lang="en-US" sz="2800" baseline="-25000"/>
              <a:t>1</a:t>
            </a:r>
            <a:r>
              <a:rPr lang="en-US" sz="2800"/>
              <a:t>, X</a:t>
            </a:r>
            <a:r>
              <a:rPr lang="en-US" sz="2800" baseline="-25000"/>
              <a:t>2</a:t>
            </a:r>
            <a:r>
              <a:rPr lang="en-US" sz="2800"/>
              <a:t> … </a:t>
            </a:r>
            <a:r>
              <a:rPr lang="en-US" sz="2800" err="1"/>
              <a:t>X</a:t>
            </a:r>
            <a:r>
              <a:rPr lang="en-US" sz="2800" baseline="-25000" err="1"/>
              <a:t>n</a:t>
            </a:r>
            <a:r>
              <a:rPr lang="en-US" sz="2800"/>
              <a:t>) and dependent variables (Y).</a:t>
            </a:r>
          </a:p>
          <a:p>
            <a:pPr lvl="1"/>
            <a:r>
              <a:rPr lang="en-US" sz="2400"/>
              <a:t>Prediction about the dependent variable can be made by knowing the independent variables.</a:t>
            </a:r>
          </a:p>
          <a:p>
            <a:pPr lvl="1"/>
            <a:r>
              <a:rPr lang="en-US" sz="2400"/>
              <a:t>Control the value of the dependent variable.</a:t>
            </a:r>
          </a:p>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pSp>
        <p:nvGrpSpPr>
          <p:cNvPr id="7" name="Group 6"/>
          <p:cNvGrpSpPr/>
          <p:nvPr/>
        </p:nvGrpSpPr>
        <p:grpSpPr>
          <a:xfrm>
            <a:off x="4438627" y="4115264"/>
            <a:ext cx="3309710" cy="2315604"/>
            <a:chOff x="3815556" y="2950263"/>
            <a:chExt cx="4145756" cy="3160770"/>
          </a:xfrm>
        </p:grpSpPr>
        <p:pic>
          <p:nvPicPr>
            <p:cNvPr id="5" name="Picture 4"/>
            <p:cNvPicPr>
              <a:picLocks noChangeAspect="1"/>
            </p:cNvPicPr>
            <p:nvPr/>
          </p:nvPicPr>
          <p:blipFill>
            <a:blip r:embed="rId3"/>
            <a:stretch>
              <a:fillRect/>
            </a:stretch>
          </p:blipFill>
          <p:spPr>
            <a:xfrm>
              <a:off x="3815556" y="2950263"/>
              <a:ext cx="4145756" cy="2850636"/>
            </a:xfrm>
            <a:prstGeom prst="rect">
              <a:avLst/>
            </a:prstGeom>
          </p:spPr>
        </p:pic>
        <p:sp>
          <p:nvSpPr>
            <p:cNvPr id="6" name="TextBox 5"/>
            <p:cNvSpPr txBox="1"/>
            <p:nvPr/>
          </p:nvSpPr>
          <p:spPr>
            <a:xfrm>
              <a:off x="4227511" y="5806233"/>
              <a:ext cx="3733800" cy="304800"/>
            </a:xfrm>
            <a:prstGeom prst="rect">
              <a:avLst/>
            </a:prstGeom>
            <a:noFill/>
          </p:spPr>
          <p:txBody>
            <a:bodyPr wrap="square" lIns="0" tIns="0" rIns="0" bIns="0" rtlCol="0">
              <a:noAutofit/>
            </a:bodyPr>
            <a:lstStyle/>
            <a:p>
              <a:pPr>
                <a:lnSpc>
                  <a:spcPct val="90000"/>
                </a:lnSpc>
              </a:pPr>
              <a:r>
                <a:rPr lang="en-US" sz="1200"/>
                <a:t>Relationship between the ambient temperature and electrical power output of in a power station.</a:t>
              </a:r>
            </a:p>
          </p:txBody>
        </p:sp>
      </p:grpSp>
    </p:spTree>
    <p:extLst>
      <p:ext uri="{BB962C8B-B14F-4D97-AF65-F5344CB8AC3E}">
        <p14:creationId xmlns:p14="http://schemas.microsoft.com/office/powerpoint/2010/main" val="332975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grpSp>
        <p:nvGrpSpPr>
          <p:cNvPr id="6" name="Group 5"/>
          <p:cNvGrpSpPr/>
          <p:nvPr/>
        </p:nvGrpSpPr>
        <p:grpSpPr>
          <a:xfrm>
            <a:off x="3048000" y="1371600"/>
            <a:ext cx="6265466" cy="4612956"/>
            <a:chOff x="2755701" y="1498077"/>
            <a:chExt cx="6265466" cy="4612956"/>
          </a:xfrm>
        </p:grpSpPr>
        <p:pic>
          <p:nvPicPr>
            <p:cNvPr id="7" name="Picture 6"/>
            <p:cNvPicPr>
              <a:picLocks noChangeAspect="1"/>
            </p:cNvPicPr>
            <p:nvPr/>
          </p:nvPicPr>
          <p:blipFill>
            <a:blip r:embed="rId3"/>
            <a:stretch>
              <a:fillRect/>
            </a:stretch>
          </p:blipFill>
          <p:spPr>
            <a:xfrm>
              <a:off x="2755701" y="1498077"/>
              <a:ext cx="6265466" cy="4308156"/>
            </a:xfrm>
            <a:prstGeom prst="rect">
              <a:avLst/>
            </a:prstGeom>
          </p:spPr>
        </p:pic>
        <p:sp>
          <p:nvSpPr>
            <p:cNvPr id="8" name="TextBox 7"/>
            <p:cNvSpPr txBox="1"/>
            <p:nvPr/>
          </p:nvSpPr>
          <p:spPr>
            <a:xfrm>
              <a:off x="4227511" y="5806233"/>
              <a:ext cx="3733800" cy="304800"/>
            </a:xfrm>
            <a:prstGeom prst="rect">
              <a:avLst/>
            </a:prstGeom>
            <a:noFill/>
          </p:spPr>
          <p:txBody>
            <a:bodyPr wrap="square" lIns="0" tIns="0" rIns="0" bIns="0" rtlCol="0">
              <a:noAutofit/>
            </a:bodyPr>
            <a:lstStyle/>
            <a:p>
              <a:pPr algn="ctr">
                <a:lnSpc>
                  <a:spcPct val="90000"/>
                </a:lnSpc>
              </a:pPr>
              <a:r>
                <a:rPr lang="en-US" sz="1200"/>
                <a:t>Relationship between the ambient temperature and electrical power output of in a power station.</a:t>
              </a:r>
            </a:p>
          </p:txBody>
        </p:sp>
      </p:grpSp>
      <p:cxnSp>
        <p:nvCxnSpPr>
          <p:cNvPr id="10" name="Straight Connector 9"/>
          <p:cNvCxnSpPr/>
          <p:nvPr/>
        </p:nvCxnSpPr>
        <p:spPr>
          <a:xfrm>
            <a:off x="4048556" y="1905000"/>
            <a:ext cx="4267200" cy="3048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3" name="Picture 2"/>
          <p:cNvPicPr>
            <a:picLocks noChangeAspect="1"/>
          </p:cNvPicPr>
          <p:nvPr/>
        </p:nvPicPr>
        <p:blipFill>
          <a:blip r:embed="rId3"/>
          <a:stretch>
            <a:fillRect/>
          </a:stretch>
        </p:blipFill>
        <p:spPr>
          <a:xfrm>
            <a:off x="3241674" y="1371600"/>
            <a:ext cx="5705475" cy="3990975"/>
          </a:xfrm>
          <a:prstGeom prst="rect">
            <a:avLst/>
          </a:prstGeom>
        </p:spPr>
      </p:pic>
      <p:cxnSp>
        <p:nvCxnSpPr>
          <p:cNvPr id="9" name="Straight Connector 8"/>
          <p:cNvCxnSpPr/>
          <p:nvPr/>
        </p:nvCxnSpPr>
        <p:spPr>
          <a:xfrm>
            <a:off x="4572000" y="2209800"/>
            <a:ext cx="3429000" cy="25146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4400" y="1905000"/>
            <a:ext cx="2971800" cy="28194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77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39195" y="4362908"/>
            <a:ext cx="1601927" cy="505872"/>
          </a:xfrm>
          <a:prstGeom prst="rect">
            <a:avLst/>
          </a:prstGeom>
        </p:spPr>
      </p:pic>
      <p:sp>
        <p:nvSpPr>
          <p:cNvPr id="3" name="Content Placeholder 2"/>
          <p:cNvSpPr>
            <a:spLocks noGrp="1"/>
          </p:cNvSpPr>
          <p:nvPr>
            <p:ph idx="1"/>
          </p:nvPr>
        </p:nvSpPr>
        <p:spPr>
          <a:xfrm>
            <a:off x="609600" y="1524000"/>
            <a:ext cx="10969784" cy="4571999"/>
          </a:xfrm>
        </p:spPr>
        <p:txBody>
          <a:bodyPr>
            <a:normAutofit/>
          </a:bodyPr>
          <a:lstStyle/>
          <a:p>
            <a:pPr marL="514350" indent="-514350">
              <a:buAutoNum type="arabicPeriod"/>
            </a:pPr>
            <a:r>
              <a:rPr lang="en-US"/>
              <a:t>Start with a </a:t>
            </a:r>
            <a:r>
              <a:rPr lang="en-US" b="1"/>
              <a:t>hypothesis</a:t>
            </a:r>
            <a:r>
              <a:rPr lang="en-US"/>
              <a:t>:</a:t>
            </a:r>
          </a:p>
          <a:p>
            <a:r>
              <a:rPr lang="en-US"/>
              <a:t>You are familiar with Y = </a:t>
            </a:r>
            <a:r>
              <a:rPr lang="en-US" err="1"/>
              <a:t>mX</a:t>
            </a:r>
            <a:r>
              <a:rPr lang="en-US"/>
              <a:t> + c</a:t>
            </a:r>
          </a:p>
          <a:p>
            <a:pPr lvl="1"/>
            <a:r>
              <a:rPr lang="en-US"/>
              <a:t>m is the gradient</a:t>
            </a:r>
          </a:p>
          <a:p>
            <a:pPr lvl="1"/>
            <a:r>
              <a:rPr lang="en-US"/>
              <a:t>c is the Y-intercept aka the bias term</a:t>
            </a:r>
          </a:p>
          <a:p>
            <a:r>
              <a:rPr lang="en-US"/>
              <a:t>Generalize </a:t>
            </a:r>
          </a:p>
          <a:p>
            <a:endParaRPr lang="en-US"/>
          </a:p>
          <a:p>
            <a:endParaRPr lang="en-US"/>
          </a:p>
          <a:p>
            <a:endParaRPr lang="en-US"/>
          </a:p>
          <a:p>
            <a:pPr marL="0" indent="0">
              <a:buNone/>
            </a:pPr>
            <a:endParaRPr lang="en-US"/>
          </a:p>
          <a:p>
            <a:pPr marL="0" indent="0">
              <a:buNone/>
            </a:pPr>
            <a:r>
              <a:rPr lang="en-US"/>
              <a:t>     </a:t>
            </a:r>
            <a:r>
              <a:rPr lang="el-GR">
                <a:latin typeface="Times New Roman" panose="02020603050405020304" pitchFamily="18" charset="0"/>
                <a:cs typeface="Times New Roman" panose="02020603050405020304" pitchFamily="18" charset="0"/>
              </a:rPr>
              <a:t>θ</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x</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 becomes the Y-intercept</a:t>
            </a:r>
            <a:endParaRPr lang="en-US"/>
          </a:p>
          <a:p>
            <a:pPr marL="0" indent="0">
              <a:buNone/>
            </a:pPr>
            <a:r>
              <a:rPr lang="en-US">
                <a:latin typeface="Times New Roman" panose="02020603050405020304" pitchFamily="18" charset="0"/>
                <a:cs typeface="Times New Roman" panose="02020603050405020304" pitchFamily="18" charset="0"/>
              </a:rPr>
              <a:t>     The set of </a:t>
            </a:r>
            <a:r>
              <a:rPr lang="el-GR">
                <a:latin typeface="Times New Roman" panose="02020603050405020304" pitchFamily="18" charset="0"/>
                <a:cs typeface="Times New Roman" panose="02020603050405020304" pitchFamily="18" charset="0"/>
              </a:rPr>
              <a:t>θ</a:t>
            </a:r>
            <a:r>
              <a:rPr lang="en-US" baseline="-25000">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 is known as the parameters instead of the gradient.</a:t>
            </a:r>
          </a:p>
        </p:txBody>
      </p:sp>
      <p:pic>
        <p:nvPicPr>
          <p:cNvPr id="6" name="Picture 5"/>
          <p:cNvPicPr>
            <a:picLocks noChangeAspect="1"/>
          </p:cNvPicPr>
          <p:nvPr/>
        </p:nvPicPr>
        <p:blipFill>
          <a:blip r:embed="rId4"/>
          <a:stretch>
            <a:fillRect/>
          </a:stretch>
        </p:blipFill>
        <p:spPr>
          <a:xfrm>
            <a:off x="762000" y="3959137"/>
            <a:ext cx="5211883" cy="566777"/>
          </a:xfrm>
          <a:prstGeom prst="rect">
            <a:avLst/>
          </a:prstGeom>
        </p:spPr>
      </p:pic>
      <p:pic>
        <p:nvPicPr>
          <p:cNvPr id="5" name="Picture 4"/>
          <p:cNvPicPr>
            <a:picLocks noChangeAspect="1"/>
          </p:cNvPicPr>
          <p:nvPr/>
        </p:nvPicPr>
        <p:blipFill>
          <a:blip r:embed="rId5"/>
          <a:stretch>
            <a:fillRect/>
          </a:stretch>
        </p:blipFill>
        <p:spPr>
          <a:xfrm>
            <a:off x="835184" y="3232072"/>
            <a:ext cx="2590800" cy="631902"/>
          </a:xfrm>
          <a:prstGeom prst="rect">
            <a:avLst/>
          </a:prstGeom>
        </p:spPr>
      </p:pic>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
        <p:nvSpPr>
          <p:cNvPr id="8" name="TextBox 7"/>
          <p:cNvSpPr txBox="1"/>
          <p:nvPr/>
        </p:nvSpPr>
        <p:spPr>
          <a:xfrm>
            <a:off x="6477000" y="838199"/>
            <a:ext cx="5410200" cy="1600201"/>
          </a:xfrm>
          <a:prstGeom prst="rect">
            <a:avLst/>
          </a:prstGeom>
          <a:noFill/>
          <a:ln w="38100">
            <a:solidFill>
              <a:srgbClr val="00B388"/>
            </a:solidFill>
          </a:ln>
        </p:spPr>
        <p:txBody>
          <a:bodyPr wrap="square" lIns="0" tIns="0" rIns="0" bIns="0" rtlCol="0">
            <a:noAutofit/>
          </a:bodyPr>
          <a:lstStyle/>
          <a:p>
            <a:pPr>
              <a:lnSpc>
                <a:spcPct val="90000"/>
              </a:lnSpc>
            </a:pPr>
            <a:endParaRPr lang="en-US" b="1"/>
          </a:p>
          <a:p>
            <a:pPr>
              <a:lnSpc>
                <a:spcPct val="90000"/>
              </a:lnSpc>
            </a:pPr>
            <a:r>
              <a:rPr lang="en-US" b="1"/>
              <a:t> Symbols</a:t>
            </a:r>
          </a:p>
          <a:p>
            <a:pPr>
              <a:lnSpc>
                <a:spcPct val="90000"/>
              </a:lnSpc>
            </a:pPr>
            <a:r>
              <a:rPr lang="en-US"/>
              <a:t> i: the superscripts, indicates which data point</a:t>
            </a:r>
          </a:p>
          <a:p>
            <a:pPr>
              <a:lnSpc>
                <a:spcPct val="90000"/>
              </a:lnSpc>
            </a:pPr>
            <a:r>
              <a:rPr lang="en-US"/>
              <a:t> j: the subscripts, indicates which variable</a:t>
            </a:r>
          </a:p>
          <a:p>
            <a:pPr>
              <a:lnSpc>
                <a:spcPct val="90000"/>
              </a:lnSpc>
            </a:pPr>
            <a:r>
              <a:rPr lang="en-US"/>
              <a:t> h(x</a:t>
            </a:r>
            <a:r>
              <a:rPr lang="en-US" baseline="30000"/>
              <a:t>(</a:t>
            </a:r>
            <a:r>
              <a:rPr lang="en-US" baseline="30000" err="1"/>
              <a:t>i</a:t>
            </a:r>
            <a:r>
              <a:rPr lang="en-US" baseline="30000"/>
              <a:t>)</a:t>
            </a:r>
            <a:r>
              <a:rPr lang="en-US"/>
              <a:t>): The predicted value of data point number </a:t>
            </a:r>
            <a:r>
              <a:rPr lang="en-US" err="1"/>
              <a:t>i</a:t>
            </a:r>
            <a:endParaRPr lang="en-US"/>
          </a:p>
          <a:p>
            <a:pPr>
              <a:lnSpc>
                <a:spcPct val="90000"/>
              </a:lnSpc>
            </a:pPr>
            <a:endParaRPr lang="en-US"/>
          </a:p>
        </p:txBody>
      </p:sp>
    </p:spTree>
    <p:extLst>
      <p:ext uri="{BB962C8B-B14F-4D97-AF65-F5344CB8AC3E}">
        <p14:creationId xmlns:p14="http://schemas.microsoft.com/office/powerpoint/2010/main" val="3207346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10969784" cy="4571999"/>
          </a:xfrm>
        </p:spPr>
        <p:txBody>
          <a:bodyPr>
            <a:normAutofit/>
          </a:bodyPr>
          <a:lstStyle/>
          <a:p>
            <a:pPr marL="0" indent="0">
              <a:buNone/>
            </a:pPr>
            <a:r>
              <a:rPr lang="en-US"/>
              <a:t>2. Assume an initial value of parameter </a:t>
            </a:r>
            <a:r>
              <a:rPr lang="el-GR">
                <a:latin typeface="Times New Roman" panose="02020603050405020304" pitchFamily="18" charset="0"/>
                <a:cs typeface="Times New Roman" panose="02020603050405020304" pitchFamily="18" charset="0"/>
              </a:rPr>
              <a:t>θ</a:t>
            </a:r>
            <a:r>
              <a:rPr lang="en-US" baseline="-25000">
                <a:latin typeface="Times New Roman" panose="02020603050405020304" pitchFamily="18" charset="0"/>
                <a:cs typeface="Times New Roman" panose="02020603050405020304" pitchFamily="18" charset="0"/>
              </a:rPr>
              <a:t>j.</a:t>
            </a:r>
            <a:endParaRPr lang="en-US"/>
          </a:p>
          <a:p>
            <a:r>
              <a:rPr lang="en-US"/>
              <a:t>E.g. assume all </a:t>
            </a:r>
            <a:r>
              <a:rPr lang="el-GR">
                <a:latin typeface="Times New Roman" panose="02020603050405020304" pitchFamily="18" charset="0"/>
                <a:cs typeface="Times New Roman" panose="02020603050405020304" pitchFamily="18" charset="0"/>
              </a:rPr>
              <a:t>θ</a:t>
            </a:r>
            <a:r>
              <a:rPr lang="en-US" baseline="-25000">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 equals 0 initially</a:t>
            </a:r>
            <a:endParaRPr lang="en-US"/>
          </a:p>
        </p:txBody>
      </p:sp>
      <p:pic>
        <p:nvPicPr>
          <p:cNvPr id="6" name="Picture 5"/>
          <p:cNvPicPr>
            <a:picLocks noChangeAspect="1"/>
          </p:cNvPicPr>
          <p:nvPr/>
        </p:nvPicPr>
        <p:blipFill>
          <a:blip r:embed="rId3"/>
          <a:stretch>
            <a:fillRect/>
          </a:stretch>
        </p:blipFill>
        <p:spPr>
          <a:xfrm>
            <a:off x="1066800" y="3200400"/>
            <a:ext cx="6306378" cy="685800"/>
          </a:xfrm>
          <a:prstGeom prst="rect">
            <a:avLst/>
          </a:prstGeom>
        </p:spPr>
      </p:pic>
      <p:pic>
        <p:nvPicPr>
          <p:cNvPr id="5" name="Picture 4"/>
          <p:cNvPicPr>
            <a:picLocks noChangeAspect="1"/>
          </p:cNvPicPr>
          <p:nvPr/>
        </p:nvPicPr>
        <p:blipFill>
          <a:blip r:embed="rId4"/>
          <a:stretch>
            <a:fillRect/>
          </a:stretch>
        </p:blipFill>
        <p:spPr>
          <a:xfrm>
            <a:off x="1066800" y="2438400"/>
            <a:ext cx="3124200" cy="762000"/>
          </a:xfrm>
          <a:prstGeom prst="rect">
            <a:avLst/>
          </a:prstGeom>
        </p:spPr>
      </p:pic>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pic>
        <p:nvPicPr>
          <p:cNvPr id="7" name="Picture 6"/>
          <p:cNvPicPr>
            <a:picLocks noChangeAspect="1"/>
          </p:cNvPicPr>
          <p:nvPr/>
        </p:nvPicPr>
        <p:blipFill>
          <a:blip r:embed="rId5"/>
          <a:stretch>
            <a:fillRect/>
          </a:stretch>
        </p:blipFill>
        <p:spPr>
          <a:xfrm>
            <a:off x="1066800" y="3816255"/>
            <a:ext cx="1910591" cy="603345"/>
          </a:xfrm>
          <a:prstGeom prst="rect">
            <a:avLst/>
          </a:prstGeom>
        </p:spPr>
      </p:pic>
    </p:spTree>
    <p:extLst>
      <p:ext uri="{BB962C8B-B14F-4D97-AF65-F5344CB8AC3E}">
        <p14:creationId xmlns:p14="http://schemas.microsoft.com/office/powerpoint/2010/main" val="2420294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Schedule</a:t>
            </a:r>
          </a:p>
        </p:txBody>
      </p:sp>
      <p:sp>
        <p:nvSpPr>
          <p:cNvPr id="6" name="Content Placeholder 5"/>
          <p:cNvSpPr>
            <a:spLocks noGrp="1"/>
          </p:cNvSpPr>
          <p:nvPr>
            <p:ph sz="half" idx="1"/>
          </p:nvPr>
        </p:nvSpPr>
        <p:spPr>
          <a:xfrm>
            <a:off x="609441" y="1524000"/>
            <a:ext cx="2263155" cy="4572000"/>
          </a:xfrm>
        </p:spPr>
        <p:txBody>
          <a:bodyPr/>
          <a:lstStyle/>
          <a:p>
            <a:pPr marL="0" indent="0">
              <a:buNone/>
            </a:pPr>
            <a:r>
              <a:rPr lang="en-US" dirty="0"/>
              <a:t>9:00 am – 10:30 am</a:t>
            </a:r>
          </a:p>
          <a:p>
            <a:pPr marL="0" indent="0">
              <a:buNone/>
            </a:pPr>
            <a:r>
              <a:rPr lang="en-US" dirty="0"/>
              <a:t>10.30 am – 11.00 am</a:t>
            </a:r>
          </a:p>
          <a:p>
            <a:pPr marL="0" indent="0">
              <a:buNone/>
            </a:pPr>
            <a:r>
              <a:rPr lang="en-US" dirty="0"/>
              <a:t>11.00 am – 1.00 pm</a:t>
            </a:r>
          </a:p>
          <a:p>
            <a:pPr marL="0" indent="0">
              <a:buNone/>
            </a:pPr>
            <a:r>
              <a:rPr lang="en-US" dirty="0"/>
              <a:t>1.00 pm – 2.00 pm</a:t>
            </a:r>
          </a:p>
        </p:txBody>
      </p:sp>
      <p:sp>
        <p:nvSpPr>
          <p:cNvPr id="7" name="Content Placeholder 6"/>
          <p:cNvSpPr>
            <a:spLocks noGrp="1"/>
          </p:cNvSpPr>
          <p:nvPr>
            <p:ph sz="half" idx="2"/>
          </p:nvPr>
        </p:nvSpPr>
        <p:spPr>
          <a:xfrm>
            <a:off x="2872596" y="1524000"/>
            <a:ext cx="8706788" cy="4572000"/>
          </a:xfrm>
        </p:spPr>
        <p:txBody>
          <a:bodyPr/>
          <a:lstStyle/>
          <a:p>
            <a:pPr marL="0" indent="0">
              <a:buNone/>
            </a:pPr>
            <a:r>
              <a:rPr lang="en-US" dirty="0"/>
              <a:t>Track 1 Machine Learning</a:t>
            </a:r>
          </a:p>
          <a:p>
            <a:pPr marL="0" indent="0">
              <a:buNone/>
            </a:pPr>
            <a:r>
              <a:rPr lang="en-US" dirty="0"/>
              <a:t>Morning Tea Break </a:t>
            </a:r>
          </a:p>
          <a:p>
            <a:pPr marL="0" indent="0">
              <a:buNone/>
            </a:pPr>
            <a:r>
              <a:rPr lang="en-US" dirty="0"/>
              <a:t>Track 2 Text Analytics, Track 3 HPC &amp; Data Analytics</a:t>
            </a:r>
          </a:p>
          <a:p>
            <a:pPr marL="0" indent="0">
              <a:buNone/>
            </a:pPr>
            <a:r>
              <a:rPr lang="en-US" dirty="0"/>
              <a:t>Lunch Break</a:t>
            </a:r>
          </a:p>
        </p:txBody>
      </p:sp>
    </p:spTree>
    <p:extLst>
      <p:ext uri="{BB962C8B-B14F-4D97-AF65-F5344CB8AC3E}">
        <p14:creationId xmlns:p14="http://schemas.microsoft.com/office/powerpoint/2010/main" val="172613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1542222" y="1688432"/>
            <a:ext cx="6306378" cy="685800"/>
          </a:xfrm>
          <a:prstGeom prst="rect">
            <a:avLst/>
          </a:prstGeom>
        </p:spPr>
      </p:pic>
      <p:sp>
        <p:nvSpPr>
          <p:cNvPr id="3" name="Content Placeholder 2"/>
          <p:cNvSpPr>
            <a:spLocks noGrp="1"/>
          </p:cNvSpPr>
          <p:nvPr>
            <p:ph idx="1"/>
          </p:nvPr>
        </p:nvSpPr>
        <p:spPr/>
        <p:txBody>
          <a:bodyPr/>
          <a:lstStyle/>
          <a:p>
            <a:pPr marL="0" indent="0">
              <a:buNone/>
            </a:pPr>
            <a:r>
              <a:rPr lang="en-US"/>
              <a:t>3. Measure the errors of the hypothesis</a:t>
            </a:r>
          </a:p>
          <a:p>
            <a:r>
              <a:rPr lang="en-US"/>
              <a:t>Recall, </a:t>
            </a:r>
          </a:p>
          <a:p>
            <a:r>
              <a:rPr lang="en-US"/>
              <a:t>Choose </a:t>
            </a:r>
            <a:r>
              <a:rPr lang="el-GR">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a:t>
            </a:r>
            <a:r>
              <a:rPr lang="en-US"/>
              <a:t>that results in the hypothesis being close to the actual value, Y.</a:t>
            </a:r>
          </a:p>
          <a:p>
            <a:pPr lvl="1"/>
            <a:r>
              <a:rPr lang="en-US"/>
              <a:t>Error of a point = h(x) - y</a:t>
            </a:r>
          </a:p>
          <a:p>
            <a:pPr lvl="2"/>
            <a:r>
              <a:rPr lang="en-US"/>
              <a:t>More accurately, error of a point = (h(x) - y)</a:t>
            </a:r>
            <a:r>
              <a:rPr lang="en-US" baseline="30000"/>
              <a:t>2</a:t>
            </a:r>
          </a:p>
          <a:p>
            <a:pPr lvl="1"/>
            <a:r>
              <a:rPr lang="en-US"/>
              <a:t>Error of all points, aka cost function, </a:t>
            </a:r>
            <a:endParaRPr lang="en-US" baseline="30000"/>
          </a:p>
          <a:p>
            <a:endParaRPr lang="en-US"/>
          </a:p>
        </p:txBody>
      </p:sp>
      <p:pic>
        <p:nvPicPr>
          <p:cNvPr id="11" name="Picture 10"/>
          <p:cNvPicPr>
            <a:picLocks noChangeAspect="1"/>
          </p:cNvPicPr>
          <p:nvPr/>
        </p:nvPicPr>
        <p:blipFill>
          <a:blip r:embed="rId3"/>
          <a:stretch>
            <a:fillRect/>
          </a:stretch>
        </p:blipFill>
        <p:spPr>
          <a:xfrm>
            <a:off x="1143000" y="3661919"/>
            <a:ext cx="3276600" cy="893618"/>
          </a:xfrm>
          <a:prstGeom prst="rect">
            <a:avLst/>
          </a:prstGeom>
        </p:spPr>
      </p:pic>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grpSp>
        <p:nvGrpSpPr>
          <p:cNvPr id="19" name="Group 18"/>
          <p:cNvGrpSpPr/>
          <p:nvPr/>
        </p:nvGrpSpPr>
        <p:grpSpPr>
          <a:xfrm>
            <a:off x="8077200" y="71503"/>
            <a:ext cx="3657600" cy="2600194"/>
            <a:chOff x="6705600" y="1524000"/>
            <a:chExt cx="3657600" cy="2600194"/>
          </a:xfrm>
        </p:grpSpPr>
        <p:grpSp>
          <p:nvGrpSpPr>
            <p:cNvPr id="5" name="Group 4"/>
            <p:cNvGrpSpPr/>
            <p:nvPr/>
          </p:nvGrpSpPr>
          <p:grpSpPr>
            <a:xfrm>
              <a:off x="6705600" y="1524000"/>
              <a:ext cx="3657600" cy="2600194"/>
              <a:chOff x="6477000" y="2286000"/>
              <a:chExt cx="3657600" cy="2600194"/>
            </a:xfrm>
          </p:grpSpPr>
          <p:pic>
            <p:nvPicPr>
              <p:cNvPr id="6" name="Picture 5"/>
              <p:cNvPicPr>
                <a:picLocks noChangeAspect="1"/>
              </p:cNvPicPr>
              <p:nvPr/>
            </p:nvPicPr>
            <p:blipFill>
              <a:blip r:embed="rId4"/>
              <a:stretch>
                <a:fillRect/>
              </a:stretch>
            </p:blipFill>
            <p:spPr>
              <a:xfrm>
                <a:off x="6477000" y="2286000"/>
                <a:ext cx="3657600" cy="2600194"/>
              </a:xfrm>
              <a:prstGeom prst="rect">
                <a:avLst/>
              </a:prstGeom>
            </p:spPr>
          </p:pic>
          <p:cxnSp>
            <p:nvCxnSpPr>
              <p:cNvPr id="7" name="Straight Connector 6"/>
              <p:cNvCxnSpPr/>
              <p:nvPr/>
            </p:nvCxnSpPr>
            <p:spPr>
              <a:xfrm flipV="1">
                <a:off x="7007470" y="3525679"/>
                <a:ext cx="2895600" cy="60418"/>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p:nvPr/>
          </p:nvCxnSpPr>
          <p:spPr>
            <a:xfrm flipV="1">
              <a:off x="7696200" y="2209800"/>
              <a:ext cx="0" cy="584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874976" y="2544879"/>
              <a:ext cx="0" cy="2538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557260" y="2534864"/>
              <a:ext cx="0" cy="2538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557260" y="2798777"/>
              <a:ext cx="0" cy="228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448800" y="2788762"/>
              <a:ext cx="0" cy="71643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2607071" y="4878961"/>
            <a:ext cx="6974682" cy="932179"/>
          </a:xfrm>
          <a:prstGeom prst="rect">
            <a:avLst/>
          </a:prstGeom>
          <a:solidFill>
            <a:schemeClr val="bg1"/>
          </a:solidFill>
          <a:ln w="57150">
            <a:solidFill>
              <a:srgbClr val="00B388"/>
            </a:solidFill>
          </a:ln>
        </p:spPr>
        <p:txBody>
          <a:bodyPr wrap="square" lIns="0" tIns="0" rIns="0" bIns="0" rtlCol="0" anchor="ctr" anchorCtr="0">
            <a:noAutofit/>
          </a:bodyPr>
          <a:lstStyle/>
          <a:p>
            <a:pPr algn="ctr">
              <a:lnSpc>
                <a:spcPct val="90000"/>
              </a:lnSpc>
            </a:pPr>
            <a:r>
              <a:rPr lang="en-US" sz="2800"/>
              <a:t>IS THERE AN EFFECTIVE WAY OF CHOOSING </a:t>
            </a:r>
            <a:r>
              <a:rPr lang="el-GR" sz="2800">
                <a:latin typeface="Times New Roman" panose="02020603050405020304" pitchFamily="18" charset="0"/>
                <a:cs typeface="Times New Roman" panose="02020603050405020304" pitchFamily="18" charset="0"/>
              </a:rPr>
              <a:t>θ</a:t>
            </a:r>
            <a:r>
              <a:rPr lang="en-US" sz="2800">
                <a:latin typeface="Times New Roman" panose="02020603050405020304" pitchFamily="18" charset="0"/>
                <a:cs typeface="Times New Roman" panose="02020603050405020304" pitchFamily="18" charset="0"/>
              </a:rPr>
              <a:t>?</a:t>
            </a:r>
            <a:endParaRPr lang="en-US" sz="2800"/>
          </a:p>
        </p:txBody>
      </p:sp>
    </p:spTree>
    <p:extLst>
      <p:ext uri="{BB962C8B-B14F-4D97-AF65-F5344CB8AC3E}">
        <p14:creationId xmlns:p14="http://schemas.microsoft.com/office/powerpoint/2010/main" val="3556672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Side Track</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pic>
        <p:nvPicPr>
          <p:cNvPr id="5" name="Picture 4"/>
          <p:cNvPicPr>
            <a:picLocks noChangeAspect="1"/>
          </p:cNvPicPr>
          <p:nvPr/>
        </p:nvPicPr>
        <p:blipFill>
          <a:blip r:embed="rId3"/>
          <a:stretch>
            <a:fillRect/>
          </a:stretch>
        </p:blipFill>
        <p:spPr>
          <a:xfrm>
            <a:off x="3806031" y="1315641"/>
            <a:ext cx="4576762" cy="3922939"/>
          </a:xfrm>
          <a:prstGeom prst="rect">
            <a:avLst/>
          </a:prstGeom>
        </p:spPr>
      </p:pic>
      <p:cxnSp>
        <p:nvCxnSpPr>
          <p:cNvPr id="7" name="Straight Connector 6"/>
          <p:cNvCxnSpPr/>
          <p:nvPr/>
        </p:nvCxnSpPr>
        <p:spPr>
          <a:xfrm>
            <a:off x="4062663" y="1752600"/>
            <a:ext cx="1936242" cy="360426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34400" y="3962400"/>
            <a:ext cx="2640386" cy="533400"/>
          </a:xfrm>
          <a:prstGeom prst="rect">
            <a:avLst/>
          </a:prstGeom>
          <a:noFill/>
        </p:spPr>
        <p:txBody>
          <a:bodyPr wrap="square" lIns="0" tIns="0" rIns="0" bIns="0" rtlCol="0">
            <a:noAutofit/>
          </a:bodyPr>
          <a:lstStyle/>
          <a:p>
            <a:pPr>
              <a:lnSpc>
                <a:spcPct val="90000"/>
              </a:lnSpc>
            </a:pPr>
            <a:r>
              <a:rPr lang="el-GR" sz="2000">
                <a:latin typeface="Times New Roman" panose="02020603050405020304" pitchFamily="18" charset="0"/>
                <a:cs typeface="Times New Roman" panose="02020603050405020304" pitchFamily="18" charset="0"/>
              </a:rPr>
              <a:t>θ</a:t>
            </a:r>
            <a:r>
              <a:rPr lang="en-US" sz="2000" baseline="-25000">
                <a:latin typeface="Times New Roman" panose="02020603050405020304" pitchFamily="18" charset="0"/>
                <a:cs typeface="Times New Roman" panose="02020603050405020304" pitchFamily="18" charset="0"/>
              </a:rPr>
              <a:t>1 </a:t>
            </a:r>
            <a:r>
              <a:rPr lang="en-US" sz="2000">
                <a:latin typeface="Times New Roman" panose="02020603050405020304" pitchFamily="18" charset="0"/>
                <a:cs typeface="Times New Roman" panose="02020603050405020304" pitchFamily="18" charset="0"/>
              </a:rPr>
              <a:t> (note, axis is not x)</a:t>
            </a:r>
            <a:endParaRPr lang="en-US" sz="2000" baseline="-25000"/>
          </a:p>
        </p:txBody>
      </p:sp>
      <p:sp>
        <p:nvSpPr>
          <p:cNvPr id="13" name="TextBox 12"/>
          <p:cNvSpPr txBox="1"/>
          <p:nvPr/>
        </p:nvSpPr>
        <p:spPr>
          <a:xfrm>
            <a:off x="5611542" y="1202139"/>
            <a:ext cx="859596" cy="383380"/>
          </a:xfrm>
          <a:prstGeom prst="rect">
            <a:avLst/>
          </a:prstGeom>
          <a:noFill/>
        </p:spPr>
        <p:txBody>
          <a:bodyPr wrap="square" lIns="0" tIns="0" rIns="0" bIns="0" rtlCol="0">
            <a:noAutofit/>
          </a:bodyPr>
          <a:lstStyle/>
          <a:p>
            <a:pPr>
              <a:lnSpc>
                <a:spcPct val="90000"/>
              </a:lnSpc>
            </a:pPr>
            <a:r>
              <a:rPr lang="en-US" sz="2000" dirty="0">
                <a:latin typeface="Times New Roman" panose="02020603050405020304" pitchFamily="18" charset="0"/>
                <a:cs typeface="Times New Roman" panose="02020603050405020304" pitchFamily="18" charset="0"/>
              </a:rPr>
              <a:t>Cost, J</a:t>
            </a:r>
            <a:endParaRPr lang="en-US" sz="2000" baseline="-25000" dirty="0"/>
          </a:p>
        </p:txBody>
      </p:sp>
      <p:pic>
        <p:nvPicPr>
          <p:cNvPr id="15" name="Picture 14"/>
          <p:cNvPicPr>
            <a:picLocks noChangeAspect="1"/>
          </p:cNvPicPr>
          <p:nvPr/>
        </p:nvPicPr>
        <p:blipFill>
          <a:blip r:embed="rId4"/>
          <a:stretch>
            <a:fillRect/>
          </a:stretch>
        </p:blipFill>
        <p:spPr>
          <a:xfrm>
            <a:off x="9619604" y="2308891"/>
            <a:ext cx="2050238" cy="500546"/>
          </a:xfrm>
          <a:prstGeom prst="rect">
            <a:avLst/>
          </a:prstGeom>
        </p:spPr>
      </p:pic>
      <p:cxnSp>
        <p:nvCxnSpPr>
          <p:cNvPr id="10" name="Straight Connector 9"/>
          <p:cNvCxnSpPr/>
          <p:nvPr/>
        </p:nvCxnSpPr>
        <p:spPr>
          <a:xfrm>
            <a:off x="4675852" y="4800600"/>
            <a:ext cx="2646105" cy="2286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stretch>
            <a:fillRect/>
          </a:stretch>
        </p:blipFill>
        <p:spPr>
          <a:xfrm>
            <a:off x="7984980" y="1280720"/>
            <a:ext cx="3213100" cy="876300"/>
          </a:xfrm>
          <a:prstGeom prst="rect">
            <a:avLst/>
          </a:prstGeom>
        </p:spPr>
      </p:pic>
      <p:sp>
        <p:nvSpPr>
          <p:cNvPr id="6" name="TextBox 5"/>
          <p:cNvSpPr txBox="1"/>
          <p:nvPr/>
        </p:nvSpPr>
        <p:spPr>
          <a:xfrm>
            <a:off x="8812737" y="2493024"/>
            <a:ext cx="762000" cy="392710"/>
          </a:xfrm>
          <a:prstGeom prst="rect">
            <a:avLst/>
          </a:prstGeom>
          <a:noFill/>
        </p:spPr>
        <p:txBody>
          <a:bodyPr wrap="square" lIns="0" tIns="0" rIns="0" bIns="0" rtlCol="0">
            <a:noAutofit/>
          </a:bodyPr>
          <a:lstStyle/>
          <a:p>
            <a:pPr>
              <a:lnSpc>
                <a:spcPct val="90000"/>
              </a:lnSpc>
            </a:pPr>
            <a:r>
              <a:rPr lang="en-US" sz="1600">
                <a:latin typeface="Times New Roman" panose="02020603050405020304" pitchFamily="18" charset="0"/>
                <a:cs typeface="Times New Roman" panose="02020603050405020304" pitchFamily="18" charset="0"/>
              </a:rPr>
              <a:t>Where</a:t>
            </a:r>
          </a:p>
        </p:txBody>
      </p:sp>
    </p:spTree>
    <p:extLst>
      <p:ext uri="{BB962C8B-B14F-4D97-AF65-F5344CB8AC3E}">
        <p14:creationId xmlns:p14="http://schemas.microsoft.com/office/powerpoint/2010/main" val="3692682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08800" y="2836331"/>
            <a:ext cx="3261931" cy="570175"/>
          </a:xfrm>
          <a:prstGeom prst="rect">
            <a:avLst/>
          </a:prstGeom>
        </p:spPr>
      </p:pic>
      <p:sp>
        <p:nvSpPr>
          <p:cNvPr id="3" name="Content Placeholder 2"/>
          <p:cNvSpPr>
            <a:spLocks noGrp="1"/>
          </p:cNvSpPr>
          <p:nvPr>
            <p:ph idx="1"/>
          </p:nvPr>
        </p:nvSpPr>
        <p:spPr/>
        <p:txBody>
          <a:bodyPr>
            <a:normAutofit/>
          </a:bodyPr>
          <a:lstStyle/>
          <a:p>
            <a:pPr marL="0" indent="0">
              <a:buNone/>
            </a:pPr>
            <a:endParaRPr lang="en-US" sz="2400"/>
          </a:p>
          <a:p>
            <a:pPr marL="0" indent="0">
              <a:buNone/>
            </a:pPr>
            <a:endParaRPr lang="en-US" sz="2400"/>
          </a:p>
          <a:p>
            <a:pPr marL="0" indent="0">
              <a:buNone/>
            </a:pPr>
            <a:r>
              <a:rPr lang="en-US" sz="2400"/>
              <a:t>4. Find the best parameters that will reduce the errors</a:t>
            </a:r>
          </a:p>
          <a:p>
            <a:r>
              <a:rPr lang="en-US" sz="2400"/>
              <a:t>By partial differentiation of the cost function for each </a:t>
            </a:r>
            <a:r>
              <a:rPr lang="el-GR" sz="2400">
                <a:latin typeface="Times New Roman" panose="02020603050405020304" pitchFamily="18" charset="0"/>
                <a:cs typeface="Times New Roman" panose="02020603050405020304" pitchFamily="18" charset="0"/>
              </a:rPr>
              <a:t>θ</a:t>
            </a:r>
            <a:r>
              <a:rPr lang="en-US" sz="2400">
                <a:latin typeface="Times New Roman" panose="02020603050405020304" pitchFamily="18" charset="0"/>
                <a:cs typeface="Times New Roman" panose="02020603050405020304" pitchFamily="18" charset="0"/>
              </a:rPr>
              <a:t>, </a:t>
            </a:r>
            <a:endParaRPr lang="en-US" sz="2400"/>
          </a:p>
          <a:p>
            <a:r>
              <a:rPr lang="en-US" sz="2400"/>
              <a:t>Followed by changing the parameters by a small amount, </a:t>
            </a:r>
            <a:r>
              <a:rPr lang="el-GR" sz="2400"/>
              <a:t>α</a:t>
            </a:r>
            <a:endParaRPr lang="en-US" sz="2400"/>
          </a:p>
        </p:txBody>
      </p:sp>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pic>
        <p:nvPicPr>
          <p:cNvPr id="7" name="Picture 6"/>
          <p:cNvPicPr>
            <a:picLocks noChangeAspect="1"/>
          </p:cNvPicPr>
          <p:nvPr/>
        </p:nvPicPr>
        <p:blipFill>
          <a:blip r:embed="rId3"/>
          <a:stretch>
            <a:fillRect/>
          </a:stretch>
        </p:blipFill>
        <p:spPr>
          <a:xfrm>
            <a:off x="2819400" y="1219200"/>
            <a:ext cx="6483788" cy="828050"/>
          </a:xfrm>
          <a:prstGeom prst="rect">
            <a:avLst/>
          </a:prstGeom>
        </p:spPr>
      </p:pic>
      <p:sp>
        <p:nvSpPr>
          <p:cNvPr id="8" name="TextBox 7"/>
          <p:cNvSpPr txBox="1"/>
          <p:nvPr/>
        </p:nvSpPr>
        <p:spPr>
          <a:xfrm>
            <a:off x="2169318" y="5230946"/>
            <a:ext cx="7850188" cy="560254"/>
          </a:xfrm>
          <a:prstGeom prst="rect">
            <a:avLst/>
          </a:prstGeom>
          <a:solidFill>
            <a:schemeClr val="bg1"/>
          </a:solidFill>
          <a:ln w="57150">
            <a:solidFill>
              <a:srgbClr val="00B388"/>
            </a:solidFill>
          </a:ln>
        </p:spPr>
        <p:txBody>
          <a:bodyPr wrap="square" lIns="0" tIns="0" rIns="0" bIns="0" rtlCol="0" anchor="ctr" anchorCtr="0">
            <a:noAutofit/>
          </a:bodyPr>
          <a:lstStyle/>
          <a:p>
            <a:pPr algn="ctr">
              <a:lnSpc>
                <a:spcPct val="90000"/>
              </a:lnSpc>
            </a:pPr>
            <a:r>
              <a:rPr lang="en-US" sz="3200"/>
              <a:t>REPEAT</a:t>
            </a:r>
          </a:p>
        </p:txBody>
      </p:sp>
      <p:grpSp>
        <p:nvGrpSpPr>
          <p:cNvPr id="14" name="Group 13"/>
          <p:cNvGrpSpPr/>
          <p:nvPr/>
        </p:nvGrpSpPr>
        <p:grpSpPr>
          <a:xfrm>
            <a:off x="9797546" y="3102756"/>
            <a:ext cx="1981200" cy="1700682"/>
            <a:chOff x="9906000" y="2507846"/>
            <a:chExt cx="1981200" cy="1700682"/>
          </a:xfrm>
        </p:grpSpPr>
        <p:sp>
          <p:nvSpPr>
            <p:cNvPr id="10" name="Oval 9"/>
            <p:cNvSpPr/>
            <p:nvPr/>
          </p:nvSpPr>
          <p:spPr bwMode="ltGray">
            <a:xfrm>
              <a:off x="11148123" y="2507846"/>
              <a:ext cx="228911" cy="285088"/>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11" name="TextBox 10"/>
            <p:cNvSpPr txBox="1"/>
            <p:nvPr/>
          </p:nvSpPr>
          <p:spPr>
            <a:xfrm>
              <a:off x="9906000" y="3370328"/>
              <a:ext cx="1981200" cy="838200"/>
            </a:xfrm>
            <a:prstGeom prst="rect">
              <a:avLst/>
            </a:prstGeom>
            <a:noFill/>
          </p:spPr>
          <p:txBody>
            <a:bodyPr wrap="square" lIns="0" tIns="0" rIns="0" bIns="0" rtlCol="0">
              <a:noAutofit/>
            </a:bodyPr>
            <a:lstStyle/>
            <a:p>
              <a:pPr>
                <a:lnSpc>
                  <a:spcPct val="90000"/>
                </a:lnSpc>
              </a:pPr>
              <a:r>
                <a:rPr lang="en-US"/>
                <a:t>Multiply with the data associated with variable j only.</a:t>
              </a:r>
            </a:p>
          </p:txBody>
        </p:sp>
        <p:cxnSp>
          <p:nvCxnSpPr>
            <p:cNvPr id="13" name="Straight Arrow Connector 12"/>
            <p:cNvCxnSpPr>
              <a:stCxn id="11" idx="0"/>
              <a:endCxn id="10" idx="3"/>
            </p:cNvCxnSpPr>
            <p:nvPr/>
          </p:nvCxnSpPr>
          <p:spPr>
            <a:xfrm flipV="1">
              <a:off x="10896600" y="2751184"/>
              <a:ext cx="285046" cy="619144"/>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a:blip r:embed="rId4"/>
          <a:stretch>
            <a:fillRect/>
          </a:stretch>
        </p:blipFill>
        <p:spPr>
          <a:xfrm>
            <a:off x="4516391" y="3965238"/>
            <a:ext cx="3089805" cy="987199"/>
          </a:xfrm>
          <a:prstGeom prst="rect">
            <a:avLst/>
          </a:prstGeom>
        </p:spPr>
      </p:pic>
    </p:spTree>
    <p:extLst>
      <p:ext uri="{BB962C8B-B14F-4D97-AF65-F5344CB8AC3E}">
        <p14:creationId xmlns:p14="http://schemas.microsoft.com/office/powerpoint/2010/main" val="1989387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0" y="1981200"/>
            <a:ext cx="3711575" cy="2693685"/>
          </a:xfrm>
        </p:spPr>
      </p:pic>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spTree>
    <p:extLst>
      <p:ext uri="{BB962C8B-B14F-4D97-AF65-F5344CB8AC3E}">
        <p14:creationId xmlns:p14="http://schemas.microsoft.com/office/powerpoint/2010/main" val="1943039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lnSpc>
                <a:spcPct val="150000"/>
              </a:lnSpc>
              <a:buFont typeface="+mj-lt"/>
              <a:buAutoNum type="arabicPeriod"/>
            </a:pPr>
            <a:r>
              <a:rPr lang="en-US" sz="2400"/>
              <a:t>Start with hypothesis: </a:t>
            </a:r>
          </a:p>
          <a:p>
            <a:pPr marL="514350" indent="-514350">
              <a:lnSpc>
                <a:spcPct val="150000"/>
              </a:lnSpc>
              <a:buFont typeface="+mj-lt"/>
              <a:buAutoNum type="arabicPeriod"/>
            </a:pPr>
            <a:r>
              <a:rPr lang="en-US" sz="2400"/>
              <a:t>Initialize </a:t>
            </a:r>
            <a:r>
              <a:rPr lang="el-GR" sz="2400">
                <a:latin typeface="Times New Roman" panose="02020603050405020304" pitchFamily="18" charset="0"/>
                <a:cs typeface="Times New Roman" panose="02020603050405020304" pitchFamily="18" charset="0"/>
              </a:rPr>
              <a:t>θ</a:t>
            </a:r>
            <a:r>
              <a:rPr lang="en-US" sz="2400" baseline="-25000">
                <a:latin typeface="Times New Roman" panose="02020603050405020304" pitchFamily="18" charset="0"/>
                <a:cs typeface="Times New Roman" panose="02020603050405020304" pitchFamily="18" charset="0"/>
              </a:rPr>
              <a:t>j</a:t>
            </a:r>
            <a:r>
              <a:rPr lang="en-US" sz="2400">
                <a:latin typeface="Times New Roman" panose="02020603050405020304" pitchFamily="18" charset="0"/>
                <a:cs typeface="Times New Roman" panose="02020603050405020304" pitchFamily="18" charset="0"/>
              </a:rPr>
              <a:t> </a:t>
            </a:r>
          </a:p>
          <a:p>
            <a:pPr marL="514350" indent="-514350">
              <a:lnSpc>
                <a:spcPct val="150000"/>
              </a:lnSpc>
              <a:buFont typeface="+mj-lt"/>
              <a:buAutoNum type="arabicPeriod"/>
            </a:pPr>
            <a:r>
              <a:rPr lang="en-US" sz="2400"/>
              <a:t>For each data point, calculate errors</a:t>
            </a:r>
          </a:p>
          <a:p>
            <a:pPr marL="514350" indent="-514350">
              <a:lnSpc>
                <a:spcPct val="150000"/>
              </a:lnSpc>
              <a:buFont typeface="+mj-lt"/>
              <a:buAutoNum type="arabicPeriod"/>
            </a:pPr>
            <a:r>
              <a:rPr lang="en-US" sz="2400"/>
              <a:t>For each </a:t>
            </a:r>
            <a:r>
              <a:rPr lang="el-GR" sz="2400">
                <a:latin typeface="Times New Roman" panose="02020603050405020304" pitchFamily="18" charset="0"/>
                <a:cs typeface="Times New Roman" panose="02020603050405020304" pitchFamily="18" charset="0"/>
              </a:rPr>
              <a:t>θ</a:t>
            </a:r>
            <a:r>
              <a:rPr lang="en-US" sz="2400" baseline="-25000">
                <a:latin typeface="Times New Roman" panose="02020603050405020304" pitchFamily="18" charset="0"/>
                <a:cs typeface="Times New Roman" panose="02020603050405020304" pitchFamily="18" charset="0"/>
              </a:rPr>
              <a:t>j</a:t>
            </a:r>
            <a:r>
              <a:rPr lang="en-US" sz="2400"/>
              <a:t>,  calculate its gradient </a:t>
            </a:r>
          </a:p>
          <a:p>
            <a:pPr marL="514350" indent="-514350">
              <a:lnSpc>
                <a:spcPct val="150000"/>
              </a:lnSpc>
              <a:buFont typeface="+mj-lt"/>
              <a:buAutoNum type="arabicPeriod"/>
            </a:pPr>
            <a:r>
              <a:rPr lang="en-US" sz="2400"/>
              <a:t>Update the value of				      </a:t>
            </a:r>
          </a:p>
          <a:p>
            <a:pPr marL="514350" indent="-514350">
              <a:lnSpc>
                <a:spcPct val="150000"/>
              </a:lnSpc>
              <a:buFont typeface="+mj-lt"/>
              <a:buAutoNum type="arabicPeriod"/>
            </a:pPr>
            <a:r>
              <a:rPr lang="en-US" sz="2400"/>
              <a:t>Repeat from step 3 until a certain number of iteration is reached or when error decreases by only a small amount. </a:t>
            </a:r>
          </a:p>
          <a:p>
            <a:endParaRPr lang="en-US" sz="2400"/>
          </a:p>
        </p:txBody>
      </p:sp>
      <p:pic>
        <p:nvPicPr>
          <p:cNvPr id="13" name="Picture 12"/>
          <p:cNvPicPr>
            <a:picLocks noChangeAspect="1"/>
          </p:cNvPicPr>
          <p:nvPr/>
        </p:nvPicPr>
        <p:blipFill>
          <a:blip r:embed="rId3"/>
          <a:stretch>
            <a:fillRect/>
          </a:stretch>
        </p:blipFill>
        <p:spPr>
          <a:xfrm>
            <a:off x="3878411" y="4082998"/>
            <a:ext cx="3696649" cy="866402"/>
          </a:xfrm>
          <a:prstGeom prst="rect">
            <a:avLst/>
          </a:prstGeom>
        </p:spPr>
      </p:pic>
      <p:pic>
        <p:nvPicPr>
          <p:cNvPr id="14" name="Picture 13"/>
          <p:cNvPicPr>
            <a:picLocks noChangeAspect="1"/>
          </p:cNvPicPr>
          <p:nvPr/>
        </p:nvPicPr>
        <p:blipFill>
          <a:blip r:embed="rId4"/>
          <a:stretch>
            <a:fillRect/>
          </a:stretch>
        </p:blipFill>
        <p:spPr>
          <a:xfrm>
            <a:off x="5830277" y="3395781"/>
            <a:ext cx="2438400" cy="828583"/>
          </a:xfrm>
          <a:prstGeom prst="rect">
            <a:avLst/>
          </a:prstGeom>
        </p:spPr>
      </p:pic>
      <p:pic>
        <p:nvPicPr>
          <p:cNvPr id="5" name="Picture 4"/>
          <p:cNvPicPr>
            <a:picLocks noChangeAspect="1"/>
          </p:cNvPicPr>
          <p:nvPr/>
        </p:nvPicPr>
        <p:blipFill>
          <a:blip r:embed="rId5"/>
          <a:stretch>
            <a:fillRect/>
          </a:stretch>
        </p:blipFill>
        <p:spPr>
          <a:xfrm>
            <a:off x="3962400" y="1464766"/>
            <a:ext cx="6306378" cy="685801"/>
          </a:xfrm>
          <a:prstGeom prst="rect">
            <a:avLst/>
          </a:prstGeom>
        </p:spPr>
      </p:pic>
      <p:pic>
        <p:nvPicPr>
          <p:cNvPr id="8" name="Picture 7"/>
          <p:cNvPicPr>
            <a:picLocks noChangeAspect="1"/>
          </p:cNvPicPr>
          <p:nvPr/>
        </p:nvPicPr>
        <p:blipFill>
          <a:blip r:embed="rId6"/>
          <a:stretch>
            <a:fillRect/>
          </a:stretch>
        </p:blipFill>
        <p:spPr>
          <a:xfrm>
            <a:off x="6124840" y="2877512"/>
            <a:ext cx="1762125" cy="518272"/>
          </a:xfrm>
          <a:prstGeom prst="rect">
            <a:avLst/>
          </a:prstGeom>
        </p:spPr>
      </p:pic>
      <p:sp>
        <p:nvSpPr>
          <p:cNvPr id="2" name="Title 1"/>
          <p:cNvSpPr>
            <a:spLocks noGrp="1"/>
          </p:cNvSpPr>
          <p:nvPr>
            <p:ph type="title"/>
          </p:nvPr>
        </p:nvSpPr>
        <p:spPr/>
        <p:txBody>
          <a:bodyPr/>
          <a:lstStyle/>
          <a:p>
            <a:r>
              <a:rPr lang="en-US"/>
              <a:t>Algorithm Summary</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
        <p:nvSpPr>
          <p:cNvPr id="6" name="TextBox 5"/>
          <p:cNvSpPr txBox="1"/>
          <p:nvPr/>
        </p:nvSpPr>
        <p:spPr>
          <a:xfrm>
            <a:off x="7568133" y="578411"/>
            <a:ext cx="4011251" cy="804986"/>
          </a:xfrm>
          <a:prstGeom prst="rect">
            <a:avLst/>
          </a:prstGeom>
          <a:noFill/>
          <a:ln w="38100">
            <a:solidFill>
              <a:srgbClr val="00B388"/>
            </a:solidFill>
          </a:ln>
        </p:spPr>
        <p:txBody>
          <a:bodyPr wrap="square" lIns="0" tIns="0" rIns="0" bIns="0" rtlCol="0" anchor="ctr" anchorCtr="0">
            <a:noAutofit/>
          </a:bodyPr>
          <a:lstStyle/>
          <a:p>
            <a:pPr>
              <a:lnSpc>
                <a:spcPct val="90000"/>
              </a:lnSpc>
            </a:pPr>
            <a:r>
              <a:rPr lang="en-US" sz="1400" b="1"/>
              <a:t> Symbols</a:t>
            </a:r>
          </a:p>
          <a:p>
            <a:pPr>
              <a:lnSpc>
                <a:spcPct val="90000"/>
              </a:lnSpc>
            </a:pPr>
            <a:r>
              <a:rPr lang="en-US" sz="1400"/>
              <a:t> i: the superscripts, indicates which data point</a:t>
            </a:r>
          </a:p>
          <a:p>
            <a:pPr>
              <a:lnSpc>
                <a:spcPct val="90000"/>
              </a:lnSpc>
            </a:pPr>
            <a:r>
              <a:rPr lang="en-US" sz="1400"/>
              <a:t> j: the subscripts, indicates which variable</a:t>
            </a:r>
          </a:p>
          <a:p>
            <a:pPr>
              <a:lnSpc>
                <a:spcPct val="90000"/>
              </a:lnSpc>
            </a:pPr>
            <a:r>
              <a:rPr lang="en-US" sz="1400"/>
              <a:t> h(x</a:t>
            </a:r>
            <a:r>
              <a:rPr lang="en-US" sz="1400" baseline="30000"/>
              <a:t>(</a:t>
            </a:r>
            <a:r>
              <a:rPr lang="en-US" sz="1400" baseline="30000" err="1"/>
              <a:t>i</a:t>
            </a:r>
            <a:r>
              <a:rPr lang="en-US" sz="1400" baseline="30000"/>
              <a:t>)</a:t>
            </a:r>
            <a:r>
              <a:rPr lang="en-US" sz="1400"/>
              <a:t>): The predicted value of data point number </a:t>
            </a:r>
            <a:r>
              <a:rPr lang="en-US" sz="1400" err="1"/>
              <a:t>i</a:t>
            </a:r>
            <a:endParaRPr lang="en-US" sz="1400"/>
          </a:p>
        </p:txBody>
      </p:sp>
    </p:spTree>
    <p:extLst>
      <p:ext uri="{BB962C8B-B14F-4D97-AF65-F5344CB8AC3E}">
        <p14:creationId xmlns:p14="http://schemas.microsoft.com/office/powerpoint/2010/main" val="482331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Predictive Performance</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pic>
        <p:nvPicPr>
          <p:cNvPr id="5" name="Picture 4"/>
          <p:cNvPicPr>
            <a:picLocks noChangeAspect="1"/>
          </p:cNvPicPr>
          <p:nvPr/>
        </p:nvPicPr>
        <p:blipFill>
          <a:blip r:embed="rId2"/>
          <a:stretch>
            <a:fillRect/>
          </a:stretch>
        </p:blipFill>
        <p:spPr>
          <a:xfrm>
            <a:off x="3875087" y="1833367"/>
            <a:ext cx="4438650" cy="3209925"/>
          </a:xfrm>
          <a:prstGeom prst="rect">
            <a:avLst/>
          </a:prstGeom>
        </p:spPr>
      </p:pic>
    </p:spTree>
    <p:extLst>
      <p:ext uri="{BB962C8B-B14F-4D97-AF65-F5344CB8AC3E}">
        <p14:creationId xmlns:p14="http://schemas.microsoft.com/office/powerpoint/2010/main" val="893033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Predictive Performance</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26</a:t>
            </a:fld>
            <a:endParaRPr lang="en-US"/>
          </a:p>
        </p:txBody>
      </p:sp>
      <p:pic>
        <p:nvPicPr>
          <p:cNvPr id="3" name="Picture 2"/>
          <p:cNvPicPr>
            <a:picLocks noChangeAspect="1"/>
          </p:cNvPicPr>
          <p:nvPr/>
        </p:nvPicPr>
        <p:blipFill>
          <a:blip r:embed="rId2"/>
          <a:stretch>
            <a:fillRect/>
          </a:stretch>
        </p:blipFill>
        <p:spPr>
          <a:xfrm>
            <a:off x="609441" y="1371600"/>
            <a:ext cx="4587710" cy="3317722"/>
          </a:xfrm>
          <a:prstGeom prst="rect">
            <a:avLst/>
          </a:prstGeom>
        </p:spPr>
      </p:pic>
      <p:pic>
        <p:nvPicPr>
          <p:cNvPr id="5" name="Picture 4"/>
          <p:cNvPicPr>
            <a:picLocks noChangeAspect="1"/>
          </p:cNvPicPr>
          <p:nvPr/>
        </p:nvPicPr>
        <p:blipFill>
          <a:blip r:embed="rId3"/>
          <a:stretch>
            <a:fillRect/>
          </a:stretch>
        </p:blipFill>
        <p:spPr>
          <a:xfrm>
            <a:off x="6326155" y="1371600"/>
            <a:ext cx="4722845" cy="3322348"/>
          </a:xfrm>
          <a:prstGeom prst="rect">
            <a:avLst/>
          </a:prstGeom>
        </p:spPr>
      </p:pic>
      <p:pic>
        <p:nvPicPr>
          <p:cNvPr id="6" name="Picture 5"/>
          <p:cNvPicPr>
            <a:picLocks noChangeAspect="1"/>
          </p:cNvPicPr>
          <p:nvPr/>
        </p:nvPicPr>
        <p:blipFill>
          <a:blip r:embed="rId4"/>
          <a:stretch>
            <a:fillRect/>
          </a:stretch>
        </p:blipFill>
        <p:spPr>
          <a:xfrm>
            <a:off x="6601602" y="4689322"/>
            <a:ext cx="4171950" cy="314325"/>
          </a:xfrm>
          <a:prstGeom prst="rect">
            <a:avLst/>
          </a:prstGeom>
        </p:spPr>
      </p:pic>
      <p:pic>
        <p:nvPicPr>
          <p:cNvPr id="7" name="Picture 6"/>
          <p:cNvPicPr>
            <a:picLocks noChangeAspect="1"/>
          </p:cNvPicPr>
          <p:nvPr/>
        </p:nvPicPr>
        <p:blipFill>
          <a:blip r:embed="rId5"/>
          <a:stretch>
            <a:fillRect/>
          </a:stretch>
        </p:blipFill>
        <p:spPr>
          <a:xfrm>
            <a:off x="770431" y="4786604"/>
            <a:ext cx="4265730" cy="217043"/>
          </a:xfrm>
          <a:prstGeom prst="rect">
            <a:avLst/>
          </a:prstGeom>
        </p:spPr>
      </p:pic>
    </p:spTree>
    <p:extLst>
      <p:ext uri="{BB962C8B-B14F-4D97-AF65-F5344CB8AC3E}">
        <p14:creationId xmlns:p14="http://schemas.microsoft.com/office/powerpoint/2010/main" val="1436424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Improving the Model</a:t>
            </a:r>
          </a:p>
        </p:txBody>
      </p:sp>
      <p:sp>
        <p:nvSpPr>
          <p:cNvPr id="3" name="Content Placeholder 2"/>
          <p:cNvSpPr>
            <a:spLocks noGrp="1"/>
          </p:cNvSpPr>
          <p:nvPr>
            <p:ph idx="1"/>
          </p:nvPr>
        </p:nvSpPr>
        <p:spPr/>
        <p:txBody>
          <a:bodyPr/>
          <a:lstStyle/>
          <a:p>
            <a:r>
              <a:rPr lang="en-US"/>
              <a:t>Higher Order Variables: </a:t>
            </a:r>
            <a:r>
              <a:rPr lang="en-US" err="1"/>
              <a:t>e.g</a:t>
            </a:r>
            <a:r>
              <a:rPr lang="en-US"/>
              <a:t> V</a:t>
            </a:r>
            <a:r>
              <a:rPr lang="en-US" baseline="30000"/>
              <a:t>2</a:t>
            </a:r>
            <a:r>
              <a:rPr lang="en-US"/>
              <a:t> or log(V) instead of V</a:t>
            </a:r>
          </a:p>
          <a:p>
            <a:endParaRPr lang="en-US"/>
          </a:p>
          <a:p>
            <a:endParaRPr lang="en-US"/>
          </a:p>
          <a:p>
            <a:endParaRPr lang="en-US"/>
          </a:p>
          <a:p>
            <a:endParaRPr lang="en-US"/>
          </a:p>
          <a:p>
            <a:endParaRPr lang="en-US"/>
          </a:p>
          <a:p>
            <a:endParaRPr lang="en-US"/>
          </a:p>
          <a:p>
            <a:endParaRPr lang="en-US"/>
          </a:p>
          <a:p>
            <a:pPr marL="0" indent="0">
              <a:buNone/>
            </a:pPr>
            <a:endParaRPr lang="en-US"/>
          </a:p>
          <a:p>
            <a:r>
              <a:rPr lang="en-US"/>
              <a:t>Include more variables</a:t>
            </a:r>
          </a:p>
          <a:p>
            <a:pPr lvl="1"/>
            <a:r>
              <a:rPr lang="en-US"/>
              <a:t>Beware of overfitting!</a:t>
            </a:r>
          </a:p>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27</a:t>
            </a:fld>
            <a:endParaRPr lang="en-US"/>
          </a:p>
        </p:txBody>
      </p:sp>
      <p:pic>
        <p:nvPicPr>
          <p:cNvPr id="7" name="Picture 6"/>
          <p:cNvPicPr>
            <a:picLocks noChangeAspect="1"/>
          </p:cNvPicPr>
          <p:nvPr/>
        </p:nvPicPr>
        <p:blipFill>
          <a:blip r:embed="rId2"/>
          <a:stretch>
            <a:fillRect/>
          </a:stretch>
        </p:blipFill>
        <p:spPr>
          <a:xfrm>
            <a:off x="609441" y="2114605"/>
            <a:ext cx="3990551" cy="2850393"/>
          </a:xfrm>
          <a:prstGeom prst="rect">
            <a:avLst/>
          </a:prstGeom>
        </p:spPr>
      </p:pic>
    </p:spTree>
    <p:extLst>
      <p:ext uri="{BB962C8B-B14F-4D97-AF65-F5344CB8AC3E}">
        <p14:creationId xmlns:p14="http://schemas.microsoft.com/office/powerpoint/2010/main" val="3082022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dirty="0">
                <a:latin typeface="+mj-lt"/>
              </a:rPr>
              <a:t>Logistic Regression</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7177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Logistics Regression</a:t>
            </a:r>
          </a:p>
        </p:txBody>
      </p:sp>
      <p:graphicFrame>
        <p:nvGraphicFramePr>
          <p:cNvPr id="5" name="Content Placeholder 4"/>
          <p:cNvGraphicFramePr>
            <a:graphicFrameLocks noGrp="1"/>
          </p:cNvGraphicFramePr>
          <p:nvPr>
            <p:ph idx="1"/>
            <p:extLst/>
          </p:nvPr>
        </p:nvGraphicFramePr>
        <p:xfrm>
          <a:off x="0" y="1371600"/>
          <a:ext cx="12192000" cy="5139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29</a:t>
            </a:fld>
            <a:endParaRPr lang="en-US"/>
          </a:p>
        </p:txBody>
      </p:sp>
      <p:pic>
        <p:nvPicPr>
          <p:cNvPr id="7" name="Picture 6"/>
          <p:cNvPicPr>
            <a:picLocks noChangeAspect="1"/>
          </p:cNvPicPr>
          <p:nvPr/>
        </p:nvPicPr>
        <p:blipFill>
          <a:blip r:embed="rId8"/>
          <a:stretch>
            <a:fillRect/>
          </a:stretch>
        </p:blipFill>
        <p:spPr>
          <a:xfrm>
            <a:off x="609441" y="3429000"/>
            <a:ext cx="3446225" cy="2312069"/>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8315" y="3429000"/>
            <a:ext cx="3197384" cy="2398038"/>
          </a:xfrm>
          <a:prstGeom prst="rect">
            <a:avLst/>
          </a:prstGeom>
        </p:spPr>
      </p:pic>
      <p:sp>
        <p:nvSpPr>
          <p:cNvPr id="3" name="Oval 2"/>
          <p:cNvSpPr/>
          <p:nvPr/>
        </p:nvSpPr>
        <p:spPr bwMode="ltGray">
          <a:xfrm>
            <a:off x="6198577" y="4053254"/>
            <a:ext cx="1767254" cy="1239715"/>
          </a:xfrm>
          <a:prstGeom prst="ellipse">
            <a:avLst/>
          </a:prstGeom>
          <a:noFill/>
          <a:ln w="28575">
            <a:solidFill>
              <a:srgbClr val="807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44434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0393" y="2209800"/>
            <a:ext cx="7771607" cy="1905000"/>
          </a:xfrm>
        </p:spPr>
        <p:txBody>
          <a:bodyPr/>
          <a:lstStyle/>
          <a:p>
            <a:r>
              <a:rPr lang="en-US"/>
              <a:t>Track 1: </a:t>
            </a:r>
            <a:br>
              <a:rPr lang="en-US"/>
            </a:br>
            <a:r>
              <a:rPr lang="en-US"/>
              <a:t>Machine Learning</a:t>
            </a:r>
          </a:p>
        </p:txBody>
      </p:sp>
      <p:sp>
        <p:nvSpPr>
          <p:cNvPr id="7" name="Subtitle 6"/>
          <p:cNvSpPr>
            <a:spLocks noGrp="1"/>
          </p:cNvSpPr>
          <p:nvPr>
            <p:ph type="subTitle" idx="1"/>
          </p:nvPr>
        </p:nvSpPr>
        <p:spPr/>
        <p:txBody>
          <a:bodyPr/>
          <a:lstStyle/>
          <a:p>
            <a:r>
              <a:rPr lang="it-IT" dirty="0"/>
              <a:t>Wei Ann Lim, Data Scientist</a:t>
            </a:r>
            <a:endParaRPr lang="en-US" dirty="0"/>
          </a:p>
          <a:p>
            <a:r>
              <a:rPr lang="en-US" sz="2000" dirty="0"/>
              <a:t>APJ Innovation Center, Hewlett Packard Enterprise, Singapore</a:t>
            </a:r>
          </a:p>
        </p:txBody>
      </p:sp>
      <p:sp>
        <p:nvSpPr>
          <p:cNvPr id="11" name="Text Placeholder 10"/>
          <p:cNvSpPr>
            <a:spLocks noGrp="1"/>
          </p:cNvSpPr>
          <p:nvPr>
            <p:ph type="body" sz="quarter" idx="13"/>
          </p:nvPr>
        </p:nvSpPr>
        <p:spPr/>
        <p:txBody>
          <a:bodyPr/>
          <a:lstStyle/>
          <a:p>
            <a:r>
              <a:rPr lang="en-US" dirty="0"/>
              <a:t>March 13, 2017</a:t>
            </a:r>
          </a:p>
        </p:txBody>
      </p:sp>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457200"/>
            <a:ext cx="3674739" cy="1280083"/>
          </a:xfrm>
          <a:prstGeom prst="rect">
            <a:avLst/>
          </a:prstGeom>
        </p:spPr>
      </p:pic>
    </p:spTree>
    <p:extLst>
      <p:ext uri="{BB962C8B-B14F-4D97-AF65-F5344CB8AC3E}">
        <p14:creationId xmlns:p14="http://schemas.microsoft.com/office/powerpoint/2010/main" val="35283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vs.. Linear Regression</a:t>
            </a:r>
          </a:p>
        </p:txBody>
      </p:sp>
      <p:sp>
        <p:nvSpPr>
          <p:cNvPr id="5" name="Text Placeholder 4"/>
          <p:cNvSpPr>
            <a:spLocks noGrp="1"/>
          </p:cNvSpPr>
          <p:nvPr>
            <p:ph type="body" idx="1"/>
          </p:nvPr>
        </p:nvSpPr>
        <p:spPr/>
        <p:txBody>
          <a:bodyPr/>
          <a:lstStyle/>
          <a:p>
            <a:r>
              <a:rPr lang="en-US"/>
              <a:t>Linear Regression</a:t>
            </a:r>
          </a:p>
        </p:txBody>
      </p:sp>
      <p:sp>
        <p:nvSpPr>
          <p:cNvPr id="6" name="Content Placeholder 5"/>
          <p:cNvSpPr>
            <a:spLocks noGrp="1"/>
          </p:cNvSpPr>
          <p:nvPr>
            <p:ph sz="half" idx="2"/>
          </p:nvPr>
        </p:nvSpPr>
        <p:spPr/>
        <p:txBody>
          <a:bodyPr/>
          <a:lstStyle/>
          <a:p>
            <a:r>
              <a:rPr lang="en-US"/>
              <a:t>Find the best hyperplane that is best able to go through all the data.</a:t>
            </a:r>
          </a:p>
          <a:p>
            <a:r>
              <a:rPr lang="en-US"/>
              <a:t>Output is a continuous values.</a:t>
            </a:r>
          </a:p>
          <a:p>
            <a:r>
              <a:rPr lang="en-US"/>
              <a:t> </a:t>
            </a:r>
          </a:p>
          <a:p>
            <a:endParaRPr lang="en-US"/>
          </a:p>
          <a:p>
            <a:endParaRPr lang="en-US"/>
          </a:p>
          <a:p>
            <a:endParaRPr lang="en-US"/>
          </a:p>
          <a:p>
            <a:r>
              <a:rPr lang="en-US"/>
              <a:t>Cost function</a:t>
            </a:r>
          </a:p>
        </p:txBody>
      </p:sp>
      <p:sp>
        <p:nvSpPr>
          <p:cNvPr id="7" name="Text Placeholder 6"/>
          <p:cNvSpPr>
            <a:spLocks noGrp="1"/>
          </p:cNvSpPr>
          <p:nvPr>
            <p:ph type="body" sz="quarter" idx="3"/>
          </p:nvPr>
        </p:nvSpPr>
        <p:spPr/>
        <p:txBody>
          <a:bodyPr/>
          <a:lstStyle/>
          <a:p>
            <a:r>
              <a:rPr lang="en-US"/>
              <a:t>Logistic Regression</a:t>
            </a:r>
          </a:p>
        </p:txBody>
      </p:sp>
      <p:sp>
        <p:nvSpPr>
          <p:cNvPr id="8" name="Content Placeholder 7"/>
          <p:cNvSpPr>
            <a:spLocks noGrp="1"/>
          </p:cNvSpPr>
          <p:nvPr>
            <p:ph sz="quarter" idx="4"/>
          </p:nvPr>
        </p:nvSpPr>
        <p:spPr/>
        <p:txBody>
          <a:bodyPr/>
          <a:lstStyle/>
          <a:p>
            <a:r>
              <a:rPr lang="en-US"/>
              <a:t>Find the best hyperplane that is able to separate the data into 2 groups.</a:t>
            </a:r>
          </a:p>
          <a:p>
            <a:r>
              <a:rPr lang="en-US"/>
              <a:t>Output is a binary value</a:t>
            </a:r>
          </a:p>
          <a:p>
            <a:r>
              <a:rPr lang="en-US"/>
              <a:t> </a:t>
            </a:r>
          </a:p>
          <a:p>
            <a:endParaRPr lang="en-US"/>
          </a:p>
          <a:p>
            <a:endParaRPr lang="en-US"/>
          </a:p>
          <a:p>
            <a:endParaRPr lang="en-US"/>
          </a:p>
          <a:p>
            <a:r>
              <a:rPr lang="en-US"/>
              <a:t>Cost function</a:t>
            </a:r>
          </a:p>
        </p:txBody>
      </p:sp>
      <p:sp>
        <p:nvSpPr>
          <p:cNvPr id="4" name="Slide Number Placeholder 3"/>
          <p:cNvSpPr>
            <a:spLocks noGrp="1"/>
          </p:cNvSpPr>
          <p:nvPr>
            <p:ph type="sldNum" sz="quarter" idx="12"/>
          </p:nvPr>
        </p:nvSpPr>
        <p:spPr/>
        <p:txBody>
          <a:bodyPr/>
          <a:lstStyle/>
          <a:p>
            <a:fld id="{B016F8AB-BCEA-4347-8BA6-BE776009BC89}" type="slidenum">
              <a:rPr lang="en-US" smtClean="0"/>
              <a:pPr/>
              <a:t>30</a:t>
            </a:fld>
            <a:endParaRPr lang="en-US"/>
          </a:p>
        </p:txBody>
      </p:sp>
      <p:pic>
        <p:nvPicPr>
          <p:cNvPr id="9" name="Picture 8"/>
          <p:cNvPicPr>
            <a:picLocks noChangeAspect="1"/>
          </p:cNvPicPr>
          <p:nvPr/>
        </p:nvPicPr>
        <p:blipFill>
          <a:blip r:embed="rId2"/>
          <a:stretch>
            <a:fillRect/>
          </a:stretch>
        </p:blipFill>
        <p:spPr>
          <a:xfrm>
            <a:off x="793064" y="2755565"/>
            <a:ext cx="4280741" cy="465519"/>
          </a:xfrm>
          <a:prstGeom prst="rect">
            <a:avLst/>
          </a:prstGeom>
        </p:spPr>
      </p:pic>
      <p:grpSp>
        <p:nvGrpSpPr>
          <p:cNvPr id="12" name="Group 11"/>
          <p:cNvGrpSpPr/>
          <p:nvPr/>
        </p:nvGrpSpPr>
        <p:grpSpPr>
          <a:xfrm>
            <a:off x="6488845" y="2755565"/>
            <a:ext cx="2600325" cy="1407081"/>
            <a:chOff x="6937253" y="3550299"/>
            <a:chExt cx="2600325" cy="1407081"/>
          </a:xfrm>
        </p:grpSpPr>
        <p:pic>
          <p:nvPicPr>
            <p:cNvPr id="3" name="Picture 2"/>
            <p:cNvPicPr>
              <a:picLocks noChangeAspect="1"/>
            </p:cNvPicPr>
            <p:nvPr/>
          </p:nvPicPr>
          <p:blipFill>
            <a:blip r:embed="rId3"/>
            <a:stretch>
              <a:fillRect/>
            </a:stretch>
          </p:blipFill>
          <p:spPr>
            <a:xfrm>
              <a:off x="6937253" y="4062030"/>
              <a:ext cx="1962150" cy="561975"/>
            </a:xfrm>
            <a:prstGeom prst="rect">
              <a:avLst/>
            </a:prstGeom>
          </p:spPr>
        </p:pic>
        <p:pic>
          <p:nvPicPr>
            <p:cNvPr id="10" name="Picture 9"/>
            <p:cNvPicPr>
              <a:picLocks noChangeAspect="1"/>
            </p:cNvPicPr>
            <p:nvPr/>
          </p:nvPicPr>
          <p:blipFill>
            <a:blip r:embed="rId4"/>
            <a:stretch>
              <a:fillRect/>
            </a:stretch>
          </p:blipFill>
          <p:spPr>
            <a:xfrm>
              <a:off x="6937253" y="3550299"/>
              <a:ext cx="2571750" cy="514350"/>
            </a:xfrm>
            <a:prstGeom prst="rect">
              <a:avLst/>
            </a:prstGeom>
          </p:spPr>
        </p:pic>
        <p:pic>
          <p:nvPicPr>
            <p:cNvPr id="11" name="Picture 10"/>
            <p:cNvPicPr>
              <a:picLocks noChangeAspect="1"/>
            </p:cNvPicPr>
            <p:nvPr/>
          </p:nvPicPr>
          <p:blipFill>
            <a:blip r:embed="rId5"/>
            <a:stretch>
              <a:fillRect/>
            </a:stretch>
          </p:blipFill>
          <p:spPr>
            <a:xfrm>
              <a:off x="6937253" y="4624005"/>
              <a:ext cx="2600325" cy="333375"/>
            </a:xfrm>
            <a:prstGeom prst="rect">
              <a:avLst/>
            </a:prstGeom>
          </p:spPr>
        </p:pic>
      </p:grpSp>
      <p:pic>
        <p:nvPicPr>
          <p:cNvPr id="13" name="Picture 12"/>
          <p:cNvPicPr>
            <a:picLocks noChangeAspect="1"/>
          </p:cNvPicPr>
          <p:nvPr/>
        </p:nvPicPr>
        <p:blipFill>
          <a:blip r:embed="rId6"/>
          <a:stretch>
            <a:fillRect/>
          </a:stretch>
        </p:blipFill>
        <p:spPr>
          <a:xfrm>
            <a:off x="793064" y="4741989"/>
            <a:ext cx="2066925" cy="704850"/>
          </a:xfrm>
          <a:prstGeom prst="rect">
            <a:avLst/>
          </a:prstGeom>
        </p:spPr>
      </p:pic>
      <p:pic>
        <p:nvPicPr>
          <p:cNvPr id="14" name="Picture 13"/>
          <p:cNvPicPr>
            <a:picLocks noChangeAspect="1"/>
          </p:cNvPicPr>
          <p:nvPr/>
        </p:nvPicPr>
        <p:blipFill>
          <a:blip r:embed="rId7"/>
          <a:stretch>
            <a:fillRect/>
          </a:stretch>
        </p:blipFill>
        <p:spPr>
          <a:xfrm>
            <a:off x="6493607" y="4741989"/>
            <a:ext cx="1295400" cy="704850"/>
          </a:xfrm>
          <a:prstGeom prst="rect">
            <a:avLst/>
          </a:prstGeom>
        </p:spPr>
      </p:pic>
      <p:pic>
        <p:nvPicPr>
          <p:cNvPr id="15" name="Picture 14"/>
          <p:cNvPicPr>
            <a:picLocks noChangeAspect="1"/>
          </p:cNvPicPr>
          <p:nvPr/>
        </p:nvPicPr>
        <p:blipFill>
          <a:blip r:embed="rId8"/>
          <a:stretch>
            <a:fillRect/>
          </a:stretch>
        </p:blipFill>
        <p:spPr>
          <a:xfrm>
            <a:off x="6488845" y="5446839"/>
            <a:ext cx="3457575" cy="895350"/>
          </a:xfrm>
          <a:prstGeom prst="rect">
            <a:avLst/>
          </a:prstGeom>
        </p:spPr>
      </p:pic>
    </p:spTree>
    <p:extLst>
      <p:ext uri="{BB962C8B-B14F-4D97-AF65-F5344CB8AC3E}">
        <p14:creationId xmlns:p14="http://schemas.microsoft.com/office/powerpoint/2010/main" val="370093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a:latin typeface="+mj-lt"/>
              </a:rPr>
              <a:t>Clustering</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0192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What is Clustering?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013" y="1371600"/>
            <a:ext cx="7088798" cy="4666607"/>
          </a:xfrm>
          <a:prstGeom prst="rect">
            <a:avLst/>
          </a:prstGeom>
        </p:spPr>
      </p:pic>
    </p:spTree>
    <p:extLst>
      <p:ext uri="{BB962C8B-B14F-4D97-AF65-F5344CB8AC3E}">
        <p14:creationId xmlns:p14="http://schemas.microsoft.com/office/powerpoint/2010/main" val="365955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 Algorithms</a:t>
            </a:r>
          </a:p>
        </p:txBody>
      </p:sp>
      <p:sp>
        <p:nvSpPr>
          <p:cNvPr id="4" name="Text Placeholder 3"/>
          <p:cNvSpPr>
            <a:spLocks noGrp="1"/>
          </p:cNvSpPr>
          <p:nvPr>
            <p:ph type="body" idx="1"/>
          </p:nvPr>
        </p:nvSpPr>
        <p:spPr/>
        <p:txBody>
          <a:bodyPr/>
          <a:lstStyle/>
          <a:p>
            <a:r>
              <a:rPr lang="en-US"/>
              <a:t>Hierarchical Clustering</a:t>
            </a:r>
          </a:p>
        </p:txBody>
      </p:sp>
      <p:sp>
        <p:nvSpPr>
          <p:cNvPr id="5" name="Content Placeholder 4"/>
          <p:cNvSpPr>
            <a:spLocks noGrp="1"/>
          </p:cNvSpPr>
          <p:nvPr>
            <p:ph sz="half" idx="2"/>
          </p:nvPr>
        </p:nvSpPr>
        <p:spPr/>
        <p:txBody>
          <a:bodyPr/>
          <a:lstStyle/>
          <a:p>
            <a:r>
              <a:rPr lang="en-US"/>
              <a:t>Bottom Up</a:t>
            </a:r>
          </a:p>
          <a:p>
            <a:r>
              <a:rPr lang="en-US"/>
              <a:t>Number of clusters required is unknown at the start.</a:t>
            </a:r>
          </a:p>
          <a:p>
            <a:r>
              <a:rPr lang="en-US"/>
              <a:t>Group 2 nearest points into a cluster.</a:t>
            </a:r>
          </a:p>
          <a:p>
            <a:r>
              <a:rPr lang="en-US"/>
              <a:t>Has a clear end to the algorithm.</a:t>
            </a:r>
          </a:p>
        </p:txBody>
      </p:sp>
      <p:sp>
        <p:nvSpPr>
          <p:cNvPr id="6" name="Text Placeholder 5"/>
          <p:cNvSpPr>
            <a:spLocks noGrp="1"/>
          </p:cNvSpPr>
          <p:nvPr>
            <p:ph type="body" sz="quarter" idx="3"/>
          </p:nvPr>
        </p:nvSpPr>
        <p:spPr/>
        <p:txBody>
          <a:bodyPr/>
          <a:lstStyle/>
          <a:p>
            <a:r>
              <a:rPr lang="en-US" err="1"/>
              <a:t>Kmeans</a:t>
            </a:r>
            <a:r>
              <a:rPr lang="en-US"/>
              <a:t> Clustering</a:t>
            </a:r>
          </a:p>
        </p:txBody>
      </p:sp>
      <p:sp>
        <p:nvSpPr>
          <p:cNvPr id="7" name="Content Placeholder 6"/>
          <p:cNvSpPr>
            <a:spLocks noGrp="1"/>
          </p:cNvSpPr>
          <p:nvPr>
            <p:ph sz="quarter" idx="4"/>
          </p:nvPr>
        </p:nvSpPr>
        <p:spPr/>
        <p:txBody>
          <a:bodyPr/>
          <a:lstStyle/>
          <a:p>
            <a:r>
              <a:rPr lang="en-US"/>
              <a:t>Top Down.</a:t>
            </a:r>
          </a:p>
          <a:p>
            <a:r>
              <a:rPr lang="en-US"/>
              <a:t>Number of clusters required is “known”.</a:t>
            </a:r>
          </a:p>
          <a:p>
            <a:r>
              <a:rPr lang="en-US"/>
              <a:t>Assign a number of data points as the cluster centers and assign the other data points to the cluster center nearest to it. </a:t>
            </a:r>
          </a:p>
          <a:p>
            <a:r>
              <a:rPr lang="en-US"/>
              <a:t>Not always clear when algorithm is good enough.</a:t>
            </a:r>
          </a:p>
          <a:p>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33</a:t>
            </a:fld>
            <a:endParaRPr lang="en-US"/>
          </a:p>
        </p:txBody>
      </p:sp>
      <p:sp>
        <p:nvSpPr>
          <p:cNvPr id="8" name="TextBox 7"/>
          <p:cNvSpPr txBox="1"/>
          <p:nvPr/>
        </p:nvSpPr>
        <p:spPr>
          <a:xfrm>
            <a:off x="609441" y="5564446"/>
            <a:ext cx="7772400" cy="465992"/>
          </a:xfrm>
          <a:prstGeom prst="rect">
            <a:avLst/>
          </a:prstGeom>
          <a:noFill/>
        </p:spPr>
        <p:txBody>
          <a:bodyPr wrap="square" lIns="0" tIns="0" rIns="0" bIns="0" rtlCol="0">
            <a:noAutofit/>
          </a:bodyPr>
          <a:lstStyle/>
          <a:p>
            <a:pPr>
              <a:lnSpc>
                <a:spcPct val="90000"/>
              </a:lnSpc>
            </a:pPr>
            <a:r>
              <a:rPr lang="en-US"/>
              <a:t>See More in the Demonstration.</a:t>
            </a:r>
          </a:p>
        </p:txBody>
      </p:sp>
    </p:spTree>
    <p:extLst>
      <p:ext uri="{BB962C8B-B14F-4D97-AF65-F5344CB8AC3E}">
        <p14:creationId xmlns:p14="http://schemas.microsoft.com/office/powerpoint/2010/main" val="36932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 Is Easy, Isn’t It?</a:t>
            </a:r>
          </a:p>
        </p:txBody>
      </p:sp>
      <p:sp>
        <p:nvSpPr>
          <p:cNvPr id="3" name="Slide Number Placeholder 2"/>
          <p:cNvSpPr>
            <a:spLocks noGrp="1"/>
          </p:cNvSpPr>
          <p:nvPr>
            <p:ph type="sldNum" sz="quarter" idx="12"/>
          </p:nvPr>
        </p:nvSpPr>
        <p:spPr/>
        <p:txBody>
          <a:bodyPr/>
          <a:lstStyle/>
          <a:p>
            <a:fld id="{B016F8AB-BCEA-4347-8BA6-BE776009BC89}" type="slidenum">
              <a:rPr lang="en-US" smtClean="0"/>
              <a:t>34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26" y="2045088"/>
            <a:ext cx="9925148" cy="2767824"/>
          </a:xfrm>
          <a:prstGeom prst="rect">
            <a:avLst/>
          </a:prstGeom>
        </p:spPr>
      </p:pic>
    </p:spTree>
    <p:extLst>
      <p:ext uri="{BB962C8B-B14F-4D97-AF65-F5344CB8AC3E}">
        <p14:creationId xmlns:p14="http://schemas.microsoft.com/office/powerpoint/2010/main" val="11428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Clusters</a:t>
            </a:r>
          </a:p>
        </p:txBody>
      </p:sp>
      <p:sp>
        <p:nvSpPr>
          <p:cNvPr id="3" name="Slide Number Placeholder 2"/>
          <p:cNvSpPr>
            <a:spLocks noGrp="1"/>
          </p:cNvSpPr>
          <p:nvPr>
            <p:ph type="sldNum" sz="quarter" idx="12"/>
          </p:nvPr>
        </p:nvSpPr>
        <p:spPr/>
        <p:txBody>
          <a:bodyPr/>
          <a:lstStyle/>
          <a:p>
            <a:fld id="{B016F8AB-BCEA-4347-8BA6-BE776009BC89}" type="slidenum">
              <a:rPr lang="en-US" smtClean="0"/>
              <a:t>35</a:t>
            </a:fld>
            <a:endParaRPr lang="en-US"/>
          </a:p>
        </p:txBody>
      </p:sp>
      <p:pic>
        <p:nvPicPr>
          <p:cNvPr id="4" name="Picture 3"/>
          <p:cNvPicPr>
            <a:picLocks noChangeAspect="1"/>
          </p:cNvPicPr>
          <p:nvPr/>
        </p:nvPicPr>
        <p:blipFill>
          <a:blip r:embed="rId2"/>
          <a:stretch>
            <a:fillRect/>
          </a:stretch>
        </p:blipFill>
        <p:spPr>
          <a:xfrm>
            <a:off x="3074987" y="1371600"/>
            <a:ext cx="6038850" cy="2057400"/>
          </a:xfrm>
          <a:prstGeom prst="rect">
            <a:avLst/>
          </a:prstGeom>
        </p:spPr>
      </p:pic>
      <p:pic>
        <p:nvPicPr>
          <p:cNvPr id="5" name="Picture 4"/>
          <p:cNvPicPr>
            <a:picLocks noChangeAspect="1"/>
          </p:cNvPicPr>
          <p:nvPr/>
        </p:nvPicPr>
        <p:blipFill>
          <a:blip r:embed="rId3"/>
          <a:stretch>
            <a:fillRect/>
          </a:stretch>
        </p:blipFill>
        <p:spPr>
          <a:xfrm>
            <a:off x="3694112" y="3525743"/>
            <a:ext cx="4800600" cy="2905125"/>
          </a:xfrm>
          <a:prstGeom prst="rect">
            <a:avLst/>
          </a:prstGeom>
        </p:spPr>
      </p:pic>
    </p:spTree>
    <p:extLst>
      <p:ext uri="{BB962C8B-B14F-4D97-AF65-F5344CB8AC3E}">
        <p14:creationId xmlns:p14="http://schemas.microsoft.com/office/powerpoint/2010/main" val="10396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Summary</a:t>
            </a:r>
          </a:p>
        </p:txBody>
      </p:sp>
      <p:sp>
        <p:nvSpPr>
          <p:cNvPr id="7" name="Text Placeholder 6"/>
          <p:cNvSpPr>
            <a:spLocks noGrp="1"/>
          </p:cNvSpPr>
          <p:nvPr>
            <p:ph type="body" sz="quarter" idx="14"/>
          </p:nvPr>
        </p:nvSpPr>
        <p:spPr/>
        <p:txBody>
          <a:bodyPr/>
          <a:lstStyle/>
          <a:p>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36</a:t>
            </a:fld>
            <a:endParaRPr lang="en-US"/>
          </a:p>
        </p:txBody>
      </p:sp>
    </p:spTree>
    <p:extLst>
      <p:ext uri="{BB962C8B-B14F-4D97-AF65-F5344CB8AC3E}">
        <p14:creationId xmlns:p14="http://schemas.microsoft.com/office/powerpoint/2010/main" val="345717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Take Away</a:t>
            </a:r>
          </a:p>
        </p:txBody>
      </p:sp>
      <p:sp>
        <p:nvSpPr>
          <p:cNvPr id="3" name="Content Placeholder 2"/>
          <p:cNvSpPr>
            <a:spLocks noGrp="1"/>
          </p:cNvSpPr>
          <p:nvPr>
            <p:ph idx="1"/>
          </p:nvPr>
        </p:nvSpPr>
        <p:spPr/>
        <p:txBody>
          <a:bodyPr/>
          <a:lstStyle/>
          <a:p>
            <a:r>
              <a:rPr lang="en-US"/>
              <a:t>Models in data science are based on Mathematics.</a:t>
            </a:r>
          </a:p>
          <a:p>
            <a:r>
              <a:rPr lang="en-US"/>
              <a:t>Know your data before building models.</a:t>
            </a:r>
          </a:p>
          <a:p>
            <a:r>
              <a:rPr lang="en-US"/>
              <a:t>About formulating the cost function, and adjust the parameters by iterations.</a:t>
            </a:r>
          </a:p>
          <a:p>
            <a:r>
              <a:rPr lang="en-US"/>
              <a:t>Visualizing how values, parameters etc. change can help in finding the best parameters.</a:t>
            </a:r>
          </a:p>
          <a:p>
            <a:r>
              <a:rPr lang="en-US"/>
              <a:t>The best model is dependent on the nature of the data.</a:t>
            </a:r>
          </a:p>
          <a:p>
            <a:r>
              <a:rPr lang="en-US"/>
              <a:t>Estimate performance of the model on test data.</a:t>
            </a:r>
          </a:p>
          <a:p>
            <a:r>
              <a:rPr lang="en-US"/>
              <a:t>Normalize the variables before building model.</a:t>
            </a:r>
          </a:p>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37</a:t>
            </a:fld>
            <a:endParaRPr lang="en-US"/>
          </a:p>
        </p:txBody>
      </p:sp>
    </p:spTree>
    <p:extLst>
      <p:ext uri="{BB962C8B-B14F-4D97-AF65-F5344CB8AC3E}">
        <p14:creationId xmlns:p14="http://schemas.microsoft.com/office/powerpoint/2010/main" val="296786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 Topics</a:t>
            </a:r>
          </a:p>
        </p:txBody>
      </p:sp>
      <p:sp>
        <p:nvSpPr>
          <p:cNvPr id="3" name="Content Placeholder 2"/>
          <p:cNvSpPr>
            <a:spLocks noGrp="1"/>
          </p:cNvSpPr>
          <p:nvPr>
            <p:ph idx="1"/>
          </p:nvPr>
        </p:nvSpPr>
        <p:spPr/>
        <p:txBody>
          <a:bodyPr vert="horz" lIns="0" tIns="0" rIns="0" bIns="0" rtlCol="0" anchor="t">
            <a:normAutofit/>
          </a:bodyPr>
          <a:lstStyle/>
          <a:p>
            <a:r>
              <a:rPr lang="en-US" sz="2400"/>
              <a:t>Spurious Correlation, Quirks in modelling, Inferring Data</a:t>
            </a:r>
          </a:p>
          <a:p>
            <a:r>
              <a:rPr lang="en-US" sz="2400"/>
              <a:t>Class Imbalance</a:t>
            </a:r>
          </a:p>
          <a:p>
            <a:r>
              <a:rPr lang="en-US" sz="2400"/>
              <a:t>Regularization</a:t>
            </a:r>
          </a:p>
          <a:p>
            <a:pPr lvl="1"/>
            <a:r>
              <a:rPr lang="en-US" sz="2000"/>
              <a:t>L1 regularization, aka, Lasso</a:t>
            </a:r>
          </a:p>
          <a:p>
            <a:pPr lvl="1"/>
            <a:r>
              <a:rPr lang="en-US" sz="2000"/>
              <a:t>L2 regularization, aka, Ridge Regression</a:t>
            </a:r>
          </a:p>
          <a:p>
            <a:r>
              <a:rPr lang="en-US" sz="2400"/>
              <a:t>Batch learning, online learning</a:t>
            </a:r>
          </a:p>
          <a:p>
            <a:r>
              <a:rPr lang="en-US" sz="2400"/>
              <a:t>And many, many more... ...</a:t>
            </a:r>
          </a:p>
          <a:p>
            <a:pPr marL="0" indent="0">
              <a:buNone/>
            </a:pPr>
            <a:endParaRPr lang="en-US" sz="2400"/>
          </a:p>
          <a:p>
            <a:endParaRPr lang="en-US" sz="2400"/>
          </a:p>
        </p:txBody>
      </p:sp>
      <p:sp>
        <p:nvSpPr>
          <p:cNvPr id="4" name="Slide Number Placeholder 3"/>
          <p:cNvSpPr>
            <a:spLocks noGrp="1"/>
          </p:cNvSpPr>
          <p:nvPr>
            <p:ph type="sldNum" sz="quarter" idx="12"/>
          </p:nvPr>
        </p:nvSpPr>
        <p:spPr/>
        <p:txBody>
          <a:bodyPr/>
          <a:lstStyle/>
          <a:p>
            <a:fld id="{B016F8AB-BCEA-4347-8BA6-BE776009BC89}" type="slidenum">
              <a:rPr lang="en-US" smtClean="0"/>
              <a:pPr/>
              <a:t>38</a:t>
            </a:fld>
            <a:endParaRPr lang="en-US"/>
          </a:p>
        </p:txBody>
      </p:sp>
    </p:spTree>
    <p:extLst>
      <p:ext uri="{BB962C8B-B14F-4D97-AF65-F5344CB8AC3E}">
        <p14:creationId xmlns:p14="http://schemas.microsoft.com/office/powerpoint/2010/main" val="393410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Thank You for Your Attention</a:t>
            </a:r>
          </a:p>
        </p:txBody>
      </p:sp>
      <p:sp>
        <p:nvSpPr>
          <p:cNvPr id="2" name="Slide Number Placeholder 1"/>
          <p:cNvSpPr>
            <a:spLocks noGrp="1"/>
          </p:cNvSpPr>
          <p:nvPr>
            <p:ph type="sldNum" sz="quarter" idx="17"/>
          </p:nvPr>
        </p:nvSpPr>
        <p:spPr/>
        <p:txBody>
          <a:bodyPr/>
          <a:lstStyle/>
          <a:p>
            <a:fld id="{B016F8AB-BCEA-4347-8BA6-BE776009BC89}" type="slidenum">
              <a:rPr lang="en-US" smtClean="0"/>
              <a:t>39</a:t>
            </a:fld>
            <a:endParaRPr lang="en-US"/>
          </a:p>
        </p:txBody>
      </p:sp>
    </p:spTree>
    <p:extLst>
      <p:ext uri="{BB962C8B-B14F-4D97-AF65-F5344CB8AC3E}">
        <p14:creationId xmlns:p14="http://schemas.microsoft.com/office/powerpoint/2010/main" val="33235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An Informal Disclaimer</a:t>
            </a:r>
          </a:p>
        </p:txBody>
      </p:sp>
      <p:sp>
        <p:nvSpPr>
          <p:cNvPr id="4" name="Content Placeholder 3"/>
          <p:cNvSpPr>
            <a:spLocks noGrp="1"/>
          </p:cNvSpPr>
          <p:nvPr>
            <p:ph idx="1"/>
          </p:nvPr>
        </p:nvSpPr>
        <p:spPr/>
        <p:txBody>
          <a:bodyPr vert="horz" lIns="0" tIns="0" rIns="0" bIns="0" rtlCol="0" anchor="t">
            <a:normAutofit/>
          </a:bodyPr>
          <a:lstStyle/>
          <a:p>
            <a:pPr marL="0" indent="0">
              <a:buNone/>
            </a:pPr>
            <a:r>
              <a:rPr lang="en-US" dirty="0"/>
              <a:t>I do not claim to know everything about machine learning, data science or the process that goes into it. Nor do I claim to be more knowledgeable than any of the audience sitting in this room. I am still learning, and will always be still learning.</a:t>
            </a:r>
          </a:p>
          <a:p>
            <a:pPr marL="0" indent="0">
              <a:buNone/>
            </a:pPr>
            <a:r>
              <a:rPr lang="en-US" dirty="0"/>
              <a:t>All opinions expressed are opinions of my own, and not that of any of the organizations I work for any of the organizations that run the show here, nor that of my partner.</a:t>
            </a:r>
          </a:p>
          <a:p>
            <a:pPr marL="0" indent="0">
              <a:buNone/>
            </a:pPr>
            <a:r>
              <a:rPr lang="en-US" dirty="0"/>
              <a:t>I do not endorse any of the products mentioned in my presentation.</a:t>
            </a:r>
          </a:p>
          <a:p>
            <a:pPr marL="0" indent="0">
              <a:buNone/>
            </a:pPr>
            <a:r>
              <a:rPr lang="en-US" dirty="0"/>
              <a:t>Nor do I discourage you from any products.</a:t>
            </a:r>
          </a:p>
          <a:p>
            <a:pPr marL="0" indent="0">
              <a:buNone/>
            </a:pPr>
            <a:r>
              <a:rPr lang="en-US" dirty="0"/>
              <a:t>I hope to make my presentation as entertaining and interesting as possible.</a:t>
            </a:r>
          </a:p>
          <a:p>
            <a:pPr marL="0" indent="0">
              <a:buNone/>
            </a:pPr>
            <a:r>
              <a:rPr lang="en-US" dirty="0"/>
              <a:t>Hope you will be able to learn something in this tutorial.</a:t>
            </a:r>
          </a:p>
          <a:p>
            <a:pPr marL="0" indent="0">
              <a:buNone/>
            </a:pPr>
            <a:r>
              <a:rPr lang="en-US" dirty="0"/>
              <a:t>If you don't, please don't come to me for any refunds.</a:t>
            </a:r>
          </a:p>
        </p:txBody>
      </p:sp>
      <p:sp>
        <p:nvSpPr>
          <p:cNvPr id="3" name="Slide Number Placeholder 2"/>
          <p:cNvSpPr>
            <a:spLocks noGrp="1"/>
          </p:cNvSpPr>
          <p:nvPr>
            <p:ph type="sldNum" sz="quarter" idx="12"/>
          </p:nvPr>
        </p:nvSpPr>
        <p:spPr/>
        <p:txBody>
          <a:bodyPr/>
          <a:lstStyle/>
          <a:p>
            <a:fld id="{B016F8AB-BCEA-4347-8BA6-BE776009BC89}" type="slidenum">
              <a:rPr lang="en-US"/>
              <a:t>4</a:t>
            </a:fld>
            <a:endParaRPr lang="en-US"/>
          </a:p>
        </p:txBody>
      </p:sp>
    </p:spTree>
    <p:extLst>
      <p:ext uri="{BB962C8B-B14F-4D97-AF65-F5344CB8AC3E}">
        <p14:creationId xmlns:p14="http://schemas.microsoft.com/office/powerpoint/2010/main" val="374441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69943" cy="852364"/>
          </a:xfrm>
        </p:spPr>
        <p:txBody>
          <a:bodyPr/>
          <a:lstStyle/>
          <a:p>
            <a:r>
              <a:rPr lang="en-US">
                <a:latin typeface="+mj-lt"/>
              </a:rPr>
              <a:t>Introduction</a:t>
            </a:r>
          </a:p>
        </p:txBody>
      </p:sp>
      <p:sp>
        <p:nvSpPr>
          <p:cNvPr id="3" name="Content Placeholder 2"/>
          <p:cNvSpPr>
            <a:spLocks noGrp="1"/>
          </p:cNvSpPr>
          <p:nvPr>
            <p:ph sz="quarter" idx="4294967295"/>
          </p:nvPr>
        </p:nvSpPr>
        <p:spPr>
          <a:xfrm>
            <a:off x="685800" y="1295400"/>
            <a:ext cx="10823575" cy="5105400"/>
          </a:xfrm>
        </p:spPr>
        <p:txBody>
          <a:bodyPr vert="horz" lIns="0" tIns="0" rIns="0" bIns="0" rtlCol="0" anchor="t">
            <a:normAutofit/>
          </a:bodyPr>
          <a:lstStyle/>
          <a:p>
            <a:pPr marL="0" indent="0">
              <a:buNone/>
            </a:pPr>
            <a:r>
              <a:rPr lang="en-US"/>
              <a:t>Machine Learning? Analytics? Data Science? Business Analytics? Statistics? Deep Learning? Business Intelligence?</a:t>
            </a:r>
          </a:p>
        </p:txBody>
      </p:sp>
      <p:sp>
        <p:nvSpPr>
          <p:cNvPr id="5" name="Slide Number Placeholder 4"/>
          <p:cNvSpPr>
            <a:spLocks noGrp="1"/>
          </p:cNvSpPr>
          <p:nvPr>
            <p:ph type="sldNum" sz="quarter" idx="12"/>
          </p:nvPr>
        </p:nvSpPr>
        <p:spPr>
          <a:xfrm>
            <a:off x="11125201" y="6430868"/>
            <a:ext cx="533399" cy="232147"/>
          </a:xfrm>
        </p:spPr>
        <p:txBody>
          <a:bodyPr/>
          <a:lstStyle/>
          <a:p>
            <a:fld id="{B016F8AB-BCEA-4347-8BA6-BE776009BC89}" type="slidenum">
              <a:rPr lang="en-US" smtClean="0">
                <a:solidFill>
                  <a:srgbClr val="617D78"/>
                </a:solidFill>
              </a:rPr>
              <a:pPr/>
              <a:t>5</a:t>
            </a:fld>
            <a:endParaRPr lang="en-US">
              <a:solidFill>
                <a:srgbClr val="617D78"/>
              </a:solidFill>
            </a:endParaRPr>
          </a:p>
        </p:txBody>
      </p:sp>
      <p:grpSp>
        <p:nvGrpSpPr>
          <p:cNvPr id="8" name="Group 7"/>
          <p:cNvGrpSpPr/>
          <p:nvPr/>
        </p:nvGrpSpPr>
        <p:grpSpPr>
          <a:xfrm>
            <a:off x="3581400" y="1876866"/>
            <a:ext cx="7810500" cy="4758440"/>
            <a:chOff x="3581400" y="1876866"/>
            <a:chExt cx="7810500" cy="475844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876866"/>
              <a:ext cx="4650498" cy="4758440"/>
            </a:xfrm>
            <a:prstGeom prst="rect">
              <a:avLst/>
            </a:prstGeom>
          </p:spPr>
        </p:pic>
        <p:sp>
          <p:nvSpPr>
            <p:cNvPr id="7" name="TextBox 6"/>
            <p:cNvSpPr txBox="1"/>
            <p:nvPr/>
          </p:nvSpPr>
          <p:spPr>
            <a:xfrm>
              <a:off x="7429500" y="5956717"/>
              <a:ext cx="3962400" cy="228600"/>
            </a:xfrm>
            <a:prstGeom prst="rect">
              <a:avLst/>
            </a:prstGeom>
            <a:noFill/>
          </p:spPr>
          <p:txBody>
            <a:bodyPr wrap="square" lIns="0" tIns="0" rIns="0" bIns="0" rtlCol="0">
              <a:noAutofit/>
            </a:bodyPr>
            <a:lstStyle/>
            <a:p>
              <a:pPr>
                <a:lnSpc>
                  <a:spcPct val="90000"/>
                </a:lnSpc>
              </a:pPr>
              <a:r>
                <a:rPr lang="en-US" sz="1100"/>
                <a:t>Venn Diagram by Drew Conway</a:t>
              </a:r>
            </a:p>
            <a:p>
              <a:pPr>
                <a:lnSpc>
                  <a:spcPct val="90000"/>
                </a:lnSpc>
              </a:pPr>
              <a:r>
                <a:rPr lang="en-US" sz="1100"/>
                <a:t>Definition of Data Science</a:t>
              </a:r>
            </a:p>
          </p:txBody>
        </p:sp>
      </p:grpSp>
      <p:sp>
        <p:nvSpPr>
          <p:cNvPr id="9" name="TextBox 8"/>
          <p:cNvSpPr txBox="1"/>
          <p:nvPr/>
        </p:nvSpPr>
        <p:spPr>
          <a:xfrm>
            <a:off x="990601" y="2971800"/>
            <a:ext cx="10518774" cy="1295400"/>
          </a:xfrm>
          <a:prstGeom prst="rect">
            <a:avLst/>
          </a:prstGeom>
          <a:solidFill>
            <a:schemeClr val="bg1"/>
          </a:solidFill>
          <a:ln w="76200">
            <a:solidFill>
              <a:srgbClr val="00B388"/>
            </a:solidFill>
          </a:ln>
        </p:spPr>
        <p:txBody>
          <a:bodyPr wrap="square" lIns="0" tIns="0" rIns="0" bIns="0" rtlCol="0">
            <a:noAutofit/>
          </a:bodyPr>
          <a:lstStyle/>
          <a:p>
            <a:pPr algn="ctr">
              <a:lnSpc>
                <a:spcPct val="90000"/>
              </a:lnSpc>
            </a:pPr>
            <a:r>
              <a:rPr lang="en-US" sz="8800"/>
              <a:t>Artificial Intelligence!</a:t>
            </a:r>
          </a:p>
        </p:txBody>
      </p:sp>
    </p:spTree>
    <p:extLst>
      <p:ext uri="{BB962C8B-B14F-4D97-AF65-F5344CB8AC3E}">
        <p14:creationId xmlns:p14="http://schemas.microsoft.com/office/powerpoint/2010/main" val="62936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Vs of big data.jpg"/>
          <p:cNvPicPr>
            <a:picLocks noChangeAspect="1"/>
          </p:cNvPicPr>
          <p:nvPr/>
        </p:nvPicPr>
        <p:blipFill>
          <a:blip r:embed="rId3"/>
          <a:stretch>
            <a:fillRect/>
          </a:stretch>
        </p:blipFill>
        <p:spPr>
          <a:xfrm>
            <a:off x="3456822" y="2576328"/>
            <a:ext cx="5265120" cy="4086687"/>
          </a:xfrm>
          <a:prstGeom prst="rect">
            <a:avLst/>
          </a:prstGeom>
        </p:spPr>
      </p:pic>
      <p:sp>
        <p:nvSpPr>
          <p:cNvPr id="3" name="Slide Number Placeholder 2"/>
          <p:cNvSpPr>
            <a:spLocks noGrp="1"/>
          </p:cNvSpPr>
          <p:nvPr>
            <p:ph type="sldNum" sz="quarter" idx="12"/>
          </p:nvPr>
        </p:nvSpPr>
        <p:spPr/>
        <p:txBody>
          <a:bodyPr/>
          <a:lstStyle/>
          <a:p>
            <a:fld id="{B016F8AB-BCEA-4347-8BA6-BE776009BC89}" type="slidenum">
              <a:rPr lang="en-US"/>
              <a:t>6</a:t>
            </a:fld>
            <a:endParaRPr lang="en-US"/>
          </a:p>
        </p:txBody>
      </p:sp>
      <p:pic>
        <p:nvPicPr>
          <p:cNvPr id="7" name="Picture 6" descr="BIG DATA.PNG"/>
          <p:cNvPicPr>
            <a:picLocks noChangeAspect="1"/>
          </p:cNvPicPr>
          <p:nvPr/>
        </p:nvPicPr>
        <p:blipFill>
          <a:blip r:embed="rId4"/>
          <a:stretch>
            <a:fillRect/>
          </a:stretch>
        </p:blipFill>
        <p:spPr>
          <a:xfrm>
            <a:off x="609662" y="650388"/>
            <a:ext cx="10959440" cy="1921801"/>
          </a:xfrm>
          <a:prstGeom prst="rect">
            <a:avLst/>
          </a:prstGeom>
        </p:spPr>
      </p:pic>
      <p:sp>
        <p:nvSpPr>
          <p:cNvPr id="2" name="Rectangle 1"/>
          <p:cNvSpPr/>
          <p:nvPr/>
        </p:nvSpPr>
        <p:spPr bwMode="ltGray">
          <a:xfrm>
            <a:off x="5658338" y="2572189"/>
            <a:ext cx="1023816" cy="31168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0" name="Rectangle 9"/>
          <p:cNvSpPr/>
          <p:nvPr/>
        </p:nvSpPr>
        <p:spPr bwMode="ltGray">
          <a:xfrm>
            <a:off x="7834923" y="6243068"/>
            <a:ext cx="1023816" cy="31168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1" name="Rectangle 10"/>
          <p:cNvSpPr/>
          <p:nvPr/>
        </p:nvSpPr>
        <p:spPr bwMode="ltGray">
          <a:xfrm>
            <a:off x="3456822" y="6243068"/>
            <a:ext cx="1023816" cy="31168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Tree>
    <p:extLst>
      <p:ext uri="{BB962C8B-B14F-4D97-AF65-F5344CB8AC3E}">
        <p14:creationId xmlns:p14="http://schemas.microsoft.com/office/powerpoint/2010/main" val="11521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3"/>
          <a:stretch>
            <a:fillRect/>
          </a:stretch>
        </p:blipFill>
        <p:spPr>
          <a:xfrm>
            <a:off x="6374168" y="873305"/>
            <a:ext cx="3954820" cy="5557563"/>
          </a:xfrm>
          <a:prstGeom prst="rect">
            <a:avLst/>
          </a:prstGeom>
        </p:spPr>
      </p:pic>
      <p:pic>
        <p:nvPicPr>
          <p:cNvPr id="6" name="Picture 5"/>
          <p:cNvPicPr>
            <a:picLocks noChangeAspect="1"/>
          </p:cNvPicPr>
          <p:nvPr/>
        </p:nvPicPr>
        <p:blipFill>
          <a:blip r:embed="rId4"/>
          <a:stretch>
            <a:fillRect/>
          </a:stretch>
        </p:blipFill>
        <p:spPr>
          <a:xfrm>
            <a:off x="1859514" y="873305"/>
            <a:ext cx="3600450" cy="4705350"/>
          </a:xfrm>
          <a:prstGeom prst="rect">
            <a:avLst/>
          </a:prstGeom>
        </p:spPr>
      </p:pic>
      <p:sp>
        <p:nvSpPr>
          <p:cNvPr id="7" name="Rectangle 6"/>
          <p:cNvSpPr/>
          <p:nvPr/>
        </p:nvSpPr>
        <p:spPr bwMode="ltGray">
          <a:xfrm>
            <a:off x="7184571" y="3722914"/>
            <a:ext cx="2528596" cy="282402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26090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16F8AB-BCEA-4347-8BA6-BE776009BC89}" type="slidenum">
              <a:rPr lang="en-US" smtClean="0"/>
              <a:t>8</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46" y="728123"/>
            <a:ext cx="3897342" cy="321900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4127" y="728123"/>
            <a:ext cx="6840391" cy="3219007"/>
          </a:xfrm>
          <a:prstGeom prst="rect">
            <a:avLst/>
          </a:prstGeom>
        </p:spPr>
      </p:pic>
    </p:spTree>
    <p:extLst>
      <p:ext uri="{BB962C8B-B14F-4D97-AF65-F5344CB8AC3E}">
        <p14:creationId xmlns:p14="http://schemas.microsoft.com/office/powerpoint/2010/main" val="72601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 Careful</a:t>
            </a:r>
          </a:p>
        </p:txBody>
      </p:sp>
      <p:sp>
        <p:nvSpPr>
          <p:cNvPr id="3" name="Slide Number Placeholder 2"/>
          <p:cNvSpPr>
            <a:spLocks noGrp="1"/>
          </p:cNvSpPr>
          <p:nvPr>
            <p:ph type="sldNum" sz="quarter" idx="12"/>
          </p:nvPr>
        </p:nvSpPr>
        <p:spPr/>
        <p:txBody>
          <a:bodyPr/>
          <a:lstStyle/>
          <a:p>
            <a:fld id="{B016F8AB-BCEA-4347-8BA6-BE776009BC89}" type="slidenum">
              <a:rPr lang="en-US"/>
              <a:t>9</a:t>
            </a:fld>
            <a:endParaRPr lang="en-US"/>
          </a:p>
        </p:txBody>
      </p:sp>
      <p:pic>
        <p:nvPicPr>
          <p:cNvPr id="4" name="Picture 3"/>
          <p:cNvPicPr>
            <a:picLocks noChangeAspect="1"/>
          </p:cNvPicPr>
          <p:nvPr/>
        </p:nvPicPr>
        <p:blipFill>
          <a:blip r:embed="rId3"/>
          <a:stretch>
            <a:fillRect/>
          </a:stretch>
        </p:blipFill>
        <p:spPr>
          <a:xfrm>
            <a:off x="1316429" y="1371600"/>
            <a:ext cx="9555966" cy="3634662"/>
          </a:xfrm>
          <a:prstGeom prst="rect">
            <a:avLst/>
          </a:prstGeom>
        </p:spPr>
      </p:pic>
    </p:spTree>
    <p:extLst>
      <p:ext uri="{BB962C8B-B14F-4D97-AF65-F5344CB8AC3E}">
        <p14:creationId xmlns:p14="http://schemas.microsoft.com/office/powerpoint/2010/main" val="304280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blank.potx" id="{71478247-EC27-4890-9B5B-3155623176A1}" vid="{0AF31E79-50FF-4517-B342-300525C55F48}"/>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otalTime>343</TotalTime>
  <Words>1709</Words>
  <Application>Microsoft Office PowerPoint</Application>
  <PresentationFormat>Widescreen</PresentationFormat>
  <Paragraphs>316</Paragraphs>
  <Slides>39</Slides>
  <Notes>23</Notes>
  <HiddenSlides>10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Times New Roman</vt:lpstr>
      <vt:lpstr>HPE_Standard_Arial_16x9_v5</vt:lpstr>
      <vt:lpstr>TUTORIAL 5: HIGH PERFORMANCE DATA ANALYTICS 101</vt:lpstr>
      <vt:lpstr>Schedule</vt:lpstr>
      <vt:lpstr>Track 1:  Machine Learning</vt:lpstr>
      <vt:lpstr>An Informal Disclaimer</vt:lpstr>
      <vt:lpstr>Introduction</vt:lpstr>
      <vt:lpstr>PowerPoint Presentation</vt:lpstr>
      <vt:lpstr>PowerPoint Presentation</vt:lpstr>
      <vt:lpstr>PowerPoint Presentation</vt:lpstr>
      <vt:lpstr>Be Careful</vt:lpstr>
      <vt:lpstr>Data Analysis Pipeline</vt:lpstr>
      <vt:lpstr>PowerPoint Presentation</vt:lpstr>
      <vt:lpstr>Regression</vt:lpstr>
      <vt:lpstr>Assumption About You</vt:lpstr>
      <vt:lpstr>Types of Regression</vt:lpstr>
      <vt:lpstr>What is Linear Regression</vt:lpstr>
      <vt:lpstr>Finding Relationships</vt:lpstr>
      <vt:lpstr>Finding Relationships</vt:lpstr>
      <vt:lpstr>Finding Relationships</vt:lpstr>
      <vt:lpstr>Finding Relationships</vt:lpstr>
      <vt:lpstr>Finding Relationships</vt:lpstr>
      <vt:lpstr>Side Track</vt:lpstr>
      <vt:lpstr>Finding Relationships</vt:lpstr>
      <vt:lpstr>PowerPoint Presentation</vt:lpstr>
      <vt:lpstr>Algorithm Summary</vt:lpstr>
      <vt:lpstr>Predictive Performance</vt:lpstr>
      <vt:lpstr>Predictive Performance</vt:lpstr>
      <vt:lpstr>Improving the Model</vt:lpstr>
      <vt:lpstr>Logistic Regression</vt:lpstr>
      <vt:lpstr>What is Logistics Regression</vt:lpstr>
      <vt:lpstr>Logistic Regression vs.. Linear Regression</vt:lpstr>
      <vt:lpstr>Clustering</vt:lpstr>
      <vt:lpstr>What is Clustering?</vt:lpstr>
      <vt:lpstr>Clustering Algorithms</vt:lpstr>
      <vt:lpstr>Clustering Is Easy, Isn’t It?</vt:lpstr>
      <vt:lpstr>Characteristics of Clusters</vt:lpstr>
      <vt:lpstr>Lesson Summary</vt:lpstr>
      <vt:lpstr>Take Away</vt:lpstr>
      <vt:lpstr>Advance Topics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1:  Machine Learning</dc:title>
  <cp:lastModifiedBy>wan ping loh</cp:lastModifiedBy>
  <cp:revision>23</cp:revision>
  <dcterms:modified xsi:type="dcterms:W3CDTF">2017-03-11T03:32:21Z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