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07" r:id="rId2"/>
    <p:sldId id="308" r:id="rId3"/>
    <p:sldId id="256" r:id="rId4"/>
    <p:sldId id="258" r:id="rId5"/>
    <p:sldId id="303" r:id="rId6"/>
    <p:sldId id="287" r:id="rId7"/>
    <p:sldId id="305" r:id="rId8"/>
    <p:sldId id="281" r:id="rId9"/>
    <p:sldId id="309" r:id="rId10"/>
    <p:sldId id="263" r:id="rId11"/>
    <p:sldId id="264" r:id="rId12"/>
    <p:sldId id="265" r:id="rId13"/>
    <p:sldId id="267" r:id="rId14"/>
    <p:sldId id="266" r:id="rId15"/>
    <p:sldId id="268" r:id="rId16"/>
    <p:sldId id="310" r:id="rId17"/>
    <p:sldId id="291" r:id="rId18"/>
    <p:sldId id="292" r:id="rId19"/>
    <p:sldId id="293" r:id="rId20"/>
    <p:sldId id="294" r:id="rId21"/>
    <p:sldId id="296" r:id="rId22"/>
    <p:sldId id="295" r:id="rId23"/>
    <p:sldId id="297" r:id="rId24"/>
    <p:sldId id="298" r:id="rId25"/>
    <p:sldId id="279" r:id="rId26"/>
    <p:sldId id="280" r:id="rId27"/>
    <p:sldId id="288"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33" autoAdjust="0"/>
  </p:normalViewPr>
  <p:slideViewPr>
    <p:cSldViewPr snapToGrid="0">
      <p:cViewPr varScale="1">
        <p:scale>
          <a:sx n="100" d="100"/>
          <a:sy n="100" d="100"/>
        </p:scale>
        <p:origin x="954" y="90"/>
      </p:cViewPr>
      <p:guideLst>
        <p:guide orient="horz" pos="2160"/>
        <p:guide orient="horz" pos="3840"/>
        <p:guide pos="3840"/>
        <p:guide pos="384"/>
        <p:guide pos="7296"/>
        <p:guide orient="horz" pos="9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8B68D-3C51-4372-B81A-6B9C51F4E625}" type="doc">
      <dgm:prSet loTypeId="urn:microsoft.com/office/officeart/2005/8/layout/chevron2" loCatId="process" qsTypeId="urn:microsoft.com/office/officeart/2005/8/quickstyle/simple1" qsCatId="simple" csTypeId="urn:microsoft.com/office/officeart/2005/8/colors/accent1_2" csCatId="accent1" phldr="1"/>
      <dgm:spPr/>
    </dgm:pt>
    <dgm:pt modelId="{2A6F7865-67B6-41A4-8A24-40116E8ACEA9}">
      <dgm:prSet phldrT="[Text]"/>
      <dgm:spPr/>
      <dgm:t>
        <a:bodyPr/>
        <a:lstStyle/>
        <a:p>
          <a:r>
            <a:rPr lang="en-US" dirty="0"/>
            <a:t>Get Data</a:t>
          </a:r>
        </a:p>
      </dgm:t>
    </dgm:pt>
    <dgm:pt modelId="{D3D80C2B-5C3F-42B4-BE4D-4E32DD7DCE04}" type="parTrans" cxnId="{65F42D1B-5D6D-470F-A4AC-AD7488880D51}">
      <dgm:prSet/>
      <dgm:spPr/>
      <dgm:t>
        <a:bodyPr/>
        <a:lstStyle/>
        <a:p>
          <a:endParaRPr lang="en-US"/>
        </a:p>
      </dgm:t>
    </dgm:pt>
    <dgm:pt modelId="{3317F680-5F7D-40DB-A8E2-620D86B5D725}" type="sibTrans" cxnId="{65F42D1B-5D6D-470F-A4AC-AD7488880D51}">
      <dgm:prSet/>
      <dgm:spPr/>
      <dgm:t>
        <a:bodyPr/>
        <a:lstStyle/>
        <a:p>
          <a:endParaRPr lang="en-US"/>
        </a:p>
      </dgm:t>
    </dgm:pt>
    <dgm:pt modelId="{332A232F-F748-4706-954C-576638B0032F}">
      <dgm:prSet phldrT="[Text]"/>
      <dgm:spPr/>
      <dgm:t>
        <a:bodyPr/>
        <a:lstStyle/>
        <a:p>
          <a:r>
            <a:rPr lang="en-US" dirty="0"/>
            <a:t>EDA</a:t>
          </a:r>
        </a:p>
      </dgm:t>
    </dgm:pt>
    <dgm:pt modelId="{60CA32BA-C0B3-4E25-A1D1-0CAD2CDC47D1}" type="parTrans" cxnId="{BAA6E81A-65AA-4D33-A8D7-E6D6B5B6322D}">
      <dgm:prSet/>
      <dgm:spPr/>
      <dgm:t>
        <a:bodyPr/>
        <a:lstStyle/>
        <a:p>
          <a:endParaRPr lang="en-US"/>
        </a:p>
      </dgm:t>
    </dgm:pt>
    <dgm:pt modelId="{A5B3FA04-3A60-4B17-82D3-B1FB0C202B68}" type="sibTrans" cxnId="{BAA6E81A-65AA-4D33-A8D7-E6D6B5B6322D}">
      <dgm:prSet/>
      <dgm:spPr/>
      <dgm:t>
        <a:bodyPr/>
        <a:lstStyle/>
        <a:p>
          <a:endParaRPr lang="en-US"/>
        </a:p>
      </dgm:t>
    </dgm:pt>
    <dgm:pt modelId="{01D742C7-BCEA-400D-B399-7F12F5BC3042}">
      <dgm:prSet phldrT="[Text]"/>
      <dgm:spPr/>
      <dgm:t>
        <a:bodyPr/>
        <a:lstStyle/>
        <a:p>
          <a:r>
            <a:rPr lang="en-US" dirty="0"/>
            <a:t>Data Stores</a:t>
          </a:r>
        </a:p>
      </dgm:t>
    </dgm:pt>
    <dgm:pt modelId="{1E7192ED-09B9-40CD-BA7C-6B15607DDA54}" type="parTrans" cxnId="{784BF22B-93A1-400A-AFD5-F13391EDDB6C}">
      <dgm:prSet/>
      <dgm:spPr/>
      <dgm:t>
        <a:bodyPr/>
        <a:lstStyle/>
        <a:p>
          <a:endParaRPr lang="en-US"/>
        </a:p>
      </dgm:t>
    </dgm:pt>
    <dgm:pt modelId="{18050E8A-12EB-4F9B-A44F-A7573C61FEB0}" type="sibTrans" cxnId="{784BF22B-93A1-400A-AFD5-F13391EDDB6C}">
      <dgm:prSet/>
      <dgm:spPr/>
      <dgm:t>
        <a:bodyPr/>
        <a:lstStyle/>
        <a:p>
          <a:endParaRPr lang="en-US"/>
        </a:p>
      </dgm:t>
    </dgm:pt>
    <dgm:pt modelId="{1A869AAA-3E52-40B8-9E7B-2C11F4CD60DE}">
      <dgm:prSet phldrT="[Text]"/>
      <dgm:spPr/>
      <dgm:t>
        <a:bodyPr/>
        <a:lstStyle/>
        <a:p>
          <a:r>
            <a:rPr lang="en-US" dirty="0"/>
            <a:t>Exploratory Data Analysis</a:t>
          </a:r>
        </a:p>
      </dgm:t>
    </dgm:pt>
    <dgm:pt modelId="{8B2F2284-A9F4-4FB8-A822-2DDAC52C4212}" type="parTrans" cxnId="{D597ED26-1506-463E-AC5E-1A50F3BACD11}">
      <dgm:prSet/>
      <dgm:spPr/>
      <dgm:t>
        <a:bodyPr/>
        <a:lstStyle/>
        <a:p>
          <a:endParaRPr lang="en-US"/>
        </a:p>
      </dgm:t>
    </dgm:pt>
    <dgm:pt modelId="{B9BBF367-FC54-4001-BC32-418CB4D58629}" type="sibTrans" cxnId="{D597ED26-1506-463E-AC5E-1A50F3BACD11}">
      <dgm:prSet/>
      <dgm:spPr/>
      <dgm:t>
        <a:bodyPr/>
        <a:lstStyle/>
        <a:p>
          <a:endParaRPr lang="en-US"/>
        </a:p>
      </dgm:t>
    </dgm:pt>
    <dgm:pt modelId="{CF42B8FC-E0F6-493F-B951-C4BD49AA9A55}">
      <dgm:prSet phldrT="[Text]"/>
      <dgm:spPr/>
      <dgm:t>
        <a:bodyPr/>
        <a:lstStyle/>
        <a:p>
          <a:r>
            <a:rPr lang="en-US" dirty="0"/>
            <a:t>Types of data (continuous, categorical, hierarchical)</a:t>
          </a:r>
        </a:p>
      </dgm:t>
    </dgm:pt>
    <dgm:pt modelId="{AD966114-223B-4F2C-9167-1A48686408AE}" type="parTrans" cxnId="{F8589DEC-4674-4624-8DFD-C7F8C8B17548}">
      <dgm:prSet/>
      <dgm:spPr/>
      <dgm:t>
        <a:bodyPr/>
        <a:lstStyle/>
        <a:p>
          <a:endParaRPr lang="en-US"/>
        </a:p>
      </dgm:t>
    </dgm:pt>
    <dgm:pt modelId="{A4929540-F3C7-409D-9732-0FE0DA00ECF8}" type="sibTrans" cxnId="{F8589DEC-4674-4624-8DFD-C7F8C8B17548}">
      <dgm:prSet/>
      <dgm:spPr/>
      <dgm:t>
        <a:bodyPr/>
        <a:lstStyle/>
        <a:p>
          <a:endParaRPr lang="en-US"/>
        </a:p>
      </dgm:t>
    </dgm:pt>
    <dgm:pt modelId="{C623F042-6665-4BD2-9042-B89F7FBCCE0C}">
      <dgm:prSet phldrT="[Text]"/>
      <dgm:spPr/>
      <dgm:t>
        <a:bodyPr/>
        <a:lstStyle/>
        <a:p>
          <a:r>
            <a:rPr lang="en-US" dirty="0"/>
            <a:t>Data Pre-processing</a:t>
          </a:r>
        </a:p>
      </dgm:t>
    </dgm:pt>
    <dgm:pt modelId="{98C85E24-1032-40C0-8051-5892F39713D0}" type="parTrans" cxnId="{6E60F8DA-7D30-482C-A3B2-EC91A4AD2AA7}">
      <dgm:prSet/>
      <dgm:spPr/>
      <dgm:t>
        <a:bodyPr/>
        <a:lstStyle/>
        <a:p>
          <a:endParaRPr lang="en-US"/>
        </a:p>
      </dgm:t>
    </dgm:pt>
    <dgm:pt modelId="{5BA08FDC-F35C-491E-8E75-ADF13FA9884E}" type="sibTrans" cxnId="{6E60F8DA-7D30-482C-A3B2-EC91A4AD2AA7}">
      <dgm:prSet/>
      <dgm:spPr/>
      <dgm:t>
        <a:bodyPr/>
        <a:lstStyle/>
        <a:p>
          <a:endParaRPr lang="en-US"/>
        </a:p>
      </dgm:t>
    </dgm:pt>
    <dgm:pt modelId="{26E24232-7887-49E2-A2A1-6909596AD26C}">
      <dgm:prSet phldrT="[Text]"/>
      <dgm:spPr/>
      <dgm:t>
        <a:bodyPr/>
        <a:lstStyle/>
        <a:p>
          <a:r>
            <a:rPr lang="en-US" dirty="0"/>
            <a:t>Building Models</a:t>
          </a:r>
        </a:p>
      </dgm:t>
    </dgm:pt>
    <dgm:pt modelId="{C636FB72-E864-4BCD-AB1E-4B46AC1AB7EE}" type="parTrans" cxnId="{BDD76146-0DBA-429D-808E-C0C1450C069D}">
      <dgm:prSet/>
      <dgm:spPr/>
      <dgm:t>
        <a:bodyPr/>
        <a:lstStyle/>
        <a:p>
          <a:endParaRPr lang="en-US"/>
        </a:p>
      </dgm:t>
    </dgm:pt>
    <dgm:pt modelId="{96889AA2-1BA5-4CB5-AD50-1784236DA93E}" type="sibTrans" cxnId="{BDD76146-0DBA-429D-808E-C0C1450C069D}">
      <dgm:prSet/>
      <dgm:spPr/>
      <dgm:t>
        <a:bodyPr/>
        <a:lstStyle/>
        <a:p>
          <a:endParaRPr lang="en-US"/>
        </a:p>
      </dgm:t>
    </dgm:pt>
    <dgm:pt modelId="{1128F008-3323-43E8-A7F7-DFD95EEC2452}">
      <dgm:prSet phldrT="[Text]"/>
      <dgm:spPr/>
      <dgm:t>
        <a:bodyPr/>
        <a:lstStyle/>
        <a:p>
          <a:r>
            <a:rPr lang="en-US" dirty="0"/>
            <a:t>RDBMS</a:t>
          </a:r>
        </a:p>
      </dgm:t>
    </dgm:pt>
    <dgm:pt modelId="{0821A3BA-6678-476E-B63F-E42023ED1C9C}" type="parTrans" cxnId="{4225BB2C-8538-4605-A002-636F5624D0AB}">
      <dgm:prSet/>
      <dgm:spPr/>
      <dgm:t>
        <a:bodyPr/>
        <a:lstStyle/>
        <a:p>
          <a:endParaRPr lang="en-US"/>
        </a:p>
      </dgm:t>
    </dgm:pt>
    <dgm:pt modelId="{E881D8DF-EC01-48C3-B8E4-E684119CAD80}" type="sibTrans" cxnId="{4225BB2C-8538-4605-A002-636F5624D0AB}">
      <dgm:prSet/>
      <dgm:spPr/>
      <dgm:t>
        <a:bodyPr/>
        <a:lstStyle/>
        <a:p>
          <a:endParaRPr lang="en-US"/>
        </a:p>
      </dgm:t>
    </dgm:pt>
    <dgm:pt modelId="{84BE7AA9-295B-437E-8F51-F4669AB4C66B}">
      <dgm:prSet phldrT="[Text]"/>
      <dgm:spPr/>
      <dgm:t>
        <a:bodyPr/>
        <a:lstStyle/>
        <a:p>
          <a:r>
            <a:rPr lang="en-US" dirty="0"/>
            <a:t>HDFS</a:t>
          </a:r>
        </a:p>
      </dgm:t>
    </dgm:pt>
    <dgm:pt modelId="{74A1DB3F-17E5-4128-9F59-12C8DF3E634C}" type="parTrans" cxnId="{11CAAB41-F1A3-4225-85C6-BC248205DB28}">
      <dgm:prSet/>
      <dgm:spPr/>
      <dgm:t>
        <a:bodyPr/>
        <a:lstStyle/>
        <a:p>
          <a:endParaRPr lang="en-US"/>
        </a:p>
      </dgm:t>
    </dgm:pt>
    <dgm:pt modelId="{6D4EE937-7A17-4743-A0B9-775A7B0F76A8}" type="sibTrans" cxnId="{11CAAB41-F1A3-4225-85C6-BC248205DB28}">
      <dgm:prSet/>
      <dgm:spPr/>
      <dgm:t>
        <a:bodyPr/>
        <a:lstStyle/>
        <a:p>
          <a:endParaRPr lang="en-US"/>
        </a:p>
      </dgm:t>
    </dgm:pt>
    <dgm:pt modelId="{E14F43B7-CF9B-4F1B-9243-E8D9C3EBC415}">
      <dgm:prSet phldrT="[Text]"/>
      <dgm:spPr/>
      <dgm:t>
        <a:bodyPr/>
        <a:lstStyle/>
        <a:p>
          <a:r>
            <a:rPr lang="en-US" dirty="0"/>
            <a:t>NoSQL</a:t>
          </a:r>
        </a:p>
      </dgm:t>
    </dgm:pt>
    <dgm:pt modelId="{2AD6C924-C212-448E-B993-EA50840F20EC}" type="parTrans" cxnId="{668754D4-0AB0-48FA-BE08-D6B09332987D}">
      <dgm:prSet/>
      <dgm:spPr/>
      <dgm:t>
        <a:bodyPr/>
        <a:lstStyle/>
        <a:p>
          <a:endParaRPr lang="en-US"/>
        </a:p>
      </dgm:t>
    </dgm:pt>
    <dgm:pt modelId="{BE35CF97-62B0-4809-9A8B-FBA10DB1CD8A}" type="sibTrans" cxnId="{668754D4-0AB0-48FA-BE08-D6B09332987D}">
      <dgm:prSet/>
      <dgm:spPr/>
      <dgm:t>
        <a:bodyPr/>
        <a:lstStyle/>
        <a:p>
          <a:endParaRPr lang="en-US"/>
        </a:p>
      </dgm:t>
    </dgm:pt>
    <dgm:pt modelId="{08838AD6-C431-4C4E-BCD7-5B67BBF0ABFC}">
      <dgm:prSet phldrT="[Text]"/>
      <dgm:spPr/>
      <dgm:t>
        <a:bodyPr/>
        <a:lstStyle/>
        <a:p>
          <a:r>
            <a:rPr lang="en-US" dirty="0"/>
            <a:t>Quirks</a:t>
          </a:r>
        </a:p>
      </dgm:t>
    </dgm:pt>
    <dgm:pt modelId="{C6EA92E8-80F3-4A4A-AD14-58FC05088E75}" type="parTrans" cxnId="{910F65DA-FB20-47BE-976F-DBF1C14444F8}">
      <dgm:prSet/>
      <dgm:spPr/>
      <dgm:t>
        <a:bodyPr/>
        <a:lstStyle/>
        <a:p>
          <a:endParaRPr lang="en-US"/>
        </a:p>
      </dgm:t>
    </dgm:pt>
    <dgm:pt modelId="{815B32BD-7E9F-416F-9C1C-CAF5E29867E3}" type="sibTrans" cxnId="{910F65DA-FB20-47BE-976F-DBF1C14444F8}">
      <dgm:prSet/>
      <dgm:spPr/>
      <dgm:t>
        <a:bodyPr/>
        <a:lstStyle/>
        <a:p>
          <a:endParaRPr lang="en-US"/>
        </a:p>
      </dgm:t>
    </dgm:pt>
    <dgm:pt modelId="{18860EF8-2D9C-4713-91A8-02587A3864CD}">
      <dgm:prSet phldrT="[Text]"/>
      <dgm:spPr/>
      <dgm:t>
        <a:bodyPr/>
        <a:lstStyle/>
        <a:p>
          <a:r>
            <a:rPr lang="en-US" dirty="0"/>
            <a:t>Biases and distribution of data</a:t>
          </a:r>
        </a:p>
      </dgm:t>
    </dgm:pt>
    <dgm:pt modelId="{9794326C-1002-4DED-AB1F-4C063330EDA6}" type="parTrans" cxnId="{87057A68-83C7-4D2A-A1CE-4F7897A4E43C}">
      <dgm:prSet/>
      <dgm:spPr/>
      <dgm:t>
        <a:bodyPr/>
        <a:lstStyle/>
        <a:p>
          <a:endParaRPr lang="en-US"/>
        </a:p>
      </dgm:t>
    </dgm:pt>
    <dgm:pt modelId="{700F4D27-6560-4E6F-BD7C-674B0BC785B4}" type="sibTrans" cxnId="{87057A68-83C7-4D2A-A1CE-4F7897A4E43C}">
      <dgm:prSet/>
      <dgm:spPr/>
      <dgm:t>
        <a:bodyPr/>
        <a:lstStyle/>
        <a:p>
          <a:endParaRPr lang="en-US"/>
        </a:p>
      </dgm:t>
    </dgm:pt>
    <dgm:pt modelId="{A289E823-541F-492B-8ED1-996136833595}">
      <dgm:prSet/>
      <dgm:spPr/>
      <dgm:t>
        <a:bodyPr/>
        <a:lstStyle/>
        <a:p>
          <a:r>
            <a:rPr lang="en-US" dirty="0"/>
            <a:t>Prepare to Build the Model</a:t>
          </a:r>
        </a:p>
      </dgm:t>
    </dgm:pt>
    <dgm:pt modelId="{B9B7F719-4569-41D0-BC46-AD58D518407D}" type="parTrans" cxnId="{6C3B415A-92BC-48CD-AD73-5149B7960060}">
      <dgm:prSet/>
      <dgm:spPr/>
      <dgm:t>
        <a:bodyPr/>
        <a:lstStyle/>
        <a:p>
          <a:endParaRPr lang="en-US"/>
        </a:p>
      </dgm:t>
    </dgm:pt>
    <dgm:pt modelId="{9E4B70D9-7C62-4D48-93F1-29B64CDA765D}" type="sibTrans" cxnId="{6C3B415A-92BC-48CD-AD73-5149B7960060}">
      <dgm:prSet/>
      <dgm:spPr/>
      <dgm:t>
        <a:bodyPr/>
        <a:lstStyle/>
        <a:p>
          <a:endParaRPr lang="en-US"/>
        </a:p>
      </dgm:t>
    </dgm:pt>
    <dgm:pt modelId="{ED23E31D-6EE4-49A5-90C8-C7BB2684CDF3}">
      <dgm:prSet/>
      <dgm:spPr/>
      <dgm:t>
        <a:bodyPr/>
        <a:lstStyle/>
        <a:p>
          <a:r>
            <a:rPr lang="en-US" dirty="0">
              <a:solidFill>
                <a:srgbClr val="000000"/>
              </a:solidFill>
              <a:latin typeface="Arial"/>
            </a:rPr>
            <a:t>Training, validation, and test data. (e.g. 60%, 20% 20%).</a:t>
          </a:r>
          <a:endParaRPr lang="en-US" dirty="0"/>
        </a:p>
      </dgm:t>
    </dgm:pt>
    <dgm:pt modelId="{5F944642-3836-48F6-8FA5-7DFEE5595160}" type="parTrans" cxnId="{CB10AF12-C2F3-44D0-9BD3-1210488C74C7}">
      <dgm:prSet/>
      <dgm:spPr/>
      <dgm:t>
        <a:bodyPr/>
        <a:lstStyle/>
        <a:p>
          <a:endParaRPr lang="en-US"/>
        </a:p>
      </dgm:t>
    </dgm:pt>
    <dgm:pt modelId="{83B2C484-CB80-4640-926F-879A71806E06}" type="sibTrans" cxnId="{CB10AF12-C2F3-44D0-9BD3-1210488C74C7}">
      <dgm:prSet/>
      <dgm:spPr/>
      <dgm:t>
        <a:bodyPr/>
        <a:lstStyle/>
        <a:p>
          <a:endParaRPr lang="en-US"/>
        </a:p>
      </dgm:t>
    </dgm:pt>
    <dgm:pt modelId="{CA15991A-C549-4460-967D-50CE8E7D0C73}">
      <dgm:prSet/>
      <dgm:spPr/>
      <dgm:t>
        <a:bodyPr/>
        <a:lstStyle/>
        <a:p>
          <a:r>
            <a:rPr lang="en-US" dirty="0">
              <a:solidFill>
                <a:srgbClr val="000000"/>
              </a:solidFill>
              <a:latin typeface="Arial"/>
            </a:rPr>
            <a:t>Is the data a sequential data?</a:t>
          </a:r>
          <a:endParaRPr lang="en-US" dirty="0"/>
        </a:p>
      </dgm:t>
    </dgm:pt>
    <dgm:pt modelId="{8D13B075-9101-4CAB-A71F-9095D8862EB1}" type="parTrans" cxnId="{7101E187-6F88-47D4-9DA2-BF745BF55856}">
      <dgm:prSet/>
      <dgm:spPr/>
      <dgm:t>
        <a:bodyPr/>
        <a:lstStyle/>
        <a:p>
          <a:endParaRPr lang="en-US"/>
        </a:p>
      </dgm:t>
    </dgm:pt>
    <dgm:pt modelId="{E085A4A3-4A9F-4EF9-8624-DF4F234C9092}" type="sibTrans" cxnId="{7101E187-6F88-47D4-9DA2-BF745BF55856}">
      <dgm:prSet/>
      <dgm:spPr/>
      <dgm:t>
        <a:bodyPr/>
        <a:lstStyle/>
        <a:p>
          <a:endParaRPr lang="en-US"/>
        </a:p>
      </dgm:t>
    </dgm:pt>
    <dgm:pt modelId="{84AC19B4-2963-4BD6-90BB-3E2508733899}">
      <dgm:prSet/>
      <dgm:spPr/>
      <dgm:t>
        <a:bodyPr/>
        <a:lstStyle/>
        <a:p>
          <a:r>
            <a:rPr lang="en-US" dirty="0"/>
            <a:t>Data cleanup – remove NAs, fill blanks, normalize data etc.</a:t>
          </a:r>
        </a:p>
      </dgm:t>
    </dgm:pt>
    <dgm:pt modelId="{37B9EB58-1042-48A8-9CD5-F17A69673DC5}" type="parTrans" cxnId="{83981EC5-09F9-451E-99FA-5D5943D1AD60}">
      <dgm:prSet/>
      <dgm:spPr/>
      <dgm:t>
        <a:bodyPr/>
        <a:lstStyle/>
        <a:p>
          <a:endParaRPr lang="en-US"/>
        </a:p>
      </dgm:t>
    </dgm:pt>
    <dgm:pt modelId="{471A64BB-A785-435D-9165-81229AC3CB9E}" type="sibTrans" cxnId="{83981EC5-09F9-451E-99FA-5D5943D1AD60}">
      <dgm:prSet/>
      <dgm:spPr/>
      <dgm:t>
        <a:bodyPr/>
        <a:lstStyle/>
        <a:p>
          <a:endParaRPr lang="en-US"/>
        </a:p>
      </dgm:t>
    </dgm:pt>
    <dgm:pt modelId="{621FC035-3855-4F20-B79B-436E42437623}">
      <dgm:prSet phldrT="[Text]"/>
      <dgm:spPr/>
      <dgm:t>
        <a:bodyPr/>
        <a:lstStyle/>
        <a:p>
          <a:r>
            <a:rPr lang="en-US" dirty="0"/>
            <a:t>To do</a:t>
          </a:r>
        </a:p>
      </dgm:t>
    </dgm:pt>
    <dgm:pt modelId="{6141CF98-3585-4353-9A78-6E32F886D0BD}" type="parTrans" cxnId="{2B697DDB-73F3-4D3A-B6DB-93A521C219A9}">
      <dgm:prSet/>
      <dgm:spPr/>
      <dgm:t>
        <a:bodyPr/>
        <a:lstStyle/>
        <a:p>
          <a:endParaRPr lang="en-US"/>
        </a:p>
      </dgm:t>
    </dgm:pt>
    <dgm:pt modelId="{588EA206-093E-4658-9D7B-38A4BF18A3E7}" type="sibTrans" cxnId="{2B697DDB-73F3-4D3A-B6DB-93A521C219A9}">
      <dgm:prSet/>
      <dgm:spPr/>
      <dgm:t>
        <a:bodyPr/>
        <a:lstStyle/>
        <a:p>
          <a:endParaRPr lang="en-US"/>
        </a:p>
      </dgm:t>
    </dgm:pt>
    <dgm:pt modelId="{55888E25-7E0B-4C2F-AA9C-C0C68C8D11A8}">
      <dgm:prSet phldrT="[Text]"/>
      <dgm:spPr/>
      <dgm:t>
        <a:bodyPr/>
        <a:lstStyle/>
        <a:p>
          <a:r>
            <a:rPr lang="en-US" dirty="0"/>
            <a:t>Do not choose variables you cannot get at production time as features.</a:t>
          </a:r>
        </a:p>
      </dgm:t>
    </dgm:pt>
    <dgm:pt modelId="{8920CE96-9518-42DF-B4FE-1A22E36A244B}" type="parTrans" cxnId="{BD68A7C3-79CC-4622-9A42-DF55DD46F6A9}">
      <dgm:prSet/>
      <dgm:spPr/>
      <dgm:t>
        <a:bodyPr/>
        <a:lstStyle/>
        <a:p>
          <a:endParaRPr lang="en-US"/>
        </a:p>
      </dgm:t>
    </dgm:pt>
    <dgm:pt modelId="{7F33D51C-8613-408A-99F4-69EAFB505F4A}" type="sibTrans" cxnId="{BD68A7C3-79CC-4622-9A42-DF55DD46F6A9}">
      <dgm:prSet/>
      <dgm:spPr/>
      <dgm:t>
        <a:bodyPr/>
        <a:lstStyle/>
        <a:p>
          <a:endParaRPr lang="en-US"/>
        </a:p>
      </dgm:t>
    </dgm:pt>
    <dgm:pt modelId="{9D174A29-A702-4968-A827-CADE80CFFF9D}">
      <dgm:prSet phldrT="[Text]"/>
      <dgm:spPr/>
      <dgm:t>
        <a:bodyPr/>
        <a:lstStyle/>
        <a:p>
          <a:r>
            <a:rPr lang="en-US" dirty="0"/>
            <a:t>Choose evaluation criteria and train hyper-parameters.</a:t>
          </a:r>
        </a:p>
      </dgm:t>
    </dgm:pt>
    <dgm:pt modelId="{A2B09A23-7342-4D10-80FF-0BA539A993AD}" type="parTrans" cxnId="{66209FFB-5DD8-4D0B-B3FA-F7D9624075A6}">
      <dgm:prSet/>
      <dgm:spPr/>
      <dgm:t>
        <a:bodyPr/>
        <a:lstStyle/>
        <a:p>
          <a:endParaRPr lang="en-US"/>
        </a:p>
      </dgm:t>
    </dgm:pt>
    <dgm:pt modelId="{10BE0F67-01D5-4C92-8A72-A97ACC26765E}" type="sibTrans" cxnId="{66209FFB-5DD8-4D0B-B3FA-F7D9624075A6}">
      <dgm:prSet/>
      <dgm:spPr/>
      <dgm:t>
        <a:bodyPr/>
        <a:lstStyle/>
        <a:p>
          <a:endParaRPr lang="en-US"/>
        </a:p>
      </dgm:t>
    </dgm:pt>
    <dgm:pt modelId="{F391FD30-25B4-4652-82CC-3A0D1AB536D3}">
      <dgm:prSet phldrT="[Text]"/>
      <dgm:spPr/>
      <dgm:t>
        <a:bodyPr/>
        <a:lstStyle/>
        <a:p>
          <a:r>
            <a:rPr lang="en-US" dirty="0"/>
            <a:t>Choose the best model.</a:t>
          </a:r>
        </a:p>
      </dgm:t>
    </dgm:pt>
    <dgm:pt modelId="{9C42A57D-4672-4A71-A5ED-5D15D7FA0615}" type="parTrans" cxnId="{E2B68CCD-20C1-4DCB-9860-EDE2FE5A7557}">
      <dgm:prSet/>
      <dgm:spPr/>
      <dgm:t>
        <a:bodyPr/>
        <a:lstStyle/>
        <a:p>
          <a:endParaRPr lang="en-US"/>
        </a:p>
      </dgm:t>
    </dgm:pt>
    <dgm:pt modelId="{3599C8B6-3CA1-48C4-8D3C-1E7D2D770912}" type="sibTrans" cxnId="{E2B68CCD-20C1-4DCB-9860-EDE2FE5A7557}">
      <dgm:prSet/>
      <dgm:spPr/>
      <dgm:t>
        <a:bodyPr/>
        <a:lstStyle/>
        <a:p>
          <a:endParaRPr lang="en-US"/>
        </a:p>
      </dgm:t>
    </dgm:pt>
    <dgm:pt modelId="{A8D4996A-3FE3-4C9E-8C32-9E69B44B36AD}">
      <dgm:prSet phldrT="[Text]"/>
      <dgm:spPr/>
      <dgm:t>
        <a:bodyPr/>
        <a:lstStyle/>
        <a:p>
          <a:r>
            <a:rPr lang="en-US" dirty="0"/>
            <a:t>Build Data Product</a:t>
          </a:r>
        </a:p>
      </dgm:t>
    </dgm:pt>
    <dgm:pt modelId="{6022247D-1915-441F-B1F8-A8C5EB278AEF}" type="parTrans" cxnId="{62DD1B22-EB9F-42EF-AED1-F16F591D7140}">
      <dgm:prSet/>
      <dgm:spPr/>
      <dgm:t>
        <a:bodyPr/>
        <a:lstStyle/>
        <a:p>
          <a:endParaRPr lang="en-US"/>
        </a:p>
      </dgm:t>
    </dgm:pt>
    <dgm:pt modelId="{D04123BA-2F2F-437E-AB75-85723D5B4439}" type="sibTrans" cxnId="{62DD1B22-EB9F-42EF-AED1-F16F591D7140}">
      <dgm:prSet/>
      <dgm:spPr/>
      <dgm:t>
        <a:bodyPr/>
        <a:lstStyle/>
        <a:p>
          <a:endParaRPr lang="en-US"/>
        </a:p>
      </dgm:t>
    </dgm:pt>
    <dgm:pt modelId="{520C17BC-5030-4330-9E2D-1096B3B337AF}">
      <dgm:prSet phldrT="[Text]"/>
      <dgm:spPr/>
      <dgm:t>
        <a:bodyPr/>
        <a:lstStyle/>
        <a:p>
          <a:r>
            <a:rPr lang="en-US" dirty="0"/>
            <a:t>Considerations</a:t>
          </a:r>
        </a:p>
      </dgm:t>
    </dgm:pt>
    <dgm:pt modelId="{9DF316AF-BABF-43FB-BBD3-84B166E932F1}" type="parTrans" cxnId="{06DD177A-9E83-42AC-A3BD-B4461A78B259}">
      <dgm:prSet/>
      <dgm:spPr/>
      <dgm:t>
        <a:bodyPr/>
        <a:lstStyle/>
        <a:p>
          <a:endParaRPr lang="en-US"/>
        </a:p>
      </dgm:t>
    </dgm:pt>
    <dgm:pt modelId="{DE82C235-0C34-47A5-9E19-F6BBD7333490}" type="sibTrans" cxnId="{06DD177A-9E83-42AC-A3BD-B4461A78B259}">
      <dgm:prSet/>
      <dgm:spPr/>
      <dgm:t>
        <a:bodyPr/>
        <a:lstStyle/>
        <a:p>
          <a:endParaRPr lang="en-US"/>
        </a:p>
      </dgm:t>
    </dgm:pt>
    <dgm:pt modelId="{BB4C9789-C226-408B-B33C-8DD0081A2F41}">
      <dgm:prSet phldrT="[Text]"/>
      <dgm:spPr/>
      <dgm:t>
        <a:bodyPr/>
        <a:lstStyle/>
        <a:p>
          <a:r>
            <a:rPr lang="en-US" dirty="0"/>
            <a:t>Monitor performance of model.</a:t>
          </a:r>
        </a:p>
      </dgm:t>
    </dgm:pt>
    <dgm:pt modelId="{2D6F25EE-66BA-425D-88F6-780DBE7FE22E}" type="parTrans" cxnId="{147DFA76-0239-40F0-A4EA-156819AEAC12}">
      <dgm:prSet/>
      <dgm:spPr/>
      <dgm:t>
        <a:bodyPr/>
        <a:lstStyle/>
        <a:p>
          <a:endParaRPr lang="en-US"/>
        </a:p>
      </dgm:t>
    </dgm:pt>
    <dgm:pt modelId="{C741006C-8223-4F45-86EF-DB3CFCB4A5BF}" type="sibTrans" cxnId="{147DFA76-0239-40F0-A4EA-156819AEAC12}">
      <dgm:prSet/>
      <dgm:spPr/>
      <dgm:t>
        <a:bodyPr/>
        <a:lstStyle/>
        <a:p>
          <a:endParaRPr lang="en-US"/>
        </a:p>
      </dgm:t>
    </dgm:pt>
    <dgm:pt modelId="{99099014-771D-4C3C-B182-F75F2A8F2F81}">
      <dgm:prSet phldrT="[Text]"/>
      <dgm:spPr/>
      <dgm:t>
        <a:bodyPr/>
        <a:lstStyle/>
        <a:p>
          <a:r>
            <a:rPr lang="en-US" dirty="0"/>
            <a:t>Decide model update frequency.</a:t>
          </a:r>
        </a:p>
      </dgm:t>
    </dgm:pt>
    <dgm:pt modelId="{0F8E1997-DC20-4424-AF91-7DC59F64F7C8}" type="parTrans" cxnId="{4BA757EA-FB00-4EDA-B7DE-A78F9F4309C4}">
      <dgm:prSet/>
      <dgm:spPr/>
      <dgm:t>
        <a:bodyPr/>
        <a:lstStyle/>
        <a:p>
          <a:endParaRPr lang="en-US"/>
        </a:p>
      </dgm:t>
    </dgm:pt>
    <dgm:pt modelId="{983F0EA2-5633-49F0-AAE6-862B5BB88EB8}" type="sibTrans" cxnId="{4BA757EA-FB00-4EDA-B7DE-A78F9F4309C4}">
      <dgm:prSet/>
      <dgm:spPr/>
      <dgm:t>
        <a:bodyPr/>
        <a:lstStyle/>
        <a:p>
          <a:endParaRPr lang="en-US"/>
        </a:p>
      </dgm:t>
    </dgm:pt>
    <dgm:pt modelId="{55733D73-AB07-4502-99B6-B81090D53D27}">
      <dgm:prSet phldrT="[Text]"/>
      <dgm:spPr/>
      <dgm:t>
        <a:bodyPr/>
        <a:lstStyle/>
        <a:p>
          <a:r>
            <a:rPr lang="en-US" dirty="0"/>
            <a:t>Technical support</a:t>
          </a:r>
        </a:p>
      </dgm:t>
    </dgm:pt>
    <dgm:pt modelId="{9BE91B89-5AB6-4384-926E-90A6C0217C6B}" type="parTrans" cxnId="{5917B06B-DBD2-4623-ABCE-E8354976F4EC}">
      <dgm:prSet/>
      <dgm:spPr/>
      <dgm:t>
        <a:bodyPr/>
        <a:lstStyle/>
        <a:p>
          <a:endParaRPr lang="en-US"/>
        </a:p>
      </dgm:t>
    </dgm:pt>
    <dgm:pt modelId="{F12E3D4A-E900-487C-AFE3-49615837C8DB}" type="sibTrans" cxnId="{5917B06B-DBD2-4623-ABCE-E8354976F4EC}">
      <dgm:prSet/>
      <dgm:spPr/>
      <dgm:t>
        <a:bodyPr/>
        <a:lstStyle/>
        <a:p>
          <a:endParaRPr lang="en-US"/>
        </a:p>
      </dgm:t>
    </dgm:pt>
    <dgm:pt modelId="{9BDC965C-DD51-4254-A98B-BE6BE011115C}" type="pres">
      <dgm:prSet presAssocID="{6CC8B68D-3C51-4372-B81A-6B9C51F4E625}" presName="linearFlow" presStyleCnt="0">
        <dgm:presLayoutVars>
          <dgm:dir/>
          <dgm:animLvl val="lvl"/>
          <dgm:resizeHandles val="exact"/>
        </dgm:presLayoutVars>
      </dgm:prSet>
      <dgm:spPr/>
    </dgm:pt>
    <dgm:pt modelId="{3447A91A-7C93-4346-BD93-6198C2655B82}" type="pres">
      <dgm:prSet presAssocID="{2A6F7865-67B6-41A4-8A24-40116E8ACEA9}" presName="composite" presStyleCnt="0"/>
      <dgm:spPr/>
    </dgm:pt>
    <dgm:pt modelId="{2FE17761-CD3E-4AC7-A012-61E0942E1CCC}" type="pres">
      <dgm:prSet presAssocID="{2A6F7865-67B6-41A4-8A24-40116E8ACEA9}" presName="parentText" presStyleLbl="alignNode1" presStyleIdx="0" presStyleCnt="5">
        <dgm:presLayoutVars>
          <dgm:chMax val="1"/>
          <dgm:bulletEnabled val="1"/>
        </dgm:presLayoutVars>
      </dgm:prSet>
      <dgm:spPr/>
      <dgm:t>
        <a:bodyPr/>
        <a:lstStyle/>
        <a:p>
          <a:endParaRPr lang="en-US"/>
        </a:p>
      </dgm:t>
    </dgm:pt>
    <dgm:pt modelId="{550CCAD2-7091-4245-A4A3-98E183E6A87C}" type="pres">
      <dgm:prSet presAssocID="{2A6F7865-67B6-41A4-8A24-40116E8ACEA9}" presName="descendantText" presStyleLbl="alignAcc1" presStyleIdx="0" presStyleCnt="5">
        <dgm:presLayoutVars>
          <dgm:bulletEnabled val="1"/>
        </dgm:presLayoutVars>
      </dgm:prSet>
      <dgm:spPr/>
      <dgm:t>
        <a:bodyPr/>
        <a:lstStyle/>
        <a:p>
          <a:endParaRPr lang="en-US"/>
        </a:p>
      </dgm:t>
    </dgm:pt>
    <dgm:pt modelId="{C9B4292C-1FF9-4859-858F-1939653A91CE}" type="pres">
      <dgm:prSet presAssocID="{3317F680-5F7D-40DB-A8E2-620D86B5D725}" presName="sp" presStyleCnt="0"/>
      <dgm:spPr/>
    </dgm:pt>
    <dgm:pt modelId="{78A29109-A6A6-4DDC-89BD-1F1638138569}" type="pres">
      <dgm:prSet presAssocID="{332A232F-F748-4706-954C-576638B0032F}" presName="composite" presStyleCnt="0"/>
      <dgm:spPr/>
    </dgm:pt>
    <dgm:pt modelId="{8C44667F-1B58-49FB-9BBB-4C18B85088D0}" type="pres">
      <dgm:prSet presAssocID="{332A232F-F748-4706-954C-576638B0032F}" presName="parentText" presStyleLbl="alignNode1" presStyleIdx="1" presStyleCnt="5">
        <dgm:presLayoutVars>
          <dgm:chMax val="1"/>
          <dgm:bulletEnabled val="1"/>
        </dgm:presLayoutVars>
      </dgm:prSet>
      <dgm:spPr/>
      <dgm:t>
        <a:bodyPr/>
        <a:lstStyle/>
        <a:p>
          <a:endParaRPr lang="en-US"/>
        </a:p>
      </dgm:t>
    </dgm:pt>
    <dgm:pt modelId="{BA03D5B7-7B73-48F2-9773-A52E5FE97188}" type="pres">
      <dgm:prSet presAssocID="{332A232F-F748-4706-954C-576638B0032F}" presName="descendantText" presStyleLbl="alignAcc1" presStyleIdx="1" presStyleCnt="5">
        <dgm:presLayoutVars>
          <dgm:bulletEnabled val="1"/>
        </dgm:presLayoutVars>
      </dgm:prSet>
      <dgm:spPr/>
      <dgm:t>
        <a:bodyPr/>
        <a:lstStyle/>
        <a:p>
          <a:endParaRPr lang="en-US"/>
        </a:p>
      </dgm:t>
    </dgm:pt>
    <dgm:pt modelId="{E828ECBF-4969-485C-A868-ADEEA8175D9A}" type="pres">
      <dgm:prSet presAssocID="{A5B3FA04-3A60-4B17-82D3-B1FB0C202B68}" presName="sp" presStyleCnt="0"/>
      <dgm:spPr/>
    </dgm:pt>
    <dgm:pt modelId="{69AACC80-EC7E-46E7-B1D5-F48D6DE44CA4}" type="pres">
      <dgm:prSet presAssocID="{C623F042-6665-4BD2-9042-B89F7FBCCE0C}" presName="composite" presStyleCnt="0"/>
      <dgm:spPr/>
    </dgm:pt>
    <dgm:pt modelId="{F5957157-9419-4922-B563-CC9DCB4D2AEE}" type="pres">
      <dgm:prSet presAssocID="{C623F042-6665-4BD2-9042-B89F7FBCCE0C}" presName="parentText" presStyleLbl="alignNode1" presStyleIdx="2" presStyleCnt="5">
        <dgm:presLayoutVars>
          <dgm:chMax val="1"/>
          <dgm:bulletEnabled val="1"/>
        </dgm:presLayoutVars>
      </dgm:prSet>
      <dgm:spPr/>
      <dgm:t>
        <a:bodyPr/>
        <a:lstStyle/>
        <a:p>
          <a:endParaRPr lang="en-US"/>
        </a:p>
      </dgm:t>
    </dgm:pt>
    <dgm:pt modelId="{B52A2F5E-7CF7-4E55-80CA-CDE5FF3D3DA7}" type="pres">
      <dgm:prSet presAssocID="{C623F042-6665-4BD2-9042-B89F7FBCCE0C}" presName="descendantText" presStyleLbl="alignAcc1" presStyleIdx="2" presStyleCnt="5">
        <dgm:presLayoutVars>
          <dgm:bulletEnabled val="1"/>
        </dgm:presLayoutVars>
      </dgm:prSet>
      <dgm:spPr/>
      <dgm:t>
        <a:bodyPr/>
        <a:lstStyle/>
        <a:p>
          <a:endParaRPr lang="en-US"/>
        </a:p>
      </dgm:t>
    </dgm:pt>
    <dgm:pt modelId="{8DA1D89F-AAED-4A0F-BE52-85D7386FCBE2}" type="pres">
      <dgm:prSet presAssocID="{5BA08FDC-F35C-491E-8E75-ADF13FA9884E}" presName="sp" presStyleCnt="0"/>
      <dgm:spPr/>
    </dgm:pt>
    <dgm:pt modelId="{8CB41385-4926-4253-854C-571B9470FE2A}" type="pres">
      <dgm:prSet presAssocID="{26E24232-7887-49E2-A2A1-6909596AD26C}" presName="composite" presStyleCnt="0"/>
      <dgm:spPr/>
    </dgm:pt>
    <dgm:pt modelId="{CCB13C2F-62B1-45C5-BA2C-B5AA483B07A2}" type="pres">
      <dgm:prSet presAssocID="{26E24232-7887-49E2-A2A1-6909596AD26C}" presName="parentText" presStyleLbl="alignNode1" presStyleIdx="3" presStyleCnt="5">
        <dgm:presLayoutVars>
          <dgm:chMax val="1"/>
          <dgm:bulletEnabled val="1"/>
        </dgm:presLayoutVars>
      </dgm:prSet>
      <dgm:spPr/>
      <dgm:t>
        <a:bodyPr/>
        <a:lstStyle/>
        <a:p>
          <a:endParaRPr lang="en-US"/>
        </a:p>
      </dgm:t>
    </dgm:pt>
    <dgm:pt modelId="{0D543FD5-374C-43FF-88ED-4AB58BC98CCC}" type="pres">
      <dgm:prSet presAssocID="{26E24232-7887-49E2-A2A1-6909596AD26C}" presName="descendantText" presStyleLbl="alignAcc1" presStyleIdx="3" presStyleCnt="5">
        <dgm:presLayoutVars>
          <dgm:bulletEnabled val="1"/>
        </dgm:presLayoutVars>
      </dgm:prSet>
      <dgm:spPr/>
      <dgm:t>
        <a:bodyPr/>
        <a:lstStyle/>
        <a:p>
          <a:endParaRPr lang="en-US"/>
        </a:p>
      </dgm:t>
    </dgm:pt>
    <dgm:pt modelId="{276F4DE7-62EB-4CD7-A2A5-E0122538E294}" type="pres">
      <dgm:prSet presAssocID="{96889AA2-1BA5-4CB5-AD50-1784236DA93E}" presName="sp" presStyleCnt="0"/>
      <dgm:spPr/>
    </dgm:pt>
    <dgm:pt modelId="{CEEB01EF-E1CF-47AA-B179-199EE7F8D3BF}" type="pres">
      <dgm:prSet presAssocID="{A8D4996A-3FE3-4C9E-8C32-9E69B44B36AD}" presName="composite" presStyleCnt="0"/>
      <dgm:spPr/>
    </dgm:pt>
    <dgm:pt modelId="{E2E00ADD-3F41-4516-ABAF-03E3EF89C4E2}" type="pres">
      <dgm:prSet presAssocID="{A8D4996A-3FE3-4C9E-8C32-9E69B44B36AD}" presName="parentText" presStyleLbl="alignNode1" presStyleIdx="4" presStyleCnt="5">
        <dgm:presLayoutVars>
          <dgm:chMax val="1"/>
          <dgm:bulletEnabled val="1"/>
        </dgm:presLayoutVars>
      </dgm:prSet>
      <dgm:spPr/>
      <dgm:t>
        <a:bodyPr/>
        <a:lstStyle/>
        <a:p>
          <a:endParaRPr lang="en-US"/>
        </a:p>
      </dgm:t>
    </dgm:pt>
    <dgm:pt modelId="{24F288D4-45C5-4D59-A4AC-F3324C5CAFC2}" type="pres">
      <dgm:prSet presAssocID="{A8D4996A-3FE3-4C9E-8C32-9E69B44B36AD}" presName="descendantText" presStyleLbl="alignAcc1" presStyleIdx="4" presStyleCnt="5">
        <dgm:presLayoutVars>
          <dgm:bulletEnabled val="1"/>
        </dgm:presLayoutVars>
      </dgm:prSet>
      <dgm:spPr/>
      <dgm:t>
        <a:bodyPr/>
        <a:lstStyle/>
        <a:p>
          <a:endParaRPr lang="en-US"/>
        </a:p>
      </dgm:t>
    </dgm:pt>
  </dgm:ptLst>
  <dgm:cxnLst>
    <dgm:cxn modelId="{D326AE35-3846-4037-A692-AC579D7D7C92}" type="presOf" srcId="{A8D4996A-3FE3-4C9E-8C32-9E69B44B36AD}" destId="{E2E00ADD-3F41-4516-ABAF-03E3EF89C4E2}" srcOrd="0" destOrd="0" presId="urn:microsoft.com/office/officeart/2005/8/layout/chevron2"/>
    <dgm:cxn modelId="{65F42D1B-5D6D-470F-A4AC-AD7488880D51}" srcId="{6CC8B68D-3C51-4372-B81A-6B9C51F4E625}" destId="{2A6F7865-67B6-41A4-8A24-40116E8ACEA9}" srcOrd="0" destOrd="0" parTransId="{D3D80C2B-5C3F-42B4-BE4D-4E32DD7DCE04}" sibTransId="{3317F680-5F7D-40DB-A8E2-620D86B5D725}"/>
    <dgm:cxn modelId="{06DD177A-9E83-42AC-A3BD-B4461A78B259}" srcId="{A8D4996A-3FE3-4C9E-8C32-9E69B44B36AD}" destId="{520C17BC-5030-4330-9E2D-1096B3B337AF}" srcOrd="0" destOrd="0" parTransId="{9DF316AF-BABF-43FB-BBD3-84B166E932F1}" sibTransId="{DE82C235-0C34-47A5-9E19-F6BBD7333490}"/>
    <dgm:cxn modelId="{CB10AF12-C2F3-44D0-9BD3-1210488C74C7}" srcId="{A289E823-541F-492B-8ED1-996136833595}" destId="{ED23E31D-6EE4-49A5-90C8-C7BB2684CDF3}" srcOrd="1" destOrd="0" parTransId="{5F944642-3836-48F6-8FA5-7DFEE5595160}" sibTransId="{83B2C484-CB80-4640-926F-879A71806E06}"/>
    <dgm:cxn modelId="{D7E63A7D-70CD-4C00-98EA-4548C545EBE6}" type="presOf" srcId="{CA15991A-C549-4460-967D-50CE8E7D0C73}" destId="{B52A2F5E-7CF7-4E55-80CA-CDE5FF3D3DA7}" srcOrd="0" destOrd="3" presId="urn:microsoft.com/office/officeart/2005/8/layout/chevron2"/>
    <dgm:cxn modelId="{3302722F-087C-4F55-93DE-2336FB9A2F24}" type="presOf" srcId="{1A869AAA-3E52-40B8-9E7B-2C11F4CD60DE}" destId="{BA03D5B7-7B73-48F2-9773-A52E5FE97188}" srcOrd="0" destOrd="0" presId="urn:microsoft.com/office/officeart/2005/8/layout/chevron2"/>
    <dgm:cxn modelId="{69AFF04B-D712-4CA4-BE2F-26D641BAF44B}" type="presOf" srcId="{99099014-771D-4C3C-B182-F75F2A8F2F81}" destId="{24F288D4-45C5-4D59-A4AC-F3324C5CAFC2}" srcOrd="0" destOrd="2" presId="urn:microsoft.com/office/officeart/2005/8/layout/chevron2"/>
    <dgm:cxn modelId="{784BF22B-93A1-400A-AFD5-F13391EDDB6C}" srcId="{2A6F7865-67B6-41A4-8A24-40116E8ACEA9}" destId="{01D742C7-BCEA-400D-B399-7F12F5BC3042}" srcOrd="0" destOrd="0" parTransId="{1E7192ED-09B9-40CD-BA7C-6B15607DDA54}" sibTransId="{18050E8A-12EB-4F9B-A44F-A7573C61FEB0}"/>
    <dgm:cxn modelId="{147DFA76-0239-40F0-A4EA-156819AEAC12}" srcId="{520C17BC-5030-4330-9E2D-1096B3B337AF}" destId="{BB4C9789-C226-408B-B33C-8DD0081A2F41}" srcOrd="0" destOrd="0" parTransId="{2D6F25EE-66BA-425D-88F6-780DBE7FE22E}" sibTransId="{C741006C-8223-4F45-86EF-DB3CFCB4A5BF}"/>
    <dgm:cxn modelId="{04A96EF6-58B1-4D65-AB00-0B89B0056548}" type="presOf" srcId="{1128F008-3323-43E8-A7F7-DFD95EEC2452}" destId="{550CCAD2-7091-4245-A4A3-98E183E6A87C}" srcOrd="0" destOrd="1" presId="urn:microsoft.com/office/officeart/2005/8/layout/chevron2"/>
    <dgm:cxn modelId="{E2B68CCD-20C1-4DCB-9860-EDE2FE5A7557}" srcId="{621FC035-3855-4F20-B79B-436E42437623}" destId="{F391FD30-25B4-4652-82CC-3A0D1AB536D3}" srcOrd="2" destOrd="0" parTransId="{9C42A57D-4672-4A71-A5ED-5D15D7FA0615}" sibTransId="{3599C8B6-3CA1-48C4-8D3C-1E7D2D770912}"/>
    <dgm:cxn modelId="{66209FFB-5DD8-4D0B-B3FA-F7D9624075A6}" srcId="{621FC035-3855-4F20-B79B-436E42437623}" destId="{9D174A29-A702-4968-A827-CADE80CFFF9D}" srcOrd="1" destOrd="0" parTransId="{A2B09A23-7342-4D10-80FF-0BA539A993AD}" sibTransId="{10BE0F67-01D5-4C92-8A72-A97ACC26765E}"/>
    <dgm:cxn modelId="{6E60F8DA-7D30-482C-A3B2-EC91A4AD2AA7}" srcId="{6CC8B68D-3C51-4372-B81A-6B9C51F4E625}" destId="{C623F042-6665-4BD2-9042-B89F7FBCCE0C}" srcOrd="2" destOrd="0" parTransId="{98C85E24-1032-40C0-8051-5892F39713D0}" sibTransId="{5BA08FDC-F35C-491E-8E75-ADF13FA9884E}"/>
    <dgm:cxn modelId="{441AB474-FC51-4E12-B359-78847990D21C}" type="presOf" srcId="{A289E823-541F-492B-8ED1-996136833595}" destId="{B52A2F5E-7CF7-4E55-80CA-CDE5FF3D3DA7}" srcOrd="0" destOrd="0" presId="urn:microsoft.com/office/officeart/2005/8/layout/chevron2"/>
    <dgm:cxn modelId="{4BA757EA-FB00-4EDA-B7DE-A78F9F4309C4}" srcId="{520C17BC-5030-4330-9E2D-1096B3B337AF}" destId="{99099014-771D-4C3C-B182-F75F2A8F2F81}" srcOrd="1" destOrd="0" parTransId="{0F8E1997-DC20-4424-AF91-7DC59F64F7C8}" sibTransId="{983F0EA2-5633-49F0-AAE6-862B5BB88EB8}"/>
    <dgm:cxn modelId="{74DDD972-53AD-4140-9948-AAC39CEE5A0F}" type="presOf" srcId="{ED23E31D-6EE4-49A5-90C8-C7BB2684CDF3}" destId="{B52A2F5E-7CF7-4E55-80CA-CDE5FF3D3DA7}" srcOrd="0" destOrd="2" presId="urn:microsoft.com/office/officeart/2005/8/layout/chevron2"/>
    <dgm:cxn modelId="{9CE65788-F7EC-4396-B5F9-39A2F64874B9}" type="presOf" srcId="{BB4C9789-C226-408B-B33C-8DD0081A2F41}" destId="{24F288D4-45C5-4D59-A4AC-F3324C5CAFC2}" srcOrd="0" destOrd="1" presId="urn:microsoft.com/office/officeart/2005/8/layout/chevron2"/>
    <dgm:cxn modelId="{83981EC5-09F9-451E-99FA-5D5943D1AD60}" srcId="{A289E823-541F-492B-8ED1-996136833595}" destId="{84AC19B4-2963-4BD6-90BB-3E2508733899}" srcOrd="0" destOrd="0" parTransId="{37B9EB58-1042-48A8-9CD5-F17A69673DC5}" sibTransId="{471A64BB-A785-435D-9165-81229AC3CB9E}"/>
    <dgm:cxn modelId="{D597ED26-1506-463E-AC5E-1A50F3BACD11}" srcId="{332A232F-F748-4706-954C-576638B0032F}" destId="{1A869AAA-3E52-40B8-9E7B-2C11F4CD60DE}" srcOrd="0" destOrd="0" parTransId="{8B2F2284-A9F4-4FB8-A822-2DDAC52C4212}" sibTransId="{B9BBF367-FC54-4001-BC32-418CB4D58629}"/>
    <dgm:cxn modelId="{F8514927-5A7A-4FE5-93AF-2906C2018FB0}" type="presOf" srcId="{26E24232-7887-49E2-A2A1-6909596AD26C}" destId="{CCB13C2F-62B1-45C5-BA2C-B5AA483B07A2}" srcOrd="0" destOrd="0" presId="urn:microsoft.com/office/officeart/2005/8/layout/chevron2"/>
    <dgm:cxn modelId="{D9A69DC5-D249-49C9-BF65-EA458F92FAF8}" type="presOf" srcId="{E14F43B7-CF9B-4F1B-9243-E8D9C3EBC415}" destId="{550CCAD2-7091-4245-A4A3-98E183E6A87C}" srcOrd="0" destOrd="3" presId="urn:microsoft.com/office/officeart/2005/8/layout/chevron2"/>
    <dgm:cxn modelId="{1F488E62-55A7-494C-9334-03DBCA7481D0}" type="presOf" srcId="{621FC035-3855-4F20-B79B-436E42437623}" destId="{0D543FD5-374C-43FF-88ED-4AB58BC98CCC}" srcOrd="0" destOrd="0" presId="urn:microsoft.com/office/officeart/2005/8/layout/chevron2"/>
    <dgm:cxn modelId="{CA83E415-A3EA-46EA-8F99-DD3C67A7367F}" type="presOf" srcId="{01D742C7-BCEA-400D-B399-7F12F5BC3042}" destId="{550CCAD2-7091-4245-A4A3-98E183E6A87C}" srcOrd="0" destOrd="0" presId="urn:microsoft.com/office/officeart/2005/8/layout/chevron2"/>
    <dgm:cxn modelId="{6C3B415A-92BC-48CD-AD73-5149B7960060}" srcId="{C623F042-6665-4BD2-9042-B89F7FBCCE0C}" destId="{A289E823-541F-492B-8ED1-996136833595}" srcOrd="0" destOrd="0" parTransId="{B9B7F719-4569-41D0-BC46-AD58D518407D}" sibTransId="{9E4B70D9-7C62-4D48-93F1-29B64CDA765D}"/>
    <dgm:cxn modelId="{524DA892-655E-4A1A-BD13-5B4CFEAA3B9D}" type="presOf" srcId="{CF42B8FC-E0F6-493F-B951-C4BD49AA9A55}" destId="{BA03D5B7-7B73-48F2-9773-A52E5FE97188}" srcOrd="0" destOrd="1" presId="urn:microsoft.com/office/officeart/2005/8/layout/chevron2"/>
    <dgm:cxn modelId="{36F0620F-12BA-48E5-B757-DF37F234C9F8}" type="presOf" srcId="{2A6F7865-67B6-41A4-8A24-40116E8ACEA9}" destId="{2FE17761-CD3E-4AC7-A012-61E0942E1CCC}" srcOrd="0" destOrd="0" presId="urn:microsoft.com/office/officeart/2005/8/layout/chevron2"/>
    <dgm:cxn modelId="{A54DF497-3696-4A17-839D-D136042A03FE}" type="presOf" srcId="{332A232F-F748-4706-954C-576638B0032F}" destId="{8C44667F-1B58-49FB-9BBB-4C18B85088D0}" srcOrd="0" destOrd="0" presId="urn:microsoft.com/office/officeart/2005/8/layout/chevron2"/>
    <dgm:cxn modelId="{BAA6E81A-65AA-4D33-A8D7-E6D6B5B6322D}" srcId="{6CC8B68D-3C51-4372-B81A-6B9C51F4E625}" destId="{332A232F-F748-4706-954C-576638B0032F}" srcOrd="1" destOrd="0" parTransId="{60CA32BA-C0B3-4E25-A1D1-0CAD2CDC47D1}" sibTransId="{A5B3FA04-3A60-4B17-82D3-B1FB0C202B68}"/>
    <dgm:cxn modelId="{668754D4-0AB0-48FA-BE08-D6B09332987D}" srcId="{01D742C7-BCEA-400D-B399-7F12F5BC3042}" destId="{E14F43B7-CF9B-4F1B-9243-E8D9C3EBC415}" srcOrd="2" destOrd="0" parTransId="{2AD6C924-C212-448E-B993-EA50840F20EC}" sibTransId="{BE35CF97-62B0-4809-9A8B-FBA10DB1CD8A}"/>
    <dgm:cxn modelId="{7101E187-6F88-47D4-9DA2-BF745BF55856}" srcId="{A289E823-541F-492B-8ED1-996136833595}" destId="{CA15991A-C549-4460-967D-50CE8E7D0C73}" srcOrd="2" destOrd="0" parTransId="{8D13B075-9101-4CAB-A71F-9095D8862EB1}" sibTransId="{E085A4A3-4A9F-4EF9-8624-DF4F234C9092}"/>
    <dgm:cxn modelId="{A0F3C8E7-F665-4A4B-ADB8-8A2E9D2D0F3A}" type="presOf" srcId="{55888E25-7E0B-4C2F-AA9C-C0C68C8D11A8}" destId="{0D543FD5-374C-43FF-88ED-4AB58BC98CCC}" srcOrd="0" destOrd="1" presId="urn:microsoft.com/office/officeart/2005/8/layout/chevron2"/>
    <dgm:cxn modelId="{C4A5A2EC-C0F3-4CB9-977E-62929F3F9F29}" type="presOf" srcId="{18860EF8-2D9C-4713-91A8-02587A3864CD}" destId="{BA03D5B7-7B73-48F2-9773-A52E5FE97188}" srcOrd="0" destOrd="3" presId="urn:microsoft.com/office/officeart/2005/8/layout/chevron2"/>
    <dgm:cxn modelId="{F8589DEC-4674-4624-8DFD-C7F8C8B17548}" srcId="{1A869AAA-3E52-40B8-9E7B-2C11F4CD60DE}" destId="{CF42B8FC-E0F6-493F-B951-C4BD49AA9A55}" srcOrd="0" destOrd="0" parTransId="{AD966114-223B-4F2C-9167-1A48686408AE}" sibTransId="{A4929540-F3C7-409D-9732-0FE0DA00ECF8}"/>
    <dgm:cxn modelId="{910F65DA-FB20-47BE-976F-DBF1C14444F8}" srcId="{1A869AAA-3E52-40B8-9E7B-2C11F4CD60DE}" destId="{08838AD6-C431-4C4E-BCD7-5B67BBF0ABFC}" srcOrd="1" destOrd="0" parTransId="{C6EA92E8-80F3-4A4A-AD14-58FC05088E75}" sibTransId="{815B32BD-7E9F-416F-9C1C-CAF5E29867E3}"/>
    <dgm:cxn modelId="{62DD1B22-EB9F-42EF-AED1-F16F591D7140}" srcId="{6CC8B68D-3C51-4372-B81A-6B9C51F4E625}" destId="{A8D4996A-3FE3-4C9E-8C32-9E69B44B36AD}" srcOrd="4" destOrd="0" parTransId="{6022247D-1915-441F-B1F8-A8C5EB278AEF}" sibTransId="{D04123BA-2F2F-437E-AB75-85723D5B4439}"/>
    <dgm:cxn modelId="{BD68A7C3-79CC-4622-9A42-DF55DD46F6A9}" srcId="{621FC035-3855-4F20-B79B-436E42437623}" destId="{55888E25-7E0B-4C2F-AA9C-C0C68C8D11A8}" srcOrd="0" destOrd="0" parTransId="{8920CE96-9518-42DF-B4FE-1A22E36A244B}" sibTransId="{7F33D51C-8613-408A-99F4-69EAFB505F4A}"/>
    <dgm:cxn modelId="{D616125F-22C3-490C-9067-97105E410F19}" type="presOf" srcId="{55733D73-AB07-4502-99B6-B81090D53D27}" destId="{24F288D4-45C5-4D59-A4AC-F3324C5CAFC2}" srcOrd="0" destOrd="3" presId="urn:microsoft.com/office/officeart/2005/8/layout/chevron2"/>
    <dgm:cxn modelId="{1A32A0C8-6411-4994-B601-1537842F33B7}" type="presOf" srcId="{C623F042-6665-4BD2-9042-B89F7FBCCE0C}" destId="{F5957157-9419-4922-B563-CC9DCB4D2AEE}" srcOrd="0" destOrd="0" presId="urn:microsoft.com/office/officeart/2005/8/layout/chevron2"/>
    <dgm:cxn modelId="{44E3E824-BE43-4D02-932A-97C689820353}" type="presOf" srcId="{9D174A29-A702-4968-A827-CADE80CFFF9D}" destId="{0D543FD5-374C-43FF-88ED-4AB58BC98CCC}" srcOrd="0" destOrd="2" presId="urn:microsoft.com/office/officeart/2005/8/layout/chevron2"/>
    <dgm:cxn modelId="{B1311EFE-D82F-46EB-80CF-A63313A581F4}" type="presOf" srcId="{520C17BC-5030-4330-9E2D-1096B3B337AF}" destId="{24F288D4-45C5-4D59-A4AC-F3324C5CAFC2}" srcOrd="0" destOrd="0" presId="urn:microsoft.com/office/officeart/2005/8/layout/chevron2"/>
    <dgm:cxn modelId="{87057A68-83C7-4D2A-A1CE-4F7897A4E43C}" srcId="{1A869AAA-3E52-40B8-9E7B-2C11F4CD60DE}" destId="{18860EF8-2D9C-4713-91A8-02587A3864CD}" srcOrd="2" destOrd="0" parTransId="{9794326C-1002-4DED-AB1F-4C063330EDA6}" sibTransId="{700F4D27-6560-4E6F-BD7C-674B0BC785B4}"/>
    <dgm:cxn modelId="{2B697DDB-73F3-4D3A-B6DB-93A521C219A9}" srcId="{26E24232-7887-49E2-A2A1-6909596AD26C}" destId="{621FC035-3855-4F20-B79B-436E42437623}" srcOrd="0" destOrd="0" parTransId="{6141CF98-3585-4353-9A78-6E32F886D0BD}" sibTransId="{588EA206-093E-4658-9D7B-38A4BF18A3E7}"/>
    <dgm:cxn modelId="{03F4F91F-3CB8-45BB-910D-BA6FCEFD4055}" type="presOf" srcId="{6CC8B68D-3C51-4372-B81A-6B9C51F4E625}" destId="{9BDC965C-DD51-4254-A98B-BE6BE011115C}" srcOrd="0" destOrd="0" presId="urn:microsoft.com/office/officeart/2005/8/layout/chevron2"/>
    <dgm:cxn modelId="{1E955C69-6529-48B6-B09F-20D5F0A5DE6C}" type="presOf" srcId="{84BE7AA9-295B-437E-8F51-F4669AB4C66B}" destId="{550CCAD2-7091-4245-A4A3-98E183E6A87C}" srcOrd="0" destOrd="2" presId="urn:microsoft.com/office/officeart/2005/8/layout/chevron2"/>
    <dgm:cxn modelId="{5917B06B-DBD2-4623-ABCE-E8354976F4EC}" srcId="{520C17BC-5030-4330-9E2D-1096B3B337AF}" destId="{55733D73-AB07-4502-99B6-B81090D53D27}" srcOrd="2" destOrd="0" parTransId="{9BE91B89-5AB6-4384-926E-90A6C0217C6B}" sibTransId="{F12E3D4A-E900-487C-AFE3-49615837C8DB}"/>
    <dgm:cxn modelId="{11CAAB41-F1A3-4225-85C6-BC248205DB28}" srcId="{01D742C7-BCEA-400D-B399-7F12F5BC3042}" destId="{84BE7AA9-295B-437E-8F51-F4669AB4C66B}" srcOrd="1" destOrd="0" parTransId="{74A1DB3F-17E5-4128-9F59-12C8DF3E634C}" sibTransId="{6D4EE937-7A17-4743-A0B9-775A7B0F76A8}"/>
    <dgm:cxn modelId="{23E97B00-47EB-4500-A26A-C7289D9C0FC7}" type="presOf" srcId="{84AC19B4-2963-4BD6-90BB-3E2508733899}" destId="{B52A2F5E-7CF7-4E55-80CA-CDE5FF3D3DA7}" srcOrd="0" destOrd="1" presId="urn:microsoft.com/office/officeart/2005/8/layout/chevron2"/>
    <dgm:cxn modelId="{8BEDB539-8160-4DD0-B03E-872EE4591972}" type="presOf" srcId="{F391FD30-25B4-4652-82CC-3A0D1AB536D3}" destId="{0D543FD5-374C-43FF-88ED-4AB58BC98CCC}" srcOrd="0" destOrd="3" presId="urn:microsoft.com/office/officeart/2005/8/layout/chevron2"/>
    <dgm:cxn modelId="{BDD76146-0DBA-429D-808E-C0C1450C069D}" srcId="{6CC8B68D-3C51-4372-B81A-6B9C51F4E625}" destId="{26E24232-7887-49E2-A2A1-6909596AD26C}" srcOrd="3" destOrd="0" parTransId="{C636FB72-E864-4BCD-AB1E-4B46AC1AB7EE}" sibTransId="{96889AA2-1BA5-4CB5-AD50-1784236DA93E}"/>
    <dgm:cxn modelId="{4225BB2C-8538-4605-A002-636F5624D0AB}" srcId="{01D742C7-BCEA-400D-B399-7F12F5BC3042}" destId="{1128F008-3323-43E8-A7F7-DFD95EEC2452}" srcOrd="0" destOrd="0" parTransId="{0821A3BA-6678-476E-B63F-E42023ED1C9C}" sibTransId="{E881D8DF-EC01-48C3-B8E4-E684119CAD80}"/>
    <dgm:cxn modelId="{74A85A20-0174-4C8C-9C2C-1BA24198C7B0}" type="presOf" srcId="{08838AD6-C431-4C4E-BCD7-5B67BBF0ABFC}" destId="{BA03D5B7-7B73-48F2-9773-A52E5FE97188}" srcOrd="0" destOrd="2" presId="urn:microsoft.com/office/officeart/2005/8/layout/chevron2"/>
    <dgm:cxn modelId="{4855E019-55D7-4B7A-B243-B5C0DA0565EB}" type="presParOf" srcId="{9BDC965C-DD51-4254-A98B-BE6BE011115C}" destId="{3447A91A-7C93-4346-BD93-6198C2655B82}" srcOrd="0" destOrd="0" presId="urn:microsoft.com/office/officeart/2005/8/layout/chevron2"/>
    <dgm:cxn modelId="{6C25B644-A990-4972-AD8C-BB0194D7B004}" type="presParOf" srcId="{3447A91A-7C93-4346-BD93-6198C2655B82}" destId="{2FE17761-CD3E-4AC7-A012-61E0942E1CCC}" srcOrd="0" destOrd="0" presId="urn:microsoft.com/office/officeart/2005/8/layout/chevron2"/>
    <dgm:cxn modelId="{175D427B-0C03-4209-A7AC-2BD8B01AEFB6}" type="presParOf" srcId="{3447A91A-7C93-4346-BD93-6198C2655B82}" destId="{550CCAD2-7091-4245-A4A3-98E183E6A87C}" srcOrd="1" destOrd="0" presId="urn:microsoft.com/office/officeart/2005/8/layout/chevron2"/>
    <dgm:cxn modelId="{9CF690D4-D280-430E-A2EE-7191AC849419}" type="presParOf" srcId="{9BDC965C-DD51-4254-A98B-BE6BE011115C}" destId="{C9B4292C-1FF9-4859-858F-1939653A91CE}" srcOrd="1" destOrd="0" presId="urn:microsoft.com/office/officeart/2005/8/layout/chevron2"/>
    <dgm:cxn modelId="{A53E757F-1FD9-42E2-9C70-7D225311FA79}" type="presParOf" srcId="{9BDC965C-DD51-4254-A98B-BE6BE011115C}" destId="{78A29109-A6A6-4DDC-89BD-1F1638138569}" srcOrd="2" destOrd="0" presId="urn:microsoft.com/office/officeart/2005/8/layout/chevron2"/>
    <dgm:cxn modelId="{5D581919-F8E9-440B-8CF7-C47FB9493717}" type="presParOf" srcId="{78A29109-A6A6-4DDC-89BD-1F1638138569}" destId="{8C44667F-1B58-49FB-9BBB-4C18B85088D0}" srcOrd="0" destOrd="0" presId="urn:microsoft.com/office/officeart/2005/8/layout/chevron2"/>
    <dgm:cxn modelId="{5EA5B3D8-3AB1-4B76-B80C-9EC3B629C463}" type="presParOf" srcId="{78A29109-A6A6-4DDC-89BD-1F1638138569}" destId="{BA03D5B7-7B73-48F2-9773-A52E5FE97188}" srcOrd="1" destOrd="0" presId="urn:microsoft.com/office/officeart/2005/8/layout/chevron2"/>
    <dgm:cxn modelId="{A60DD048-60C8-4628-AD39-CE8683E4C0C8}" type="presParOf" srcId="{9BDC965C-DD51-4254-A98B-BE6BE011115C}" destId="{E828ECBF-4969-485C-A868-ADEEA8175D9A}" srcOrd="3" destOrd="0" presId="urn:microsoft.com/office/officeart/2005/8/layout/chevron2"/>
    <dgm:cxn modelId="{8B37560D-EC54-4940-B261-B746CC45AE60}" type="presParOf" srcId="{9BDC965C-DD51-4254-A98B-BE6BE011115C}" destId="{69AACC80-EC7E-46E7-B1D5-F48D6DE44CA4}" srcOrd="4" destOrd="0" presId="urn:microsoft.com/office/officeart/2005/8/layout/chevron2"/>
    <dgm:cxn modelId="{AF7C2A92-B361-4B9E-8F8F-1A331C0DE079}" type="presParOf" srcId="{69AACC80-EC7E-46E7-B1D5-F48D6DE44CA4}" destId="{F5957157-9419-4922-B563-CC9DCB4D2AEE}" srcOrd="0" destOrd="0" presId="urn:microsoft.com/office/officeart/2005/8/layout/chevron2"/>
    <dgm:cxn modelId="{2DAC6A73-A088-4C01-9DEB-348856F6E290}" type="presParOf" srcId="{69AACC80-EC7E-46E7-B1D5-F48D6DE44CA4}" destId="{B52A2F5E-7CF7-4E55-80CA-CDE5FF3D3DA7}" srcOrd="1" destOrd="0" presId="urn:microsoft.com/office/officeart/2005/8/layout/chevron2"/>
    <dgm:cxn modelId="{8F1119DE-F899-483A-A1BD-178A66164AC3}" type="presParOf" srcId="{9BDC965C-DD51-4254-A98B-BE6BE011115C}" destId="{8DA1D89F-AAED-4A0F-BE52-85D7386FCBE2}" srcOrd="5" destOrd="0" presId="urn:microsoft.com/office/officeart/2005/8/layout/chevron2"/>
    <dgm:cxn modelId="{FADFE66E-58A1-4E79-B206-74000FAE86D0}" type="presParOf" srcId="{9BDC965C-DD51-4254-A98B-BE6BE011115C}" destId="{8CB41385-4926-4253-854C-571B9470FE2A}" srcOrd="6" destOrd="0" presId="urn:microsoft.com/office/officeart/2005/8/layout/chevron2"/>
    <dgm:cxn modelId="{2B2C9296-0146-4663-927A-63F2F3A57E9B}" type="presParOf" srcId="{8CB41385-4926-4253-854C-571B9470FE2A}" destId="{CCB13C2F-62B1-45C5-BA2C-B5AA483B07A2}" srcOrd="0" destOrd="0" presId="urn:microsoft.com/office/officeart/2005/8/layout/chevron2"/>
    <dgm:cxn modelId="{387BC2DB-C444-4BBA-8A6D-15B223E46211}" type="presParOf" srcId="{8CB41385-4926-4253-854C-571B9470FE2A}" destId="{0D543FD5-374C-43FF-88ED-4AB58BC98CCC}" srcOrd="1" destOrd="0" presId="urn:microsoft.com/office/officeart/2005/8/layout/chevron2"/>
    <dgm:cxn modelId="{E0F641B4-BECC-4EAC-B9C7-921F87C7DE5F}" type="presParOf" srcId="{9BDC965C-DD51-4254-A98B-BE6BE011115C}" destId="{276F4DE7-62EB-4CD7-A2A5-E0122538E294}" srcOrd="7" destOrd="0" presId="urn:microsoft.com/office/officeart/2005/8/layout/chevron2"/>
    <dgm:cxn modelId="{B990F0DA-384A-44A0-89AC-4017E7D7A71E}" type="presParOf" srcId="{9BDC965C-DD51-4254-A98B-BE6BE011115C}" destId="{CEEB01EF-E1CF-47AA-B179-199EE7F8D3BF}" srcOrd="8" destOrd="0" presId="urn:microsoft.com/office/officeart/2005/8/layout/chevron2"/>
    <dgm:cxn modelId="{C8AE3443-8DA3-4157-A7C7-FEB9E45BBBDF}" type="presParOf" srcId="{CEEB01EF-E1CF-47AA-B179-199EE7F8D3BF}" destId="{E2E00ADD-3F41-4516-ABAF-03E3EF89C4E2}" srcOrd="0" destOrd="0" presId="urn:microsoft.com/office/officeart/2005/8/layout/chevron2"/>
    <dgm:cxn modelId="{1F3AF97D-C113-4A1B-A750-D9242825FE0F}" type="presParOf" srcId="{CEEB01EF-E1CF-47AA-B179-199EE7F8D3BF}" destId="{24F288D4-45C5-4D59-A4AC-F3324C5CAFC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3FDABA-9479-47BA-9822-736DEA86E7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CD3773E-D953-4DF2-8127-1AA448FBE405}">
      <dgm:prSet phldrT="[Text]"/>
      <dgm:spPr/>
      <dgm:t>
        <a:bodyPr/>
        <a:lstStyle/>
        <a:p>
          <a:r>
            <a:rPr lang="en-US"/>
            <a:t>Types of Regression</a:t>
          </a:r>
        </a:p>
      </dgm:t>
    </dgm:pt>
    <dgm:pt modelId="{74CFDE89-8D44-4F94-8D7B-56B682B2484A}" type="parTrans" cxnId="{FDDB0A08-DAC7-40F0-84B3-9796AC7A2BE4}">
      <dgm:prSet/>
      <dgm:spPr/>
      <dgm:t>
        <a:bodyPr/>
        <a:lstStyle/>
        <a:p>
          <a:endParaRPr lang="en-US"/>
        </a:p>
      </dgm:t>
    </dgm:pt>
    <dgm:pt modelId="{FC03EEAE-8025-4C98-BED3-6790015325F6}" type="sibTrans" cxnId="{FDDB0A08-DAC7-40F0-84B3-9796AC7A2BE4}">
      <dgm:prSet/>
      <dgm:spPr/>
      <dgm:t>
        <a:bodyPr/>
        <a:lstStyle/>
        <a:p>
          <a:endParaRPr lang="en-US"/>
        </a:p>
      </dgm:t>
    </dgm:pt>
    <dgm:pt modelId="{902E68B0-F851-4BEB-8411-02AED99ED2AB}">
      <dgm:prSet phldrT="[Text]"/>
      <dgm:spPr/>
      <dgm:t>
        <a:bodyPr/>
        <a:lstStyle/>
        <a:p>
          <a:r>
            <a:rPr lang="en-US"/>
            <a:t>Predict Value</a:t>
          </a:r>
        </a:p>
      </dgm:t>
    </dgm:pt>
    <dgm:pt modelId="{268BECDF-9722-4CE0-947A-809C5F2F0BC7}" type="parTrans" cxnId="{5AEE38DE-BB56-422D-B027-BC5480DEFB50}">
      <dgm:prSet/>
      <dgm:spPr/>
      <dgm:t>
        <a:bodyPr/>
        <a:lstStyle/>
        <a:p>
          <a:endParaRPr lang="en-US"/>
        </a:p>
      </dgm:t>
    </dgm:pt>
    <dgm:pt modelId="{0E82C3A0-A79C-42FB-9C20-EB554E7766E5}" type="sibTrans" cxnId="{5AEE38DE-BB56-422D-B027-BC5480DEFB50}">
      <dgm:prSet/>
      <dgm:spPr/>
      <dgm:t>
        <a:bodyPr/>
        <a:lstStyle/>
        <a:p>
          <a:endParaRPr lang="en-US"/>
        </a:p>
      </dgm:t>
    </dgm:pt>
    <dgm:pt modelId="{5843DB8A-AF11-4582-B0B7-14C1C2800D3E}">
      <dgm:prSet phldrT="[Text]"/>
      <dgm:spPr/>
      <dgm:t>
        <a:bodyPr/>
        <a:lstStyle/>
        <a:p>
          <a:r>
            <a:rPr lang="en-US"/>
            <a:t>Linear Regression</a:t>
          </a:r>
        </a:p>
      </dgm:t>
    </dgm:pt>
    <dgm:pt modelId="{55984EBC-BF16-4D79-9ED6-07C894BF94E2}" type="parTrans" cxnId="{7DBE61DF-9A77-4968-9447-FEFE547939C9}">
      <dgm:prSet/>
      <dgm:spPr/>
      <dgm:t>
        <a:bodyPr/>
        <a:lstStyle/>
        <a:p>
          <a:endParaRPr lang="en-US"/>
        </a:p>
      </dgm:t>
    </dgm:pt>
    <dgm:pt modelId="{A2B36C67-7927-4385-AD60-83C67FE67C44}" type="sibTrans" cxnId="{7DBE61DF-9A77-4968-9447-FEFE547939C9}">
      <dgm:prSet/>
      <dgm:spPr/>
      <dgm:t>
        <a:bodyPr/>
        <a:lstStyle/>
        <a:p>
          <a:endParaRPr lang="en-US"/>
        </a:p>
      </dgm:t>
    </dgm:pt>
    <dgm:pt modelId="{2255DF65-A416-4AE7-B395-F61329C72107}">
      <dgm:prSet phldrT="[Text]"/>
      <dgm:spPr/>
      <dgm:t>
        <a:bodyPr/>
        <a:lstStyle/>
        <a:p>
          <a:r>
            <a:rPr lang="en-US"/>
            <a:t>Value expected</a:t>
          </a:r>
        </a:p>
      </dgm:t>
    </dgm:pt>
    <dgm:pt modelId="{DFFE02E5-27A6-49E8-B2A1-9C8DC6B42B38}" type="parTrans" cxnId="{7A420BA3-FCA7-4039-94A0-5A657544F4E5}">
      <dgm:prSet/>
      <dgm:spPr/>
      <dgm:t>
        <a:bodyPr/>
        <a:lstStyle/>
        <a:p>
          <a:endParaRPr lang="en-US"/>
        </a:p>
      </dgm:t>
    </dgm:pt>
    <dgm:pt modelId="{3D2E9F21-92C2-427B-BE3E-20BE626FDA31}" type="sibTrans" cxnId="{7A420BA3-FCA7-4039-94A0-5A657544F4E5}">
      <dgm:prSet/>
      <dgm:spPr/>
      <dgm:t>
        <a:bodyPr/>
        <a:lstStyle/>
        <a:p>
          <a:endParaRPr lang="en-US"/>
        </a:p>
      </dgm:t>
    </dgm:pt>
    <dgm:pt modelId="{10149D51-CBA0-4127-A654-386D7415DB54}">
      <dgm:prSet phldrT="[Text]"/>
      <dgm:spPr/>
      <dgm:t>
        <a:bodyPr/>
        <a:lstStyle/>
        <a:p>
          <a:r>
            <a:rPr lang="en-US"/>
            <a:t>Classification</a:t>
          </a:r>
        </a:p>
      </dgm:t>
    </dgm:pt>
    <dgm:pt modelId="{F2DE5F66-A802-43A3-94D1-4962E6C6E9FF}" type="parTrans" cxnId="{7A6F5252-4FF4-4596-B74F-8C7E603C302D}">
      <dgm:prSet/>
      <dgm:spPr/>
      <dgm:t>
        <a:bodyPr/>
        <a:lstStyle/>
        <a:p>
          <a:endParaRPr lang="en-US"/>
        </a:p>
      </dgm:t>
    </dgm:pt>
    <dgm:pt modelId="{204C8FC2-94D9-400D-80F0-751F959556BD}" type="sibTrans" cxnId="{7A6F5252-4FF4-4596-B74F-8C7E603C302D}">
      <dgm:prSet/>
      <dgm:spPr/>
      <dgm:t>
        <a:bodyPr/>
        <a:lstStyle/>
        <a:p>
          <a:endParaRPr lang="en-US"/>
        </a:p>
      </dgm:t>
    </dgm:pt>
    <dgm:pt modelId="{B231B035-CB8B-459C-90FE-A6DEEFE27E8A}">
      <dgm:prSet phldrT="[Text]"/>
      <dgm:spPr/>
      <dgm:t>
        <a:bodyPr/>
        <a:lstStyle/>
        <a:p>
          <a:r>
            <a:rPr lang="en-US"/>
            <a:t>Logistic Regression</a:t>
          </a:r>
        </a:p>
      </dgm:t>
    </dgm:pt>
    <dgm:pt modelId="{8529AFAA-1BD3-40F0-A70E-497516B6CE3F}" type="parTrans" cxnId="{8A928416-1177-4A73-8AC8-ECF69CF9DE26}">
      <dgm:prSet/>
      <dgm:spPr/>
      <dgm:t>
        <a:bodyPr/>
        <a:lstStyle/>
        <a:p>
          <a:endParaRPr lang="en-US"/>
        </a:p>
      </dgm:t>
    </dgm:pt>
    <dgm:pt modelId="{0DB76716-4EF2-4FD3-A173-F6CEA9461730}" type="sibTrans" cxnId="{8A928416-1177-4A73-8AC8-ECF69CF9DE26}">
      <dgm:prSet/>
      <dgm:spPr/>
      <dgm:t>
        <a:bodyPr/>
        <a:lstStyle/>
        <a:p>
          <a:endParaRPr lang="en-US"/>
        </a:p>
      </dgm:t>
    </dgm:pt>
    <dgm:pt modelId="{873826E0-A2D4-4417-BC65-8E6B38ACB3BB}">
      <dgm:prSet phldrT="[Text]"/>
      <dgm:spPr/>
      <dgm:t>
        <a:bodyPr/>
        <a:lstStyle/>
        <a:p>
          <a:r>
            <a:rPr lang="en-US"/>
            <a:t>A or B?</a:t>
          </a:r>
        </a:p>
      </dgm:t>
    </dgm:pt>
    <dgm:pt modelId="{0ACC2EAF-9ECA-4DD2-A102-B2F9786215E7}" type="parTrans" cxnId="{2537159A-3398-493C-878A-F7BDF69E4A41}">
      <dgm:prSet/>
      <dgm:spPr/>
      <dgm:t>
        <a:bodyPr/>
        <a:lstStyle/>
        <a:p>
          <a:endParaRPr lang="en-US"/>
        </a:p>
      </dgm:t>
    </dgm:pt>
    <dgm:pt modelId="{26F590FA-BC60-4B28-BCB5-7718292CC762}" type="sibTrans" cxnId="{2537159A-3398-493C-878A-F7BDF69E4A41}">
      <dgm:prSet/>
      <dgm:spPr/>
      <dgm:t>
        <a:bodyPr/>
        <a:lstStyle/>
        <a:p>
          <a:endParaRPr lang="en-US"/>
        </a:p>
      </dgm:t>
    </dgm:pt>
    <dgm:pt modelId="{D08F3656-D92E-44F3-90F2-73A16783B28A}" type="pres">
      <dgm:prSet presAssocID="{453FDABA-9479-47BA-9822-736DEA86E7B5}" presName="hierChild1" presStyleCnt="0">
        <dgm:presLayoutVars>
          <dgm:chPref val="1"/>
          <dgm:dir/>
          <dgm:animOne val="branch"/>
          <dgm:animLvl val="lvl"/>
          <dgm:resizeHandles/>
        </dgm:presLayoutVars>
      </dgm:prSet>
      <dgm:spPr/>
      <dgm:t>
        <a:bodyPr/>
        <a:lstStyle/>
        <a:p>
          <a:endParaRPr lang="en-US"/>
        </a:p>
      </dgm:t>
    </dgm:pt>
    <dgm:pt modelId="{D69726AD-DDD6-4D94-A6EA-2C738CC8D9A9}" type="pres">
      <dgm:prSet presAssocID="{BCD3773E-D953-4DF2-8127-1AA448FBE405}" presName="hierRoot1" presStyleCnt="0"/>
      <dgm:spPr/>
    </dgm:pt>
    <dgm:pt modelId="{CFC50669-C2BF-426B-A029-BDED0DE16051}" type="pres">
      <dgm:prSet presAssocID="{BCD3773E-D953-4DF2-8127-1AA448FBE405}" presName="composite" presStyleCnt="0"/>
      <dgm:spPr/>
    </dgm:pt>
    <dgm:pt modelId="{206F1D34-67F1-44A6-8A75-561947D69272}" type="pres">
      <dgm:prSet presAssocID="{BCD3773E-D953-4DF2-8127-1AA448FBE405}" presName="background" presStyleLbl="node0" presStyleIdx="0" presStyleCnt="1"/>
      <dgm:spPr/>
    </dgm:pt>
    <dgm:pt modelId="{8B6335E9-D56B-4026-9B58-B6CF987792E4}" type="pres">
      <dgm:prSet presAssocID="{BCD3773E-D953-4DF2-8127-1AA448FBE405}" presName="text" presStyleLbl="fgAcc0" presStyleIdx="0" presStyleCnt="1">
        <dgm:presLayoutVars>
          <dgm:chPref val="3"/>
        </dgm:presLayoutVars>
      </dgm:prSet>
      <dgm:spPr/>
      <dgm:t>
        <a:bodyPr/>
        <a:lstStyle/>
        <a:p>
          <a:endParaRPr lang="en-US"/>
        </a:p>
      </dgm:t>
    </dgm:pt>
    <dgm:pt modelId="{4DB1E025-31E7-441B-8077-445443B369F3}" type="pres">
      <dgm:prSet presAssocID="{BCD3773E-D953-4DF2-8127-1AA448FBE405}" presName="hierChild2" presStyleCnt="0"/>
      <dgm:spPr/>
    </dgm:pt>
    <dgm:pt modelId="{56E5F256-E79A-4869-915F-0E489EC94BF3}" type="pres">
      <dgm:prSet presAssocID="{268BECDF-9722-4CE0-947A-809C5F2F0BC7}" presName="Name10" presStyleLbl="parChTrans1D2" presStyleIdx="0" presStyleCnt="2"/>
      <dgm:spPr/>
      <dgm:t>
        <a:bodyPr/>
        <a:lstStyle/>
        <a:p>
          <a:endParaRPr lang="en-US"/>
        </a:p>
      </dgm:t>
    </dgm:pt>
    <dgm:pt modelId="{69FBC34C-D318-421E-9180-B78F7FC90D76}" type="pres">
      <dgm:prSet presAssocID="{902E68B0-F851-4BEB-8411-02AED99ED2AB}" presName="hierRoot2" presStyleCnt="0"/>
      <dgm:spPr/>
    </dgm:pt>
    <dgm:pt modelId="{1AC04C35-FAEB-4202-9007-3816636BFC87}" type="pres">
      <dgm:prSet presAssocID="{902E68B0-F851-4BEB-8411-02AED99ED2AB}" presName="composite2" presStyleCnt="0"/>
      <dgm:spPr/>
    </dgm:pt>
    <dgm:pt modelId="{AF687CD1-F2A2-47D2-96B0-E70F29A43E37}" type="pres">
      <dgm:prSet presAssocID="{902E68B0-F851-4BEB-8411-02AED99ED2AB}" presName="background2" presStyleLbl="node2" presStyleIdx="0" presStyleCnt="2"/>
      <dgm:spPr/>
    </dgm:pt>
    <dgm:pt modelId="{76C4CFFA-8BC1-4279-BA6A-B6064D6F89EF}" type="pres">
      <dgm:prSet presAssocID="{902E68B0-F851-4BEB-8411-02AED99ED2AB}" presName="text2" presStyleLbl="fgAcc2" presStyleIdx="0" presStyleCnt="2">
        <dgm:presLayoutVars>
          <dgm:chPref val="3"/>
        </dgm:presLayoutVars>
      </dgm:prSet>
      <dgm:spPr/>
      <dgm:t>
        <a:bodyPr/>
        <a:lstStyle/>
        <a:p>
          <a:endParaRPr lang="en-US"/>
        </a:p>
      </dgm:t>
    </dgm:pt>
    <dgm:pt modelId="{5E5FC7D7-5FD1-467D-A0EF-55E182503886}" type="pres">
      <dgm:prSet presAssocID="{902E68B0-F851-4BEB-8411-02AED99ED2AB}" presName="hierChild3" presStyleCnt="0"/>
      <dgm:spPr/>
    </dgm:pt>
    <dgm:pt modelId="{58C9A505-BE26-4474-8F85-699A1A9D4A4B}" type="pres">
      <dgm:prSet presAssocID="{55984EBC-BF16-4D79-9ED6-07C894BF94E2}" presName="Name17" presStyleLbl="parChTrans1D3" presStyleIdx="0" presStyleCnt="2"/>
      <dgm:spPr/>
      <dgm:t>
        <a:bodyPr/>
        <a:lstStyle/>
        <a:p>
          <a:endParaRPr lang="en-US"/>
        </a:p>
      </dgm:t>
    </dgm:pt>
    <dgm:pt modelId="{2FCA9E09-83AE-466E-BFA8-D4705B7A985D}" type="pres">
      <dgm:prSet presAssocID="{5843DB8A-AF11-4582-B0B7-14C1C2800D3E}" presName="hierRoot3" presStyleCnt="0"/>
      <dgm:spPr/>
    </dgm:pt>
    <dgm:pt modelId="{5DAB4CB9-2C58-458E-8340-8266E4D263AE}" type="pres">
      <dgm:prSet presAssocID="{5843DB8A-AF11-4582-B0B7-14C1C2800D3E}" presName="composite3" presStyleCnt="0"/>
      <dgm:spPr/>
    </dgm:pt>
    <dgm:pt modelId="{449F7C39-96C5-4E47-8820-F2BF7D800948}" type="pres">
      <dgm:prSet presAssocID="{5843DB8A-AF11-4582-B0B7-14C1C2800D3E}" presName="background3" presStyleLbl="node3" presStyleIdx="0" presStyleCnt="2"/>
      <dgm:spPr/>
    </dgm:pt>
    <dgm:pt modelId="{B2AA9B2B-7E1F-47ED-8670-35CB2E6F6BA5}" type="pres">
      <dgm:prSet presAssocID="{5843DB8A-AF11-4582-B0B7-14C1C2800D3E}" presName="text3" presStyleLbl="fgAcc3" presStyleIdx="0" presStyleCnt="2">
        <dgm:presLayoutVars>
          <dgm:chPref val="3"/>
        </dgm:presLayoutVars>
      </dgm:prSet>
      <dgm:spPr/>
      <dgm:t>
        <a:bodyPr/>
        <a:lstStyle/>
        <a:p>
          <a:endParaRPr lang="en-US"/>
        </a:p>
      </dgm:t>
    </dgm:pt>
    <dgm:pt modelId="{E3AEE986-493C-44B3-AFC4-70D88F7F77FB}" type="pres">
      <dgm:prSet presAssocID="{5843DB8A-AF11-4582-B0B7-14C1C2800D3E}" presName="hierChild4" presStyleCnt="0"/>
      <dgm:spPr/>
    </dgm:pt>
    <dgm:pt modelId="{A15A24C4-CD84-4BAA-829B-640E17BB18F8}" type="pres">
      <dgm:prSet presAssocID="{DFFE02E5-27A6-49E8-B2A1-9C8DC6B42B38}" presName="Name23" presStyleLbl="parChTrans1D4" presStyleIdx="0" presStyleCnt="2"/>
      <dgm:spPr/>
      <dgm:t>
        <a:bodyPr/>
        <a:lstStyle/>
        <a:p>
          <a:endParaRPr lang="en-US"/>
        </a:p>
      </dgm:t>
    </dgm:pt>
    <dgm:pt modelId="{2E294230-F9FC-4939-A564-0E8FDAC2A255}" type="pres">
      <dgm:prSet presAssocID="{2255DF65-A416-4AE7-B395-F61329C72107}" presName="hierRoot4" presStyleCnt="0"/>
      <dgm:spPr/>
    </dgm:pt>
    <dgm:pt modelId="{DA2DB61E-4EE4-4C83-9E48-84FDE4B8919E}" type="pres">
      <dgm:prSet presAssocID="{2255DF65-A416-4AE7-B395-F61329C72107}" presName="composite4" presStyleCnt="0"/>
      <dgm:spPr/>
    </dgm:pt>
    <dgm:pt modelId="{29549724-DBF1-4638-BE1C-B5FF6C070840}" type="pres">
      <dgm:prSet presAssocID="{2255DF65-A416-4AE7-B395-F61329C72107}" presName="background4" presStyleLbl="node4" presStyleIdx="0" presStyleCnt="2"/>
      <dgm:spPr/>
    </dgm:pt>
    <dgm:pt modelId="{9F624772-9B94-4FB8-BF16-8FD00B929974}" type="pres">
      <dgm:prSet presAssocID="{2255DF65-A416-4AE7-B395-F61329C72107}" presName="text4" presStyleLbl="fgAcc4" presStyleIdx="0" presStyleCnt="2">
        <dgm:presLayoutVars>
          <dgm:chPref val="3"/>
        </dgm:presLayoutVars>
      </dgm:prSet>
      <dgm:spPr/>
      <dgm:t>
        <a:bodyPr/>
        <a:lstStyle/>
        <a:p>
          <a:endParaRPr lang="en-US"/>
        </a:p>
      </dgm:t>
    </dgm:pt>
    <dgm:pt modelId="{EDD8FE69-F73C-46F1-927D-F97F7B15F671}" type="pres">
      <dgm:prSet presAssocID="{2255DF65-A416-4AE7-B395-F61329C72107}" presName="hierChild5" presStyleCnt="0"/>
      <dgm:spPr/>
    </dgm:pt>
    <dgm:pt modelId="{06F9D870-06A5-4CB8-8E7F-D26AA958AEE3}" type="pres">
      <dgm:prSet presAssocID="{F2DE5F66-A802-43A3-94D1-4962E6C6E9FF}" presName="Name10" presStyleLbl="parChTrans1D2" presStyleIdx="1" presStyleCnt="2"/>
      <dgm:spPr/>
      <dgm:t>
        <a:bodyPr/>
        <a:lstStyle/>
        <a:p>
          <a:endParaRPr lang="en-US"/>
        </a:p>
      </dgm:t>
    </dgm:pt>
    <dgm:pt modelId="{BD3052DA-4623-42BB-9851-3F70F550F53A}" type="pres">
      <dgm:prSet presAssocID="{10149D51-CBA0-4127-A654-386D7415DB54}" presName="hierRoot2" presStyleCnt="0"/>
      <dgm:spPr/>
    </dgm:pt>
    <dgm:pt modelId="{CC32133A-E789-419E-8969-B0D7852BD981}" type="pres">
      <dgm:prSet presAssocID="{10149D51-CBA0-4127-A654-386D7415DB54}" presName="composite2" presStyleCnt="0"/>
      <dgm:spPr/>
    </dgm:pt>
    <dgm:pt modelId="{72546ECD-9ED9-403F-958B-EAFA8F73E0F1}" type="pres">
      <dgm:prSet presAssocID="{10149D51-CBA0-4127-A654-386D7415DB54}" presName="background2" presStyleLbl="node2" presStyleIdx="1" presStyleCnt="2"/>
      <dgm:spPr/>
    </dgm:pt>
    <dgm:pt modelId="{B6D8FD1D-36F9-41B1-BABD-B17ECD86D78A}" type="pres">
      <dgm:prSet presAssocID="{10149D51-CBA0-4127-A654-386D7415DB54}" presName="text2" presStyleLbl="fgAcc2" presStyleIdx="1" presStyleCnt="2">
        <dgm:presLayoutVars>
          <dgm:chPref val="3"/>
        </dgm:presLayoutVars>
      </dgm:prSet>
      <dgm:spPr/>
      <dgm:t>
        <a:bodyPr/>
        <a:lstStyle/>
        <a:p>
          <a:endParaRPr lang="en-US"/>
        </a:p>
      </dgm:t>
    </dgm:pt>
    <dgm:pt modelId="{5ADA8563-B2FB-4F70-8441-1287738E569B}" type="pres">
      <dgm:prSet presAssocID="{10149D51-CBA0-4127-A654-386D7415DB54}" presName="hierChild3" presStyleCnt="0"/>
      <dgm:spPr/>
    </dgm:pt>
    <dgm:pt modelId="{BE01DD39-C93E-4C0D-AEFD-25C67E9EEE30}" type="pres">
      <dgm:prSet presAssocID="{8529AFAA-1BD3-40F0-A70E-497516B6CE3F}" presName="Name17" presStyleLbl="parChTrans1D3" presStyleIdx="1" presStyleCnt="2"/>
      <dgm:spPr/>
      <dgm:t>
        <a:bodyPr/>
        <a:lstStyle/>
        <a:p>
          <a:endParaRPr lang="en-US"/>
        </a:p>
      </dgm:t>
    </dgm:pt>
    <dgm:pt modelId="{282B1AD5-BD89-4A3D-B547-152E8C389120}" type="pres">
      <dgm:prSet presAssocID="{B231B035-CB8B-459C-90FE-A6DEEFE27E8A}" presName="hierRoot3" presStyleCnt="0"/>
      <dgm:spPr/>
    </dgm:pt>
    <dgm:pt modelId="{D5A760B8-DBE6-4960-89F1-32D1CC17EB14}" type="pres">
      <dgm:prSet presAssocID="{B231B035-CB8B-459C-90FE-A6DEEFE27E8A}" presName="composite3" presStyleCnt="0"/>
      <dgm:spPr/>
    </dgm:pt>
    <dgm:pt modelId="{8762484F-86B4-455B-AC4F-856AF1B81E6E}" type="pres">
      <dgm:prSet presAssocID="{B231B035-CB8B-459C-90FE-A6DEEFE27E8A}" presName="background3" presStyleLbl="node3" presStyleIdx="1" presStyleCnt="2"/>
      <dgm:spPr/>
    </dgm:pt>
    <dgm:pt modelId="{D1AF91C6-78FB-485F-B086-97683FB6AE4D}" type="pres">
      <dgm:prSet presAssocID="{B231B035-CB8B-459C-90FE-A6DEEFE27E8A}" presName="text3" presStyleLbl="fgAcc3" presStyleIdx="1" presStyleCnt="2">
        <dgm:presLayoutVars>
          <dgm:chPref val="3"/>
        </dgm:presLayoutVars>
      </dgm:prSet>
      <dgm:spPr/>
      <dgm:t>
        <a:bodyPr/>
        <a:lstStyle/>
        <a:p>
          <a:endParaRPr lang="en-US"/>
        </a:p>
      </dgm:t>
    </dgm:pt>
    <dgm:pt modelId="{032FE28D-CBED-43EE-9C81-632E42D717DB}" type="pres">
      <dgm:prSet presAssocID="{B231B035-CB8B-459C-90FE-A6DEEFE27E8A}" presName="hierChild4" presStyleCnt="0"/>
      <dgm:spPr/>
    </dgm:pt>
    <dgm:pt modelId="{55B1B200-A0F1-4877-916F-1E334F9EC415}" type="pres">
      <dgm:prSet presAssocID="{0ACC2EAF-9ECA-4DD2-A102-B2F9786215E7}" presName="Name23" presStyleLbl="parChTrans1D4" presStyleIdx="1" presStyleCnt="2"/>
      <dgm:spPr/>
      <dgm:t>
        <a:bodyPr/>
        <a:lstStyle/>
        <a:p>
          <a:endParaRPr lang="en-US"/>
        </a:p>
      </dgm:t>
    </dgm:pt>
    <dgm:pt modelId="{810BD5F3-F9FE-4844-A4CC-256413EE6421}" type="pres">
      <dgm:prSet presAssocID="{873826E0-A2D4-4417-BC65-8E6B38ACB3BB}" presName="hierRoot4" presStyleCnt="0"/>
      <dgm:spPr/>
    </dgm:pt>
    <dgm:pt modelId="{DB6EEF79-13AE-4ACE-AD52-E6CE7942FB2B}" type="pres">
      <dgm:prSet presAssocID="{873826E0-A2D4-4417-BC65-8E6B38ACB3BB}" presName="composite4" presStyleCnt="0"/>
      <dgm:spPr/>
    </dgm:pt>
    <dgm:pt modelId="{DF19AA02-408E-4A03-A6AB-4651722E5B5E}" type="pres">
      <dgm:prSet presAssocID="{873826E0-A2D4-4417-BC65-8E6B38ACB3BB}" presName="background4" presStyleLbl="node4" presStyleIdx="1" presStyleCnt="2"/>
      <dgm:spPr/>
    </dgm:pt>
    <dgm:pt modelId="{D283BE52-C005-40B8-A952-FD4A0B0F3432}" type="pres">
      <dgm:prSet presAssocID="{873826E0-A2D4-4417-BC65-8E6B38ACB3BB}" presName="text4" presStyleLbl="fgAcc4" presStyleIdx="1" presStyleCnt="2">
        <dgm:presLayoutVars>
          <dgm:chPref val="3"/>
        </dgm:presLayoutVars>
      </dgm:prSet>
      <dgm:spPr/>
      <dgm:t>
        <a:bodyPr/>
        <a:lstStyle/>
        <a:p>
          <a:endParaRPr lang="en-US"/>
        </a:p>
      </dgm:t>
    </dgm:pt>
    <dgm:pt modelId="{E1175279-43D4-47EF-953D-6C5C5CF78626}" type="pres">
      <dgm:prSet presAssocID="{873826E0-A2D4-4417-BC65-8E6B38ACB3BB}" presName="hierChild5" presStyleCnt="0"/>
      <dgm:spPr/>
    </dgm:pt>
  </dgm:ptLst>
  <dgm:cxnLst>
    <dgm:cxn modelId="{7DBE61DF-9A77-4968-9447-FEFE547939C9}" srcId="{902E68B0-F851-4BEB-8411-02AED99ED2AB}" destId="{5843DB8A-AF11-4582-B0B7-14C1C2800D3E}" srcOrd="0" destOrd="0" parTransId="{55984EBC-BF16-4D79-9ED6-07C894BF94E2}" sibTransId="{A2B36C67-7927-4385-AD60-83C67FE67C44}"/>
    <dgm:cxn modelId="{FD1886E2-8C16-42D1-9300-2FE633C32045}" type="presOf" srcId="{DFFE02E5-27A6-49E8-B2A1-9C8DC6B42B38}" destId="{A15A24C4-CD84-4BAA-829B-640E17BB18F8}" srcOrd="0" destOrd="0" presId="urn:microsoft.com/office/officeart/2005/8/layout/hierarchy1"/>
    <dgm:cxn modelId="{FDDB0A08-DAC7-40F0-84B3-9796AC7A2BE4}" srcId="{453FDABA-9479-47BA-9822-736DEA86E7B5}" destId="{BCD3773E-D953-4DF2-8127-1AA448FBE405}" srcOrd="0" destOrd="0" parTransId="{74CFDE89-8D44-4F94-8D7B-56B682B2484A}" sibTransId="{FC03EEAE-8025-4C98-BED3-6790015325F6}"/>
    <dgm:cxn modelId="{8A928416-1177-4A73-8AC8-ECF69CF9DE26}" srcId="{10149D51-CBA0-4127-A654-386D7415DB54}" destId="{B231B035-CB8B-459C-90FE-A6DEEFE27E8A}" srcOrd="0" destOrd="0" parTransId="{8529AFAA-1BD3-40F0-A70E-497516B6CE3F}" sibTransId="{0DB76716-4EF2-4FD3-A173-F6CEA9461730}"/>
    <dgm:cxn modelId="{8CADBCBA-0274-4329-A4F4-42E4F1082192}" type="presOf" srcId="{0ACC2EAF-9ECA-4DD2-A102-B2F9786215E7}" destId="{55B1B200-A0F1-4877-916F-1E334F9EC415}" srcOrd="0" destOrd="0" presId="urn:microsoft.com/office/officeart/2005/8/layout/hierarchy1"/>
    <dgm:cxn modelId="{7A6F5252-4FF4-4596-B74F-8C7E603C302D}" srcId="{BCD3773E-D953-4DF2-8127-1AA448FBE405}" destId="{10149D51-CBA0-4127-A654-386D7415DB54}" srcOrd="1" destOrd="0" parTransId="{F2DE5F66-A802-43A3-94D1-4962E6C6E9FF}" sibTransId="{204C8FC2-94D9-400D-80F0-751F959556BD}"/>
    <dgm:cxn modelId="{7B5E34EA-B1CB-4FFC-94B3-F2416DA1AD72}" type="presOf" srcId="{5843DB8A-AF11-4582-B0B7-14C1C2800D3E}" destId="{B2AA9B2B-7E1F-47ED-8670-35CB2E6F6BA5}" srcOrd="0" destOrd="0" presId="urn:microsoft.com/office/officeart/2005/8/layout/hierarchy1"/>
    <dgm:cxn modelId="{B4CB0DC8-4584-44C5-BB04-EBA32C082642}" type="presOf" srcId="{873826E0-A2D4-4417-BC65-8E6B38ACB3BB}" destId="{D283BE52-C005-40B8-A952-FD4A0B0F3432}" srcOrd="0" destOrd="0" presId="urn:microsoft.com/office/officeart/2005/8/layout/hierarchy1"/>
    <dgm:cxn modelId="{C3130DF0-E954-4BD2-8C4A-B110CCBE6D0F}" type="presOf" srcId="{BCD3773E-D953-4DF2-8127-1AA448FBE405}" destId="{8B6335E9-D56B-4026-9B58-B6CF987792E4}" srcOrd="0" destOrd="0" presId="urn:microsoft.com/office/officeart/2005/8/layout/hierarchy1"/>
    <dgm:cxn modelId="{0976EC50-F3A8-4993-8577-8033B62FCF44}" type="presOf" srcId="{10149D51-CBA0-4127-A654-386D7415DB54}" destId="{B6D8FD1D-36F9-41B1-BABD-B17ECD86D78A}" srcOrd="0" destOrd="0" presId="urn:microsoft.com/office/officeart/2005/8/layout/hierarchy1"/>
    <dgm:cxn modelId="{7A420BA3-FCA7-4039-94A0-5A657544F4E5}" srcId="{5843DB8A-AF11-4582-B0B7-14C1C2800D3E}" destId="{2255DF65-A416-4AE7-B395-F61329C72107}" srcOrd="0" destOrd="0" parTransId="{DFFE02E5-27A6-49E8-B2A1-9C8DC6B42B38}" sibTransId="{3D2E9F21-92C2-427B-BE3E-20BE626FDA31}"/>
    <dgm:cxn modelId="{2537159A-3398-493C-878A-F7BDF69E4A41}" srcId="{B231B035-CB8B-459C-90FE-A6DEEFE27E8A}" destId="{873826E0-A2D4-4417-BC65-8E6B38ACB3BB}" srcOrd="0" destOrd="0" parTransId="{0ACC2EAF-9ECA-4DD2-A102-B2F9786215E7}" sibTransId="{26F590FA-BC60-4B28-BCB5-7718292CC762}"/>
    <dgm:cxn modelId="{97BAE7EE-FE56-44E7-A311-582B1D106FFF}" type="presOf" srcId="{453FDABA-9479-47BA-9822-736DEA86E7B5}" destId="{D08F3656-D92E-44F3-90F2-73A16783B28A}" srcOrd="0" destOrd="0" presId="urn:microsoft.com/office/officeart/2005/8/layout/hierarchy1"/>
    <dgm:cxn modelId="{19555D9B-C0D0-4B54-A331-35AD0FAF6E41}" type="presOf" srcId="{268BECDF-9722-4CE0-947A-809C5F2F0BC7}" destId="{56E5F256-E79A-4869-915F-0E489EC94BF3}" srcOrd="0" destOrd="0" presId="urn:microsoft.com/office/officeart/2005/8/layout/hierarchy1"/>
    <dgm:cxn modelId="{86DA435F-55E7-46C3-BC6E-663AD40B7B64}" type="presOf" srcId="{2255DF65-A416-4AE7-B395-F61329C72107}" destId="{9F624772-9B94-4FB8-BF16-8FD00B929974}" srcOrd="0" destOrd="0" presId="urn:microsoft.com/office/officeart/2005/8/layout/hierarchy1"/>
    <dgm:cxn modelId="{5AEE38DE-BB56-422D-B027-BC5480DEFB50}" srcId="{BCD3773E-D953-4DF2-8127-1AA448FBE405}" destId="{902E68B0-F851-4BEB-8411-02AED99ED2AB}" srcOrd="0" destOrd="0" parTransId="{268BECDF-9722-4CE0-947A-809C5F2F0BC7}" sibTransId="{0E82C3A0-A79C-42FB-9C20-EB554E7766E5}"/>
    <dgm:cxn modelId="{D7ADDF35-7893-426D-9BD8-6C608F7A4DDE}" type="presOf" srcId="{55984EBC-BF16-4D79-9ED6-07C894BF94E2}" destId="{58C9A505-BE26-4474-8F85-699A1A9D4A4B}" srcOrd="0" destOrd="0" presId="urn:microsoft.com/office/officeart/2005/8/layout/hierarchy1"/>
    <dgm:cxn modelId="{F50AFEF2-F523-42E0-8E2F-36848C26EDB4}" type="presOf" srcId="{F2DE5F66-A802-43A3-94D1-4962E6C6E9FF}" destId="{06F9D870-06A5-4CB8-8E7F-D26AA958AEE3}" srcOrd="0" destOrd="0" presId="urn:microsoft.com/office/officeart/2005/8/layout/hierarchy1"/>
    <dgm:cxn modelId="{DD796E29-AB8F-4C2E-9714-57146AE7C46A}" type="presOf" srcId="{8529AFAA-1BD3-40F0-A70E-497516B6CE3F}" destId="{BE01DD39-C93E-4C0D-AEFD-25C67E9EEE30}" srcOrd="0" destOrd="0" presId="urn:microsoft.com/office/officeart/2005/8/layout/hierarchy1"/>
    <dgm:cxn modelId="{498332F3-2E19-4AA7-BF53-0D4157067412}" type="presOf" srcId="{B231B035-CB8B-459C-90FE-A6DEEFE27E8A}" destId="{D1AF91C6-78FB-485F-B086-97683FB6AE4D}" srcOrd="0" destOrd="0" presId="urn:microsoft.com/office/officeart/2005/8/layout/hierarchy1"/>
    <dgm:cxn modelId="{2546399E-7D84-4D85-9D2B-B1001CA5E549}" type="presOf" srcId="{902E68B0-F851-4BEB-8411-02AED99ED2AB}" destId="{76C4CFFA-8BC1-4279-BA6A-B6064D6F89EF}" srcOrd="0" destOrd="0" presId="urn:microsoft.com/office/officeart/2005/8/layout/hierarchy1"/>
    <dgm:cxn modelId="{D474252E-43CD-4705-A7A1-1AE5B4631CCC}" type="presParOf" srcId="{D08F3656-D92E-44F3-90F2-73A16783B28A}" destId="{D69726AD-DDD6-4D94-A6EA-2C738CC8D9A9}" srcOrd="0" destOrd="0" presId="urn:microsoft.com/office/officeart/2005/8/layout/hierarchy1"/>
    <dgm:cxn modelId="{A7B167D7-4D91-4019-AD8C-CF57F3EED4AB}" type="presParOf" srcId="{D69726AD-DDD6-4D94-A6EA-2C738CC8D9A9}" destId="{CFC50669-C2BF-426B-A029-BDED0DE16051}" srcOrd="0" destOrd="0" presId="urn:microsoft.com/office/officeart/2005/8/layout/hierarchy1"/>
    <dgm:cxn modelId="{D93D49DB-456D-4F76-B458-B0EB93875A02}" type="presParOf" srcId="{CFC50669-C2BF-426B-A029-BDED0DE16051}" destId="{206F1D34-67F1-44A6-8A75-561947D69272}" srcOrd="0" destOrd="0" presId="urn:microsoft.com/office/officeart/2005/8/layout/hierarchy1"/>
    <dgm:cxn modelId="{1471434E-F361-49D9-A15A-F2F62A842C01}" type="presParOf" srcId="{CFC50669-C2BF-426B-A029-BDED0DE16051}" destId="{8B6335E9-D56B-4026-9B58-B6CF987792E4}" srcOrd="1" destOrd="0" presId="urn:microsoft.com/office/officeart/2005/8/layout/hierarchy1"/>
    <dgm:cxn modelId="{220BEA94-7708-4977-9B22-CA5C379D6A97}" type="presParOf" srcId="{D69726AD-DDD6-4D94-A6EA-2C738CC8D9A9}" destId="{4DB1E025-31E7-441B-8077-445443B369F3}" srcOrd="1" destOrd="0" presId="urn:microsoft.com/office/officeart/2005/8/layout/hierarchy1"/>
    <dgm:cxn modelId="{A9FCFA33-9A77-40B4-8524-FA20082C195E}" type="presParOf" srcId="{4DB1E025-31E7-441B-8077-445443B369F3}" destId="{56E5F256-E79A-4869-915F-0E489EC94BF3}" srcOrd="0" destOrd="0" presId="urn:microsoft.com/office/officeart/2005/8/layout/hierarchy1"/>
    <dgm:cxn modelId="{580B4973-1653-475B-B63E-CA62B359BE3C}" type="presParOf" srcId="{4DB1E025-31E7-441B-8077-445443B369F3}" destId="{69FBC34C-D318-421E-9180-B78F7FC90D76}" srcOrd="1" destOrd="0" presId="urn:microsoft.com/office/officeart/2005/8/layout/hierarchy1"/>
    <dgm:cxn modelId="{DE06F14F-72F4-45B6-8DA1-147584924392}" type="presParOf" srcId="{69FBC34C-D318-421E-9180-B78F7FC90D76}" destId="{1AC04C35-FAEB-4202-9007-3816636BFC87}" srcOrd="0" destOrd="0" presId="urn:microsoft.com/office/officeart/2005/8/layout/hierarchy1"/>
    <dgm:cxn modelId="{320F78E0-99C9-48B4-BBF9-AC0DA927844F}" type="presParOf" srcId="{1AC04C35-FAEB-4202-9007-3816636BFC87}" destId="{AF687CD1-F2A2-47D2-96B0-E70F29A43E37}" srcOrd="0" destOrd="0" presId="urn:microsoft.com/office/officeart/2005/8/layout/hierarchy1"/>
    <dgm:cxn modelId="{3BA284E5-0B29-402A-8EC1-C3F4A49000F7}" type="presParOf" srcId="{1AC04C35-FAEB-4202-9007-3816636BFC87}" destId="{76C4CFFA-8BC1-4279-BA6A-B6064D6F89EF}" srcOrd="1" destOrd="0" presId="urn:microsoft.com/office/officeart/2005/8/layout/hierarchy1"/>
    <dgm:cxn modelId="{8AA71827-4876-4BCE-970D-5954EF3D6749}" type="presParOf" srcId="{69FBC34C-D318-421E-9180-B78F7FC90D76}" destId="{5E5FC7D7-5FD1-467D-A0EF-55E182503886}" srcOrd="1" destOrd="0" presId="urn:microsoft.com/office/officeart/2005/8/layout/hierarchy1"/>
    <dgm:cxn modelId="{19EA33FC-5AE6-4FB7-BA93-F54F4794B6F6}" type="presParOf" srcId="{5E5FC7D7-5FD1-467D-A0EF-55E182503886}" destId="{58C9A505-BE26-4474-8F85-699A1A9D4A4B}" srcOrd="0" destOrd="0" presId="urn:microsoft.com/office/officeart/2005/8/layout/hierarchy1"/>
    <dgm:cxn modelId="{C22BA84E-9EEF-4DBC-A965-DC6AF9023765}" type="presParOf" srcId="{5E5FC7D7-5FD1-467D-A0EF-55E182503886}" destId="{2FCA9E09-83AE-466E-BFA8-D4705B7A985D}" srcOrd="1" destOrd="0" presId="urn:microsoft.com/office/officeart/2005/8/layout/hierarchy1"/>
    <dgm:cxn modelId="{2E3CBD07-B12E-48E5-9676-2AF1FDD8EB6D}" type="presParOf" srcId="{2FCA9E09-83AE-466E-BFA8-D4705B7A985D}" destId="{5DAB4CB9-2C58-458E-8340-8266E4D263AE}" srcOrd="0" destOrd="0" presId="urn:microsoft.com/office/officeart/2005/8/layout/hierarchy1"/>
    <dgm:cxn modelId="{C8011082-E8A7-4CE9-B763-5340611902AA}" type="presParOf" srcId="{5DAB4CB9-2C58-458E-8340-8266E4D263AE}" destId="{449F7C39-96C5-4E47-8820-F2BF7D800948}" srcOrd="0" destOrd="0" presId="urn:microsoft.com/office/officeart/2005/8/layout/hierarchy1"/>
    <dgm:cxn modelId="{4B31ACE5-5D94-4F96-8478-F915BA3DDB53}" type="presParOf" srcId="{5DAB4CB9-2C58-458E-8340-8266E4D263AE}" destId="{B2AA9B2B-7E1F-47ED-8670-35CB2E6F6BA5}" srcOrd="1" destOrd="0" presId="urn:microsoft.com/office/officeart/2005/8/layout/hierarchy1"/>
    <dgm:cxn modelId="{30EF7914-9939-460A-B0BA-DAD63FFD2C45}" type="presParOf" srcId="{2FCA9E09-83AE-466E-BFA8-D4705B7A985D}" destId="{E3AEE986-493C-44B3-AFC4-70D88F7F77FB}" srcOrd="1" destOrd="0" presId="urn:microsoft.com/office/officeart/2005/8/layout/hierarchy1"/>
    <dgm:cxn modelId="{24BDB7C8-3282-4C8C-9C7D-C45B95F9A248}" type="presParOf" srcId="{E3AEE986-493C-44B3-AFC4-70D88F7F77FB}" destId="{A15A24C4-CD84-4BAA-829B-640E17BB18F8}" srcOrd="0" destOrd="0" presId="urn:microsoft.com/office/officeart/2005/8/layout/hierarchy1"/>
    <dgm:cxn modelId="{B31423DA-61D4-4051-B0CC-C60B47262533}" type="presParOf" srcId="{E3AEE986-493C-44B3-AFC4-70D88F7F77FB}" destId="{2E294230-F9FC-4939-A564-0E8FDAC2A255}" srcOrd="1" destOrd="0" presId="urn:microsoft.com/office/officeart/2005/8/layout/hierarchy1"/>
    <dgm:cxn modelId="{6922751E-01D5-44C4-A2F3-F8546E6F0435}" type="presParOf" srcId="{2E294230-F9FC-4939-A564-0E8FDAC2A255}" destId="{DA2DB61E-4EE4-4C83-9E48-84FDE4B8919E}" srcOrd="0" destOrd="0" presId="urn:microsoft.com/office/officeart/2005/8/layout/hierarchy1"/>
    <dgm:cxn modelId="{2BECD525-9C2E-4B23-A46F-2E97D440A61E}" type="presParOf" srcId="{DA2DB61E-4EE4-4C83-9E48-84FDE4B8919E}" destId="{29549724-DBF1-4638-BE1C-B5FF6C070840}" srcOrd="0" destOrd="0" presId="urn:microsoft.com/office/officeart/2005/8/layout/hierarchy1"/>
    <dgm:cxn modelId="{475E6F2F-7B0E-4080-9680-90F5512FBBEF}" type="presParOf" srcId="{DA2DB61E-4EE4-4C83-9E48-84FDE4B8919E}" destId="{9F624772-9B94-4FB8-BF16-8FD00B929974}" srcOrd="1" destOrd="0" presId="urn:microsoft.com/office/officeart/2005/8/layout/hierarchy1"/>
    <dgm:cxn modelId="{6CA40C9B-9FD0-4CF2-B6DC-6FB2D6135678}" type="presParOf" srcId="{2E294230-F9FC-4939-A564-0E8FDAC2A255}" destId="{EDD8FE69-F73C-46F1-927D-F97F7B15F671}" srcOrd="1" destOrd="0" presId="urn:microsoft.com/office/officeart/2005/8/layout/hierarchy1"/>
    <dgm:cxn modelId="{9F995F52-758B-49FC-B659-4EEEC32DB856}" type="presParOf" srcId="{4DB1E025-31E7-441B-8077-445443B369F3}" destId="{06F9D870-06A5-4CB8-8E7F-D26AA958AEE3}" srcOrd="2" destOrd="0" presId="urn:microsoft.com/office/officeart/2005/8/layout/hierarchy1"/>
    <dgm:cxn modelId="{45E1C23E-2940-454B-99A6-A7F29FD27070}" type="presParOf" srcId="{4DB1E025-31E7-441B-8077-445443B369F3}" destId="{BD3052DA-4623-42BB-9851-3F70F550F53A}" srcOrd="3" destOrd="0" presId="urn:microsoft.com/office/officeart/2005/8/layout/hierarchy1"/>
    <dgm:cxn modelId="{297A6001-0D3A-4498-B041-B539745D64C8}" type="presParOf" srcId="{BD3052DA-4623-42BB-9851-3F70F550F53A}" destId="{CC32133A-E789-419E-8969-B0D7852BD981}" srcOrd="0" destOrd="0" presId="urn:microsoft.com/office/officeart/2005/8/layout/hierarchy1"/>
    <dgm:cxn modelId="{C6AE7C54-F8F0-4B79-9564-590707CA5D1E}" type="presParOf" srcId="{CC32133A-E789-419E-8969-B0D7852BD981}" destId="{72546ECD-9ED9-403F-958B-EAFA8F73E0F1}" srcOrd="0" destOrd="0" presId="urn:microsoft.com/office/officeart/2005/8/layout/hierarchy1"/>
    <dgm:cxn modelId="{C54F2684-6885-4002-ABE2-9F5CB9895702}" type="presParOf" srcId="{CC32133A-E789-419E-8969-B0D7852BD981}" destId="{B6D8FD1D-36F9-41B1-BABD-B17ECD86D78A}" srcOrd="1" destOrd="0" presId="urn:microsoft.com/office/officeart/2005/8/layout/hierarchy1"/>
    <dgm:cxn modelId="{1D08B248-A2B0-4C3A-B81C-5476D9E0BD34}" type="presParOf" srcId="{BD3052DA-4623-42BB-9851-3F70F550F53A}" destId="{5ADA8563-B2FB-4F70-8441-1287738E569B}" srcOrd="1" destOrd="0" presId="urn:microsoft.com/office/officeart/2005/8/layout/hierarchy1"/>
    <dgm:cxn modelId="{B41D2A08-342D-4B0D-9E41-661FF3348508}" type="presParOf" srcId="{5ADA8563-B2FB-4F70-8441-1287738E569B}" destId="{BE01DD39-C93E-4C0D-AEFD-25C67E9EEE30}" srcOrd="0" destOrd="0" presId="urn:microsoft.com/office/officeart/2005/8/layout/hierarchy1"/>
    <dgm:cxn modelId="{9B17F305-637C-4B17-A060-24EEA0AFE77B}" type="presParOf" srcId="{5ADA8563-B2FB-4F70-8441-1287738E569B}" destId="{282B1AD5-BD89-4A3D-B547-152E8C389120}" srcOrd="1" destOrd="0" presId="urn:microsoft.com/office/officeart/2005/8/layout/hierarchy1"/>
    <dgm:cxn modelId="{3F0A98A6-8679-46C3-A346-13216CDA7EF5}" type="presParOf" srcId="{282B1AD5-BD89-4A3D-B547-152E8C389120}" destId="{D5A760B8-DBE6-4960-89F1-32D1CC17EB14}" srcOrd="0" destOrd="0" presId="urn:microsoft.com/office/officeart/2005/8/layout/hierarchy1"/>
    <dgm:cxn modelId="{6B098B23-1770-4BC4-8E2F-46FA844C7A34}" type="presParOf" srcId="{D5A760B8-DBE6-4960-89F1-32D1CC17EB14}" destId="{8762484F-86B4-455B-AC4F-856AF1B81E6E}" srcOrd="0" destOrd="0" presId="urn:microsoft.com/office/officeart/2005/8/layout/hierarchy1"/>
    <dgm:cxn modelId="{9F799642-5342-445E-B6E1-FBF30F58B095}" type="presParOf" srcId="{D5A760B8-DBE6-4960-89F1-32D1CC17EB14}" destId="{D1AF91C6-78FB-485F-B086-97683FB6AE4D}" srcOrd="1" destOrd="0" presId="urn:microsoft.com/office/officeart/2005/8/layout/hierarchy1"/>
    <dgm:cxn modelId="{E7DF2786-15E6-4893-A90E-5B5AB7AE6883}" type="presParOf" srcId="{282B1AD5-BD89-4A3D-B547-152E8C389120}" destId="{032FE28D-CBED-43EE-9C81-632E42D717DB}" srcOrd="1" destOrd="0" presId="urn:microsoft.com/office/officeart/2005/8/layout/hierarchy1"/>
    <dgm:cxn modelId="{63207F24-7E16-4E8D-8844-3072C52552D9}" type="presParOf" srcId="{032FE28D-CBED-43EE-9C81-632E42D717DB}" destId="{55B1B200-A0F1-4877-916F-1E334F9EC415}" srcOrd="0" destOrd="0" presId="urn:microsoft.com/office/officeart/2005/8/layout/hierarchy1"/>
    <dgm:cxn modelId="{4E3AE9B3-C57C-410D-89BC-6EB3A5857E71}" type="presParOf" srcId="{032FE28D-CBED-43EE-9C81-632E42D717DB}" destId="{810BD5F3-F9FE-4844-A4CC-256413EE6421}" srcOrd="1" destOrd="0" presId="urn:microsoft.com/office/officeart/2005/8/layout/hierarchy1"/>
    <dgm:cxn modelId="{40676F1A-DA8B-4B74-8406-0BC414E83A42}" type="presParOf" srcId="{810BD5F3-F9FE-4844-A4CC-256413EE6421}" destId="{DB6EEF79-13AE-4ACE-AD52-E6CE7942FB2B}" srcOrd="0" destOrd="0" presId="urn:microsoft.com/office/officeart/2005/8/layout/hierarchy1"/>
    <dgm:cxn modelId="{828E31FC-3E00-4837-A988-4D0B93067A62}" type="presParOf" srcId="{DB6EEF79-13AE-4ACE-AD52-E6CE7942FB2B}" destId="{DF19AA02-408E-4A03-A6AB-4651722E5B5E}" srcOrd="0" destOrd="0" presId="urn:microsoft.com/office/officeart/2005/8/layout/hierarchy1"/>
    <dgm:cxn modelId="{058CDC61-E0C7-42D7-BA70-1668C73046C2}" type="presParOf" srcId="{DB6EEF79-13AE-4ACE-AD52-E6CE7942FB2B}" destId="{D283BE52-C005-40B8-A952-FD4A0B0F3432}" srcOrd="1" destOrd="0" presId="urn:microsoft.com/office/officeart/2005/8/layout/hierarchy1"/>
    <dgm:cxn modelId="{B7C72DD9-9EA1-4039-94C2-9133D7AA12DA}" type="presParOf" srcId="{810BD5F3-F9FE-4844-A4CC-256413EE6421}" destId="{E1175279-43D4-47EF-953D-6C5C5CF7862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3FDABA-9479-47BA-9822-736DEA86E7B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CD3773E-D953-4DF2-8127-1AA448FBE405}">
      <dgm:prSet phldrT="[Text]"/>
      <dgm:spPr/>
      <dgm:t>
        <a:bodyPr/>
        <a:lstStyle/>
        <a:p>
          <a:r>
            <a:rPr lang="en-US"/>
            <a:t>Types of Regression</a:t>
          </a:r>
        </a:p>
      </dgm:t>
    </dgm:pt>
    <dgm:pt modelId="{74CFDE89-8D44-4F94-8D7B-56B682B2484A}" type="parTrans" cxnId="{FDDB0A08-DAC7-40F0-84B3-9796AC7A2BE4}">
      <dgm:prSet/>
      <dgm:spPr/>
      <dgm:t>
        <a:bodyPr/>
        <a:lstStyle/>
        <a:p>
          <a:endParaRPr lang="en-US"/>
        </a:p>
      </dgm:t>
    </dgm:pt>
    <dgm:pt modelId="{FC03EEAE-8025-4C98-BED3-6790015325F6}" type="sibTrans" cxnId="{FDDB0A08-DAC7-40F0-84B3-9796AC7A2BE4}">
      <dgm:prSet/>
      <dgm:spPr/>
      <dgm:t>
        <a:bodyPr/>
        <a:lstStyle/>
        <a:p>
          <a:endParaRPr lang="en-US"/>
        </a:p>
      </dgm:t>
    </dgm:pt>
    <dgm:pt modelId="{902E68B0-F851-4BEB-8411-02AED99ED2AB}">
      <dgm:prSet phldrT="[Text]"/>
      <dgm:spPr/>
      <dgm:t>
        <a:bodyPr/>
        <a:lstStyle/>
        <a:p>
          <a:r>
            <a:rPr lang="en-US"/>
            <a:t>Predict Value</a:t>
          </a:r>
        </a:p>
      </dgm:t>
    </dgm:pt>
    <dgm:pt modelId="{268BECDF-9722-4CE0-947A-809C5F2F0BC7}" type="parTrans" cxnId="{5AEE38DE-BB56-422D-B027-BC5480DEFB50}">
      <dgm:prSet/>
      <dgm:spPr/>
      <dgm:t>
        <a:bodyPr/>
        <a:lstStyle/>
        <a:p>
          <a:endParaRPr lang="en-US"/>
        </a:p>
      </dgm:t>
    </dgm:pt>
    <dgm:pt modelId="{0E82C3A0-A79C-42FB-9C20-EB554E7766E5}" type="sibTrans" cxnId="{5AEE38DE-BB56-422D-B027-BC5480DEFB50}">
      <dgm:prSet/>
      <dgm:spPr/>
      <dgm:t>
        <a:bodyPr/>
        <a:lstStyle/>
        <a:p>
          <a:endParaRPr lang="en-US"/>
        </a:p>
      </dgm:t>
    </dgm:pt>
    <dgm:pt modelId="{5843DB8A-AF11-4582-B0B7-14C1C2800D3E}">
      <dgm:prSet phldrT="[Text]"/>
      <dgm:spPr/>
      <dgm:t>
        <a:bodyPr/>
        <a:lstStyle/>
        <a:p>
          <a:r>
            <a:rPr lang="en-US"/>
            <a:t>Linear Regression</a:t>
          </a:r>
        </a:p>
      </dgm:t>
    </dgm:pt>
    <dgm:pt modelId="{55984EBC-BF16-4D79-9ED6-07C894BF94E2}" type="parTrans" cxnId="{7DBE61DF-9A77-4968-9447-FEFE547939C9}">
      <dgm:prSet/>
      <dgm:spPr/>
      <dgm:t>
        <a:bodyPr/>
        <a:lstStyle/>
        <a:p>
          <a:endParaRPr lang="en-US"/>
        </a:p>
      </dgm:t>
    </dgm:pt>
    <dgm:pt modelId="{A2B36C67-7927-4385-AD60-83C67FE67C44}" type="sibTrans" cxnId="{7DBE61DF-9A77-4968-9447-FEFE547939C9}">
      <dgm:prSet/>
      <dgm:spPr/>
      <dgm:t>
        <a:bodyPr/>
        <a:lstStyle/>
        <a:p>
          <a:endParaRPr lang="en-US"/>
        </a:p>
      </dgm:t>
    </dgm:pt>
    <dgm:pt modelId="{2255DF65-A416-4AE7-B395-F61329C72107}">
      <dgm:prSet phldrT="[Text]"/>
      <dgm:spPr/>
      <dgm:t>
        <a:bodyPr/>
        <a:lstStyle/>
        <a:p>
          <a:r>
            <a:rPr lang="en-US"/>
            <a:t>Value expected</a:t>
          </a:r>
        </a:p>
      </dgm:t>
    </dgm:pt>
    <dgm:pt modelId="{DFFE02E5-27A6-49E8-B2A1-9C8DC6B42B38}" type="parTrans" cxnId="{7A420BA3-FCA7-4039-94A0-5A657544F4E5}">
      <dgm:prSet/>
      <dgm:spPr/>
      <dgm:t>
        <a:bodyPr/>
        <a:lstStyle/>
        <a:p>
          <a:endParaRPr lang="en-US"/>
        </a:p>
      </dgm:t>
    </dgm:pt>
    <dgm:pt modelId="{3D2E9F21-92C2-427B-BE3E-20BE626FDA31}" type="sibTrans" cxnId="{7A420BA3-FCA7-4039-94A0-5A657544F4E5}">
      <dgm:prSet/>
      <dgm:spPr/>
      <dgm:t>
        <a:bodyPr/>
        <a:lstStyle/>
        <a:p>
          <a:endParaRPr lang="en-US"/>
        </a:p>
      </dgm:t>
    </dgm:pt>
    <dgm:pt modelId="{10149D51-CBA0-4127-A654-386D7415DB54}">
      <dgm:prSet phldrT="[Text]"/>
      <dgm:spPr/>
      <dgm:t>
        <a:bodyPr/>
        <a:lstStyle/>
        <a:p>
          <a:r>
            <a:rPr lang="en-US"/>
            <a:t>Classification</a:t>
          </a:r>
        </a:p>
      </dgm:t>
    </dgm:pt>
    <dgm:pt modelId="{F2DE5F66-A802-43A3-94D1-4962E6C6E9FF}" type="parTrans" cxnId="{7A6F5252-4FF4-4596-B74F-8C7E603C302D}">
      <dgm:prSet/>
      <dgm:spPr/>
      <dgm:t>
        <a:bodyPr/>
        <a:lstStyle/>
        <a:p>
          <a:endParaRPr lang="en-US"/>
        </a:p>
      </dgm:t>
    </dgm:pt>
    <dgm:pt modelId="{204C8FC2-94D9-400D-80F0-751F959556BD}" type="sibTrans" cxnId="{7A6F5252-4FF4-4596-B74F-8C7E603C302D}">
      <dgm:prSet/>
      <dgm:spPr/>
      <dgm:t>
        <a:bodyPr/>
        <a:lstStyle/>
        <a:p>
          <a:endParaRPr lang="en-US"/>
        </a:p>
      </dgm:t>
    </dgm:pt>
    <dgm:pt modelId="{B231B035-CB8B-459C-90FE-A6DEEFE27E8A}">
      <dgm:prSet phldrT="[Text]"/>
      <dgm:spPr/>
      <dgm:t>
        <a:bodyPr/>
        <a:lstStyle/>
        <a:p>
          <a:r>
            <a:rPr lang="en-US"/>
            <a:t>Logistic Regression</a:t>
          </a:r>
        </a:p>
      </dgm:t>
    </dgm:pt>
    <dgm:pt modelId="{8529AFAA-1BD3-40F0-A70E-497516B6CE3F}" type="parTrans" cxnId="{8A928416-1177-4A73-8AC8-ECF69CF9DE26}">
      <dgm:prSet/>
      <dgm:spPr/>
      <dgm:t>
        <a:bodyPr/>
        <a:lstStyle/>
        <a:p>
          <a:endParaRPr lang="en-US"/>
        </a:p>
      </dgm:t>
    </dgm:pt>
    <dgm:pt modelId="{0DB76716-4EF2-4FD3-A173-F6CEA9461730}" type="sibTrans" cxnId="{8A928416-1177-4A73-8AC8-ECF69CF9DE26}">
      <dgm:prSet/>
      <dgm:spPr/>
      <dgm:t>
        <a:bodyPr/>
        <a:lstStyle/>
        <a:p>
          <a:endParaRPr lang="en-US"/>
        </a:p>
      </dgm:t>
    </dgm:pt>
    <dgm:pt modelId="{873826E0-A2D4-4417-BC65-8E6B38ACB3BB}">
      <dgm:prSet phldrT="[Text]"/>
      <dgm:spPr/>
      <dgm:t>
        <a:bodyPr/>
        <a:lstStyle/>
        <a:p>
          <a:r>
            <a:rPr lang="en-US"/>
            <a:t>A or B?</a:t>
          </a:r>
        </a:p>
      </dgm:t>
    </dgm:pt>
    <dgm:pt modelId="{0ACC2EAF-9ECA-4DD2-A102-B2F9786215E7}" type="parTrans" cxnId="{2537159A-3398-493C-878A-F7BDF69E4A41}">
      <dgm:prSet/>
      <dgm:spPr/>
      <dgm:t>
        <a:bodyPr/>
        <a:lstStyle/>
        <a:p>
          <a:endParaRPr lang="en-US"/>
        </a:p>
      </dgm:t>
    </dgm:pt>
    <dgm:pt modelId="{26F590FA-BC60-4B28-BCB5-7718292CC762}" type="sibTrans" cxnId="{2537159A-3398-493C-878A-F7BDF69E4A41}">
      <dgm:prSet/>
      <dgm:spPr/>
      <dgm:t>
        <a:bodyPr/>
        <a:lstStyle/>
        <a:p>
          <a:endParaRPr lang="en-US"/>
        </a:p>
      </dgm:t>
    </dgm:pt>
    <dgm:pt modelId="{D08F3656-D92E-44F3-90F2-73A16783B28A}" type="pres">
      <dgm:prSet presAssocID="{453FDABA-9479-47BA-9822-736DEA86E7B5}" presName="hierChild1" presStyleCnt="0">
        <dgm:presLayoutVars>
          <dgm:chPref val="1"/>
          <dgm:dir/>
          <dgm:animOne val="branch"/>
          <dgm:animLvl val="lvl"/>
          <dgm:resizeHandles/>
        </dgm:presLayoutVars>
      </dgm:prSet>
      <dgm:spPr/>
      <dgm:t>
        <a:bodyPr/>
        <a:lstStyle/>
        <a:p>
          <a:endParaRPr lang="en-US"/>
        </a:p>
      </dgm:t>
    </dgm:pt>
    <dgm:pt modelId="{D69726AD-DDD6-4D94-A6EA-2C738CC8D9A9}" type="pres">
      <dgm:prSet presAssocID="{BCD3773E-D953-4DF2-8127-1AA448FBE405}" presName="hierRoot1" presStyleCnt="0"/>
      <dgm:spPr/>
    </dgm:pt>
    <dgm:pt modelId="{CFC50669-C2BF-426B-A029-BDED0DE16051}" type="pres">
      <dgm:prSet presAssocID="{BCD3773E-D953-4DF2-8127-1AA448FBE405}" presName="composite" presStyleCnt="0"/>
      <dgm:spPr/>
    </dgm:pt>
    <dgm:pt modelId="{206F1D34-67F1-44A6-8A75-561947D69272}" type="pres">
      <dgm:prSet presAssocID="{BCD3773E-D953-4DF2-8127-1AA448FBE405}" presName="background" presStyleLbl="node0" presStyleIdx="0" presStyleCnt="1"/>
      <dgm:spPr/>
    </dgm:pt>
    <dgm:pt modelId="{8B6335E9-D56B-4026-9B58-B6CF987792E4}" type="pres">
      <dgm:prSet presAssocID="{BCD3773E-D953-4DF2-8127-1AA448FBE405}" presName="text" presStyleLbl="fgAcc0" presStyleIdx="0" presStyleCnt="1">
        <dgm:presLayoutVars>
          <dgm:chPref val="3"/>
        </dgm:presLayoutVars>
      </dgm:prSet>
      <dgm:spPr/>
      <dgm:t>
        <a:bodyPr/>
        <a:lstStyle/>
        <a:p>
          <a:endParaRPr lang="en-US"/>
        </a:p>
      </dgm:t>
    </dgm:pt>
    <dgm:pt modelId="{4DB1E025-31E7-441B-8077-445443B369F3}" type="pres">
      <dgm:prSet presAssocID="{BCD3773E-D953-4DF2-8127-1AA448FBE405}" presName="hierChild2" presStyleCnt="0"/>
      <dgm:spPr/>
    </dgm:pt>
    <dgm:pt modelId="{56E5F256-E79A-4869-915F-0E489EC94BF3}" type="pres">
      <dgm:prSet presAssocID="{268BECDF-9722-4CE0-947A-809C5F2F0BC7}" presName="Name10" presStyleLbl="parChTrans1D2" presStyleIdx="0" presStyleCnt="2"/>
      <dgm:spPr/>
      <dgm:t>
        <a:bodyPr/>
        <a:lstStyle/>
        <a:p>
          <a:endParaRPr lang="en-US"/>
        </a:p>
      </dgm:t>
    </dgm:pt>
    <dgm:pt modelId="{69FBC34C-D318-421E-9180-B78F7FC90D76}" type="pres">
      <dgm:prSet presAssocID="{902E68B0-F851-4BEB-8411-02AED99ED2AB}" presName="hierRoot2" presStyleCnt="0"/>
      <dgm:spPr/>
    </dgm:pt>
    <dgm:pt modelId="{1AC04C35-FAEB-4202-9007-3816636BFC87}" type="pres">
      <dgm:prSet presAssocID="{902E68B0-F851-4BEB-8411-02AED99ED2AB}" presName="composite2" presStyleCnt="0"/>
      <dgm:spPr/>
    </dgm:pt>
    <dgm:pt modelId="{AF687CD1-F2A2-47D2-96B0-E70F29A43E37}" type="pres">
      <dgm:prSet presAssocID="{902E68B0-F851-4BEB-8411-02AED99ED2AB}" presName="background2" presStyleLbl="node2" presStyleIdx="0" presStyleCnt="2"/>
      <dgm:spPr/>
    </dgm:pt>
    <dgm:pt modelId="{76C4CFFA-8BC1-4279-BA6A-B6064D6F89EF}" type="pres">
      <dgm:prSet presAssocID="{902E68B0-F851-4BEB-8411-02AED99ED2AB}" presName="text2" presStyleLbl="fgAcc2" presStyleIdx="0" presStyleCnt="2">
        <dgm:presLayoutVars>
          <dgm:chPref val="3"/>
        </dgm:presLayoutVars>
      </dgm:prSet>
      <dgm:spPr/>
      <dgm:t>
        <a:bodyPr/>
        <a:lstStyle/>
        <a:p>
          <a:endParaRPr lang="en-US"/>
        </a:p>
      </dgm:t>
    </dgm:pt>
    <dgm:pt modelId="{5E5FC7D7-5FD1-467D-A0EF-55E182503886}" type="pres">
      <dgm:prSet presAssocID="{902E68B0-F851-4BEB-8411-02AED99ED2AB}" presName="hierChild3" presStyleCnt="0"/>
      <dgm:spPr/>
    </dgm:pt>
    <dgm:pt modelId="{58C9A505-BE26-4474-8F85-699A1A9D4A4B}" type="pres">
      <dgm:prSet presAssocID="{55984EBC-BF16-4D79-9ED6-07C894BF94E2}" presName="Name17" presStyleLbl="parChTrans1D3" presStyleIdx="0" presStyleCnt="2"/>
      <dgm:spPr/>
      <dgm:t>
        <a:bodyPr/>
        <a:lstStyle/>
        <a:p>
          <a:endParaRPr lang="en-US"/>
        </a:p>
      </dgm:t>
    </dgm:pt>
    <dgm:pt modelId="{2FCA9E09-83AE-466E-BFA8-D4705B7A985D}" type="pres">
      <dgm:prSet presAssocID="{5843DB8A-AF11-4582-B0B7-14C1C2800D3E}" presName="hierRoot3" presStyleCnt="0"/>
      <dgm:spPr/>
    </dgm:pt>
    <dgm:pt modelId="{5DAB4CB9-2C58-458E-8340-8266E4D263AE}" type="pres">
      <dgm:prSet presAssocID="{5843DB8A-AF11-4582-B0B7-14C1C2800D3E}" presName="composite3" presStyleCnt="0"/>
      <dgm:spPr/>
    </dgm:pt>
    <dgm:pt modelId="{449F7C39-96C5-4E47-8820-F2BF7D800948}" type="pres">
      <dgm:prSet presAssocID="{5843DB8A-AF11-4582-B0B7-14C1C2800D3E}" presName="background3" presStyleLbl="node3" presStyleIdx="0" presStyleCnt="2"/>
      <dgm:spPr/>
    </dgm:pt>
    <dgm:pt modelId="{B2AA9B2B-7E1F-47ED-8670-35CB2E6F6BA5}" type="pres">
      <dgm:prSet presAssocID="{5843DB8A-AF11-4582-B0B7-14C1C2800D3E}" presName="text3" presStyleLbl="fgAcc3" presStyleIdx="0" presStyleCnt="2">
        <dgm:presLayoutVars>
          <dgm:chPref val="3"/>
        </dgm:presLayoutVars>
      </dgm:prSet>
      <dgm:spPr/>
      <dgm:t>
        <a:bodyPr/>
        <a:lstStyle/>
        <a:p>
          <a:endParaRPr lang="en-US"/>
        </a:p>
      </dgm:t>
    </dgm:pt>
    <dgm:pt modelId="{E3AEE986-493C-44B3-AFC4-70D88F7F77FB}" type="pres">
      <dgm:prSet presAssocID="{5843DB8A-AF11-4582-B0B7-14C1C2800D3E}" presName="hierChild4" presStyleCnt="0"/>
      <dgm:spPr/>
    </dgm:pt>
    <dgm:pt modelId="{A15A24C4-CD84-4BAA-829B-640E17BB18F8}" type="pres">
      <dgm:prSet presAssocID="{DFFE02E5-27A6-49E8-B2A1-9C8DC6B42B38}" presName="Name23" presStyleLbl="parChTrans1D4" presStyleIdx="0" presStyleCnt="2"/>
      <dgm:spPr/>
      <dgm:t>
        <a:bodyPr/>
        <a:lstStyle/>
        <a:p>
          <a:endParaRPr lang="en-US"/>
        </a:p>
      </dgm:t>
    </dgm:pt>
    <dgm:pt modelId="{2E294230-F9FC-4939-A564-0E8FDAC2A255}" type="pres">
      <dgm:prSet presAssocID="{2255DF65-A416-4AE7-B395-F61329C72107}" presName="hierRoot4" presStyleCnt="0"/>
      <dgm:spPr/>
    </dgm:pt>
    <dgm:pt modelId="{DA2DB61E-4EE4-4C83-9E48-84FDE4B8919E}" type="pres">
      <dgm:prSet presAssocID="{2255DF65-A416-4AE7-B395-F61329C72107}" presName="composite4" presStyleCnt="0"/>
      <dgm:spPr/>
    </dgm:pt>
    <dgm:pt modelId="{29549724-DBF1-4638-BE1C-B5FF6C070840}" type="pres">
      <dgm:prSet presAssocID="{2255DF65-A416-4AE7-B395-F61329C72107}" presName="background4" presStyleLbl="node4" presStyleIdx="0" presStyleCnt="2"/>
      <dgm:spPr/>
    </dgm:pt>
    <dgm:pt modelId="{9F624772-9B94-4FB8-BF16-8FD00B929974}" type="pres">
      <dgm:prSet presAssocID="{2255DF65-A416-4AE7-B395-F61329C72107}" presName="text4" presStyleLbl="fgAcc4" presStyleIdx="0" presStyleCnt="2">
        <dgm:presLayoutVars>
          <dgm:chPref val="3"/>
        </dgm:presLayoutVars>
      </dgm:prSet>
      <dgm:spPr/>
      <dgm:t>
        <a:bodyPr/>
        <a:lstStyle/>
        <a:p>
          <a:endParaRPr lang="en-US"/>
        </a:p>
      </dgm:t>
    </dgm:pt>
    <dgm:pt modelId="{EDD8FE69-F73C-46F1-927D-F97F7B15F671}" type="pres">
      <dgm:prSet presAssocID="{2255DF65-A416-4AE7-B395-F61329C72107}" presName="hierChild5" presStyleCnt="0"/>
      <dgm:spPr/>
    </dgm:pt>
    <dgm:pt modelId="{06F9D870-06A5-4CB8-8E7F-D26AA958AEE3}" type="pres">
      <dgm:prSet presAssocID="{F2DE5F66-A802-43A3-94D1-4962E6C6E9FF}" presName="Name10" presStyleLbl="parChTrans1D2" presStyleIdx="1" presStyleCnt="2"/>
      <dgm:spPr/>
      <dgm:t>
        <a:bodyPr/>
        <a:lstStyle/>
        <a:p>
          <a:endParaRPr lang="en-US"/>
        </a:p>
      </dgm:t>
    </dgm:pt>
    <dgm:pt modelId="{BD3052DA-4623-42BB-9851-3F70F550F53A}" type="pres">
      <dgm:prSet presAssocID="{10149D51-CBA0-4127-A654-386D7415DB54}" presName="hierRoot2" presStyleCnt="0"/>
      <dgm:spPr/>
    </dgm:pt>
    <dgm:pt modelId="{CC32133A-E789-419E-8969-B0D7852BD981}" type="pres">
      <dgm:prSet presAssocID="{10149D51-CBA0-4127-A654-386D7415DB54}" presName="composite2" presStyleCnt="0"/>
      <dgm:spPr/>
    </dgm:pt>
    <dgm:pt modelId="{72546ECD-9ED9-403F-958B-EAFA8F73E0F1}" type="pres">
      <dgm:prSet presAssocID="{10149D51-CBA0-4127-A654-386D7415DB54}" presName="background2" presStyleLbl="node2" presStyleIdx="1" presStyleCnt="2"/>
      <dgm:spPr/>
    </dgm:pt>
    <dgm:pt modelId="{B6D8FD1D-36F9-41B1-BABD-B17ECD86D78A}" type="pres">
      <dgm:prSet presAssocID="{10149D51-CBA0-4127-A654-386D7415DB54}" presName="text2" presStyleLbl="fgAcc2" presStyleIdx="1" presStyleCnt="2">
        <dgm:presLayoutVars>
          <dgm:chPref val="3"/>
        </dgm:presLayoutVars>
      </dgm:prSet>
      <dgm:spPr/>
      <dgm:t>
        <a:bodyPr/>
        <a:lstStyle/>
        <a:p>
          <a:endParaRPr lang="en-US"/>
        </a:p>
      </dgm:t>
    </dgm:pt>
    <dgm:pt modelId="{5ADA8563-B2FB-4F70-8441-1287738E569B}" type="pres">
      <dgm:prSet presAssocID="{10149D51-CBA0-4127-A654-386D7415DB54}" presName="hierChild3" presStyleCnt="0"/>
      <dgm:spPr/>
    </dgm:pt>
    <dgm:pt modelId="{BE01DD39-C93E-4C0D-AEFD-25C67E9EEE30}" type="pres">
      <dgm:prSet presAssocID="{8529AFAA-1BD3-40F0-A70E-497516B6CE3F}" presName="Name17" presStyleLbl="parChTrans1D3" presStyleIdx="1" presStyleCnt="2"/>
      <dgm:spPr/>
      <dgm:t>
        <a:bodyPr/>
        <a:lstStyle/>
        <a:p>
          <a:endParaRPr lang="en-US"/>
        </a:p>
      </dgm:t>
    </dgm:pt>
    <dgm:pt modelId="{282B1AD5-BD89-4A3D-B547-152E8C389120}" type="pres">
      <dgm:prSet presAssocID="{B231B035-CB8B-459C-90FE-A6DEEFE27E8A}" presName="hierRoot3" presStyleCnt="0"/>
      <dgm:spPr/>
    </dgm:pt>
    <dgm:pt modelId="{D5A760B8-DBE6-4960-89F1-32D1CC17EB14}" type="pres">
      <dgm:prSet presAssocID="{B231B035-CB8B-459C-90FE-A6DEEFE27E8A}" presName="composite3" presStyleCnt="0"/>
      <dgm:spPr/>
    </dgm:pt>
    <dgm:pt modelId="{8762484F-86B4-455B-AC4F-856AF1B81E6E}" type="pres">
      <dgm:prSet presAssocID="{B231B035-CB8B-459C-90FE-A6DEEFE27E8A}" presName="background3" presStyleLbl="node3" presStyleIdx="1" presStyleCnt="2"/>
      <dgm:spPr/>
    </dgm:pt>
    <dgm:pt modelId="{D1AF91C6-78FB-485F-B086-97683FB6AE4D}" type="pres">
      <dgm:prSet presAssocID="{B231B035-CB8B-459C-90FE-A6DEEFE27E8A}" presName="text3" presStyleLbl="fgAcc3" presStyleIdx="1" presStyleCnt="2">
        <dgm:presLayoutVars>
          <dgm:chPref val="3"/>
        </dgm:presLayoutVars>
      </dgm:prSet>
      <dgm:spPr/>
      <dgm:t>
        <a:bodyPr/>
        <a:lstStyle/>
        <a:p>
          <a:endParaRPr lang="en-US"/>
        </a:p>
      </dgm:t>
    </dgm:pt>
    <dgm:pt modelId="{032FE28D-CBED-43EE-9C81-632E42D717DB}" type="pres">
      <dgm:prSet presAssocID="{B231B035-CB8B-459C-90FE-A6DEEFE27E8A}" presName="hierChild4" presStyleCnt="0"/>
      <dgm:spPr/>
    </dgm:pt>
    <dgm:pt modelId="{55B1B200-A0F1-4877-916F-1E334F9EC415}" type="pres">
      <dgm:prSet presAssocID="{0ACC2EAF-9ECA-4DD2-A102-B2F9786215E7}" presName="Name23" presStyleLbl="parChTrans1D4" presStyleIdx="1" presStyleCnt="2"/>
      <dgm:spPr/>
      <dgm:t>
        <a:bodyPr/>
        <a:lstStyle/>
        <a:p>
          <a:endParaRPr lang="en-US"/>
        </a:p>
      </dgm:t>
    </dgm:pt>
    <dgm:pt modelId="{810BD5F3-F9FE-4844-A4CC-256413EE6421}" type="pres">
      <dgm:prSet presAssocID="{873826E0-A2D4-4417-BC65-8E6B38ACB3BB}" presName="hierRoot4" presStyleCnt="0"/>
      <dgm:spPr/>
    </dgm:pt>
    <dgm:pt modelId="{DB6EEF79-13AE-4ACE-AD52-E6CE7942FB2B}" type="pres">
      <dgm:prSet presAssocID="{873826E0-A2D4-4417-BC65-8E6B38ACB3BB}" presName="composite4" presStyleCnt="0"/>
      <dgm:spPr/>
    </dgm:pt>
    <dgm:pt modelId="{DF19AA02-408E-4A03-A6AB-4651722E5B5E}" type="pres">
      <dgm:prSet presAssocID="{873826E0-A2D4-4417-BC65-8E6B38ACB3BB}" presName="background4" presStyleLbl="node4" presStyleIdx="1" presStyleCnt="2"/>
      <dgm:spPr/>
    </dgm:pt>
    <dgm:pt modelId="{D283BE52-C005-40B8-A952-FD4A0B0F3432}" type="pres">
      <dgm:prSet presAssocID="{873826E0-A2D4-4417-BC65-8E6B38ACB3BB}" presName="text4" presStyleLbl="fgAcc4" presStyleIdx="1" presStyleCnt="2">
        <dgm:presLayoutVars>
          <dgm:chPref val="3"/>
        </dgm:presLayoutVars>
      </dgm:prSet>
      <dgm:spPr/>
      <dgm:t>
        <a:bodyPr/>
        <a:lstStyle/>
        <a:p>
          <a:endParaRPr lang="en-US"/>
        </a:p>
      </dgm:t>
    </dgm:pt>
    <dgm:pt modelId="{E1175279-43D4-47EF-953D-6C5C5CF78626}" type="pres">
      <dgm:prSet presAssocID="{873826E0-A2D4-4417-BC65-8E6B38ACB3BB}" presName="hierChild5" presStyleCnt="0"/>
      <dgm:spPr/>
    </dgm:pt>
  </dgm:ptLst>
  <dgm:cxnLst>
    <dgm:cxn modelId="{FB6255C2-AC63-4FE7-8BB7-37CF9C519911}" type="presOf" srcId="{10149D51-CBA0-4127-A654-386D7415DB54}" destId="{B6D8FD1D-36F9-41B1-BABD-B17ECD86D78A}" srcOrd="0" destOrd="0" presId="urn:microsoft.com/office/officeart/2005/8/layout/hierarchy1"/>
    <dgm:cxn modelId="{7A6F5252-4FF4-4596-B74F-8C7E603C302D}" srcId="{BCD3773E-D953-4DF2-8127-1AA448FBE405}" destId="{10149D51-CBA0-4127-A654-386D7415DB54}" srcOrd="1" destOrd="0" parTransId="{F2DE5F66-A802-43A3-94D1-4962E6C6E9FF}" sibTransId="{204C8FC2-94D9-400D-80F0-751F959556BD}"/>
    <dgm:cxn modelId="{7A420BA3-FCA7-4039-94A0-5A657544F4E5}" srcId="{5843DB8A-AF11-4582-B0B7-14C1C2800D3E}" destId="{2255DF65-A416-4AE7-B395-F61329C72107}" srcOrd="0" destOrd="0" parTransId="{DFFE02E5-27A6-49E8-B2A1-9C8DC6B42B38}" sibTransId="{3D2E9F21-92C2-427B-BE3E-20BE626FDA31}"/>
    <dgm:cxn modelId="{3EFFA6AC-070B-42E5-BBC4-8B6CB456C209}" type="presOf" srcId="{F2DE5F66-A802-43A3-94D1-4962E6C6E9FF}" destId="{06F9D870-06A5-4CB8-8E7F-D26AA958AEE3}" srcOrd="0" destOrd="0" presId="urn:microsoft.com/office/officeart/2005/8/layout/hierarchy1"/>
    <dgm:cxn modelId="{66554BA7-260B-4999-9634-3ED154085AFA}" type="presOf" srcId="{0ACC2EAF-9ECA-4DD2-A102-B2F9786215E7}" destId="{55B1B200-A0F1-4877-916F-1E334F9EC415}" srcOrd="0" destOrd="0" presId="urn:microsoft.com/office/officeart/2005/8/layout/hierarchy1"/>
    <dgm:cxn modelId="{4115F365-8BDA-45CD-BBD7-C5B1EAA158A9}" type="presOf" srcId="{5843DB8A-AF11-4582-B0B7-14C1C2800D3E}" destId="{B2AA9B2B-7E1F-47ED-8670-35CB2E6F6BA5}" srcOrd="0" destOrd="0" presId="urn:microsoft.com/office/officeart/2005/8/layout/hierarchy1"/>
    <dgm:cxn modelId="{B903B39E-8169-4CBE-BBBF-51F8BE82DB5F}" type="presOf" srcId="{2255DF65-A416-4AE7-B395-F61329C72107}" destId="{9F624772-9B94-4FB8-BF16-8FD00B929974}" srcOrd="0" destOrd="0" presId="urn:microsoft.com/office/officeart/2005/8/layout/hierarchy1"/>
    <dgm:cxn modelId="{89D71C34-7146-4BD4-B690-79DB0A3ABE47}" type="presOf" srcId="{BCD3773E-D953-4DF2-8127-1AA448FBE405}" destId="{8B6335E9-D56B-4026-9B58-B6CF987792E4}" srcOrd="0" destOrd="0" presId="urn:microsoft.com/office/officeart/2005/8/layout/hierarchy1"/>
    <dgm:cxn modelId="{6AD2E840-C4F7-4FA8-AC47-4B5FB29D3A8F}" type="presOf" srcId="{268BECDF-9722-4CE0-947A-809C5F2F0BC7}" destId="{56E5F256-E79A-4869-915F-0E489EC94BF3}" srcOrd="0" destOrd="0" presId="urn:microsoft.com/office/officeart/2005/8/layout/hierarchy1"/>
    <dgm:cxn modelId="{65FDD0F6-E1B7-4B6D-A51D-23512069C6A3}" type="presOf" srcId="{873826E0-A2D4-4417-BC65-8E6B38ACB3BB}" destId="{D283BE52-C005-40B8-A952-FD4A0B0F3432}" srcOrd="0" destOrd="0" presId="urn:microsoft.com/office/officeart/2005/8/layout/hierarchy1"/>
    <dgm:cxn modelId="{FDDB0A08-DAC7-40F0-84B3-9796AC7A2BE4}" srcId="{453FDABA-9479-47BA-9822-736DEA86E7B5}" destId="{BCD3773E-D953-4DF2-8127-1AA448FBE405}" srcOrd="0" destOrd="0" parTransId="{74CFDE89-8D44-4F94-8D7B-56B682B2484A}" sibTransId="{FC03EEAE-8025-4C98-BED3-6790015325F6}"/>
    <dgm:cxn modelId="{0263AA66-5AA5-4D92-9947-9060C6097CB3}" type="presOf" srcId="{DFFE02E5-27A6-49E8-B2A1-9C8DC6B42B38}" destId="{A15A24C4-CD84-4BAA-829B-640E17BB18F8}" srcOrd="0" destOrd="0" presId="urn:microsoft.com/office/officeart/2005/8/layout/hierarchy1"/>
    <dgm:cxn modelId="{35FBE279-1E0A-42BC-989A-3BED49246672}" type="presOf" srcId="{453FDABA-9479-47BA-9822-736DEA86E7B5}" destId="{D08F3656-D92E-44F3-90F2-73A16783B28A}" srcOrd="0" destOrd="0" presId="urn:microsoft.com/office/officeart/2005/8/layout/hierarchy1"/>
    <dgm:cxn modelId="{2537159A-3398-493C-878A-F7BDF69E4A41}" srcId="{B231B035-CB8B-459C-90FE-A6DEEFE27E8A}" destId="{873826E0-A2D4-4417-BC65-8E6B38ACB3BB}" srcOrd="0" destOrd="0" parTransId="{0ACC2EAF-9ECA-4DD2-A102-B2F9786215E7}" sibTransId="{26F590FA-BC60-4B28-BCB5-7718292CC762}"/>
    <dgm:cxn modelId="{F10356F7-134A-47CD-BE10-5EE3C4882477}" type="presOf" srcId="{902E68B0-F851-4BEB-8411-02AED99ED2AB}" destId="{76C4CFFA-8BC1-4279-BA6A-B6064D6F89EF}" srcOrd="0" destOrd="0" presId="urn:microsoft.com/office/officeart/2005/8/layout/hierarchy1"/>
    <dgm:cxn modelId="{8A928416-1177-4A73-8AC8-ECF69CF9DE26}" srcId="{10149D51-CBA0-4127-A654-386D7415DB54}" destId="{B231B035-CB8B-459C-90FE-A6DEEFE27E8A}" srcOrd="0" destOrd="0" parTransId="{8529AFAA-1BD3-40F0-A70E-497516B6CE3F}" sibTransId="{0DB76716-4EF2-4FD3-A173-F6CEA9461730}"/>
    <dgm:cxn modelId="{C3BDB1EC-E0F0-45E4-8B21-6220588A4EA9}" type="presOf" srcId="{B231B035-CB8B-459C-90FE-A6DEEFE27E8A}" destId="{D1AF91C6-78FB-485F-B086-97683FB6AE4D}" srcOrd="0" destOrd="0" presId="urn:microsoft.com/office/officeart/2005/8/layout/hierarchy1"/>
    <dgm:cxn modelId="{5AEE38DE-BB56-422D-B027-BC5480DEFB50}" srcId="{BCD3773E-D953-4DF2-8127-1AA448FBE405}" destId="{902E68B0-F851-4BEB-8411-02AED99ED2AB}" srcOrd="0" destOrd="0" parTransId="{268BECDF-9722-4CE0-947A-809C5F2F0BC7}" sibTransId="{0E82C3A0-A79C-42FB-9C20-EB554E7766E5}"/>
    <dgm:cxn modelId="{3E473564-7429-4773-AA6E-A27438C37C8B}" type="presOf" srcId="{8529AFAA-1BD3-40F0-A70E-497516B6CE3F}" destId="{BE01DD39-C93E-4C0D-AEFD-25C67E9EEE30}" srcOrd="0" destOrd="0" presId="urn:microsoft.com/office/officeart/2005/8/layout/hierarchy1"/>
    <dgm:cxn modelId="{0FC55099-BF79-4920-B007-A02BADF4099E}" type="presOf" srcId="{55984EBC-BF16-4D79-9ED6-07C894BF94E2}" destId="{58C9A505-BE26-4474-8F85-699A1A9D4A4B}" srcOrd="0" destOrd="0" presId="urn:microsoft.com/office/officeart/2005/8/layout/hierarchy1"/>
    <dgm:cxn modelId="{7DBE61DF-9A77-4968-9447-FEFE547939C9}" srcId="{902E68B0-F851-4BEB-8411-02AED99ED2AB}" destId="{5843DB8A-AF11-4582-B0B7-14C1C2800D3E}" srcOrd="0" destOrd="0" parTransId="{55984EBC-BF16-4D79-9ED6-07C894BF94E2}" sibTransId="{A2B36C67-7927-4385-AD60-83C67FE67C44}"/>
    <dgm:cxn modelId="{DFD66FD9-4992-44F9-8B32-6BD3A33D2536}" type="presParOf" srcId="{D08F3656-D92E-44F3-90F2-73A16783B28A}" destId="{D69726AD-DDD6-4D94-A6EA-2C738CC8D9A9}" srcOrd="0" destOrd="0" presId="urn:microsoft.com/office/officeart/2005/8/layout/hierarchy1"/>
    <dgm:cxn modelId="{7B46627D-4734-4048-8B45-FC2301DD21C7}" type="presParOf" srcId="{D69726AD-DDD6-4D94-A6EA-2C738CC8D9A9}" destId="{CFC50669-C2BF-426B-A029-BDED0DE16051}" srcOrd="0" destOrd="0" presId="urn:microsoft.com/office/officeart/2005/8/layout/hierarchy1"/>
    <dgm:cxn modelId="{F4E6E923-BBB3-4DE8-808D-7BA2EA34EEB7}" type="presParOf" srcId="{CFC50669-C2BF-426B-A029-BDED0DE16051}" destId="{206F1D34-67F1-44A6-8A75-561947D69272}" srcOrd="0" destOrd="0" presId="urn:microsoft.com/office/officeart/2005/8/layout/hierarchy1"/>
    <dgm:cxn modelId="{73AA8B13-53AE-41AE-8C31-3AEE9A259A8F}" type="presParOf" srcId="{CFC50669-C2BF-426B-A029-BDED0DE16051}" destId="{8B6335E9-D56B-4026-9B58-B6CF987792E4}" srcOrd="1" destOrd="0" presId="urn:microsoft.com/office/officeart/2005/8/layout/hierarchy1"/>
    <dgm:cxn modelId="{921220B5-16BD-4061-BD4D-B85E12AEFFCC}" type="presParOf" srcId="{D69726AD-DDD6-4D94-A6EA-2C738CC8D9A9}" destId="{4DB1E025-31E7-441B-8077-445443B369F3}" srcOrd="1" destOrd="0" presId="urn:microsoft.com/office/officeart/2005/8/layout/hierarchy1"/>
    <dgm:cxn modelId="{763887ED-1D46-4645-925F-83F9217E3876}" type="presParOf" srcId="{4DB1E025-31E7-441B-8077-445443B369F3}" destId="{56E5F256-E79A-4869-915F-0E489EC94BF3}" srcOrd="0" destOrd="0" presId="urn:microsoft.com/office/officeart/2005/8/layout/hierarchy1"/>
    <dgm:cxn modelId="{447C9263-4719-4C35-A70A-280B05F8C0A7}" type="presParOf" srcId="{4DB1E025-31E7-441B-8077-445443B369F3}" destId="{69FBC34C-D318-421E-9180-B78F7FC90D76}" srcOrd="1" destOrd="0" presId="urn:microsoft.com/office/officeart/2005/8/layout/hierarchy1"/>
    <dgm:cxn modelId="{DF47F08E-98FA-48B8-B7BB-E5AF0AE1F077}" type="presParOf" srcId="{69FBC34C-D318-421E-9180-B78F7FC90D76}" destId="{1AC04C35-FAEB-4202-9007-3816636BFC87}" srcOrd="0" destOrd="0" presId="urn:microsoft.com/office/officeart/2005/8/layout/hierarchy1"/>
    <dgm:cxn modelId="{17BA13AC-A834-4C7A-92CD-ADE825464722}" type="presParOf" srcId="{1AC04C35-FAEB-4202-9007-3816636BFC87}" destId="{AF687CD1-F2A2-47D2-96B0-E70F29A43E37}" srcOrd="0" destOrd="0" presId="urn:microsoft.com/office/officeart/2005/8/layout/hierarchy1"/>
    <dgm:cxn modelId="{47207E9A-769F-4232-978E-67B486687009}" type="presParOf" srcId="{1AC04C35-FAEB-4202-9007-3816636BFC87}" destId="{76C4CFFA-8BC1-4279-BA6A-B6064D6F89EF}" srcOrd="1" destOrd="0" presId="urn:microsoft.com/office/officeart/2005/8/layout/hierarchy1"/>
    <dgm:cxn modelId="{A9DD1AB2-8860-4E54-B447-9EE79677F51E}" type="presParOf" srcId="{69FBC34C-D318-421E-9180-B78F7FC90D76}" destId="{5E5FC7D7-5FD1-467D-A0EF-55E182503886}" srcOrd="1" destOrd="0" presId="urn:microsoft.com/office/officeart/2005/8/layout/hierarchy1"/>
    <dgm:cxn modelId="{E928C009-924D-4F21-8B30-5365AF153E17}" type="presParOf" srcId="{5E5FC7D7-5FD1-467D-A0EF-55E182503886}" destId="{58C9A505-BE26-4474-8F85-699A1A9D4A4B}" srcOrd="0" destOrd="0" presId="urn:microsoft.com/office/officeart/2005/8/layout/hierarchy1"/>
    <dgm:cxn modelId="{C053FFED-61ED-44BB-A7D9-FD3FFFBF1C83}" type="presParOf" srcId="{5E5FC7D7-5FD1-467D-A0EF-55E182503886}" destId="{2FCA9E09-83AE-466E-BFA8-D4705B7A985D}" srcOrd="1" destOrd="0" presId="urn:microsoft.com/office/officeart/2005/8/layout/hierarchy1"/>
    <dgm:cxn modelId="{C22061A9-9C08-43B4-B8D1-7199167B549B}" type="presParOf" srcId="{2FCA9E09-83AE-466E-BFA8-D4705B7A985D}" destId="{5DAB4CB9-2C58-458E-8340-8266E4D263AE}" srcOrd="0" destOrd="0" presId="urn:microsoft.com/office/officeart/2005/8/layout/hierarchy1"/>
    <dgm:cxn modelId="{6EB9FCCF-F979-4512-8CD5-D23A8D4C8136}" type="presParOf" srcId="{5DAB4CB9-2C58-458E-8340-8266E4D263AE}" destId="{449F7C39-96C5-4E47-8820-F2BF7D800948}" srcOrd="0" destOrd="0" presId="urn:microsoft.com/office/officeart/2005/8/layout/hierarchy1"/>
    <dgm:cxn modelId="{42207494-67AF-4E16-89A7-E56996043BDE}" type="presParOf" srcId="{5DAB4CB9-2C58-458E-8340-8266E4D263AE}" destId="{B2AA9B2B-7E1F-47ED-8670-35CB2E6F6BA5}" srcOrd="1" destOrd="0" presId="urn:microsoft.com/office/officeart/2005/8/layout/hierarchy1"/>
    <dgm:cxn modelId="{18CC982D-527A-4DC3-9A22-34D2C42D0A61}" type="presParOf" srcId="{2FCA9E09-83AE-466E-BFA8-D4705B7A985D}" destId="{E3AEE986-493C-44B3-AFC4-70D88F7F77FB}" srcOrd="1" destOrd="0" presId="urn:microsoft.com/office/officeart/2005/8/layout/hierarchy1"/>
    <dgm:cxn modelId="{6879E555-1716-4391-954E-5341DC504C40}" type="presParOf" srcId="{E3AEE986-493C-44B3-AFC4-70D88F7F77FB}" destId="{A15A24C4-CD84-4BAA-829B-640E17BB18F8}" srcOrd="0" destOrd="0" presId="urn:microsoft.com/office/officeart/2005/8/layout/hierarchy1"/>
    <dgm:cxn modelId="{942E80FB-FBBC-4426-A2C7-9B21D2EF10E6}" type="presParOf" srcId="{E3AEE986-493C-44B3-AFC4-70D88F7F77FB}" destId="{2E294230-F9FC-4939-A564-0E8FDAC2A255}" srcOrd="1" destOrd="0" presId="urn:microsoft.com/office/officeart/2005/8/layout/hierarchy1"/>
    <dgm:cxn modelId="{77AFCBB4-5895-489C-8984-7E0E6A1A0BEF}" type="presParOf" srcId="{2E294230-F9FC-4939-A564-0E8FDAC2A255}" destId="{DA2DB61E-4EE4-4C83-9E48-84FDE4B8919E}" srcOrd="0" destOrd="0" presId="urn:microsoft.com/office/officeart/2005/8/layout/hierarchy1"/>
    <dgm:cxn modelId="{B9D35ABA-57B6-4523-9330-3047F6DD186D}" type="presParOf" srcId="{DA2DB61E-4EE4-4C83-9E48-84FDE4B8919E}" destId="{29549724-DBF1-4638-BE1C-B5FF6C070840}" srcOrd="0" destOrd="0" presId="urn:microsoft.com/office/officeart/2005/8/layout/hierarchy1"/>
    <dgm:cxn modelId="{9FF73B2E-C0D0-4E49-A794-23B54C7D3C43}" type="presParOf" srcId="{DA2DB61E-4EE4-4C83-9E48-84FDE4B8919E}" destId="{9F624772-9B94-4FB8-BF16-8FD00B929974}" srcOrd="1" destOrd="0" presId="urn:microsoft.com/office/officeart/2005/8/layout/hierarchy1"/>
    <dgm:cxn modelId="{C1FD547E-BA9B-4D4A-8F2E-F02940C1B952}" type="presParOf" srcId="{2E294230-F9FC-4939-A564-0E8FDAC2A255}" destId="{EDD8FE69-F73C-46F1-927D-F97F7B15F671}" srcOrd="1" destOrd="0" presId="urn:microsoft.com/office/officeart/2005/8/layout/hierarchy1"/>
    <dgm:cxn modelId="{4AC6B27E-4F2D-4D7F-908B-1472D25A1F73}" type="presParOf" srcId="{4DB1E025-31E7-441B-8077-445443B369F3}" destId="{06F9D870-06A5-4CB8-8E7F-D26AA958AEE3}" srcOrd="2" destOrd="0" presId="urn:microsoft.com/office/officeart/2005/8/layout/hierarchy1"/>
    <dgm:cxn modelId="{D2A27742-81B3-4790-93E4-1C3A482AB738}" type="presParOf" srcId="{4DB1E025-31E7-441B-8077-445443B369F3}" destId="{BD3052DA-4623-42BB-9851-3F70F550F53A}" srcOrd="3" destOrd="0" presId="urn:microsoft.com/office/officeart/2005/8/layout/hierarchy1"/>
    <dgm:cxn modelId="{B4E194D2-B9C5-43F3-892F-B1DC7152B166}" type="presParOf" srcId="{BD3052DA-4623-42BB-9851-3F70F550F53A}" destId="{CC32133A-E789-419E-8969-B0D7852BD981}" srcOrd="0" destOrd="0" presId="urn:microsoft.com/office/officeart/2005/8/layout/hierarchy1"/>
    <dgm:cxn modelId="{31C7FEEB-C491-40F7-BA4F-558E856E9EA3}" type="presParOf" srcId="{CC32133A-E789-419E-8969-B0D7852BD981}" destId="{72546ECD-9ED9-403F-958B-EAFA8F73E0F1}" srcOrd="0" destOrd="0" presId="urn:microsoft.com/office/officeart/2005/8/layout/hierarchy1"/>
    <dgm:cxn modelId="{BD52D904-F481-4C83-953E-CA01F7D1EF4F}" type="presParOf" srcId="{CC32133A-E789-419E-8969-B0D7852BD981}" destId="{B6D8FD1D-36F9-41B1-BABD-B17ECD86D78A}" srcOrd="1" destOrd="0" presId="urn:microsoft.com/office/officeart/2005/8/layout/hierarchy1"/>
    <dgm:cxn modelId="{A299777E-9FB4-4F43-B440-C39CA9415CE2}" type="presParOf" srcId="{BD3052DA-4623-42BB-9851-3F70F550F53A}" destId="{5ADA8563-B2FB-4F70-8441-1287738E569B}" srcOrd="1" destOrd="0" presId="urn:microsoft.com/office/officeart/2005/8/layout/hierarchy1"/>
    <dgm:cxn modelId="{778EDE9E-428D-4CD8-A4A0-AFEFE82AE159}" type="presParOf" srcId="{5ADA8563-B2FB-4F70-8441-1287738E569B}" destId="{BE01DD39-C93E-4C0D-AEFD-25C67E9EEE30}" srcOrd="0" destOrd="0" presId="urn:microsoft.com/office/officeart/2005/8/layout/hierarchy1"/>
    <dgm:cxn modelId="{A99B6BE0-630A-4D55-B5A1-644FD881A99C}" type="presParOf" srcId="{5ADA8563-B2FB-4F70-8441-1287738E569B}" destId="{282B1AD5-BD89-4A3D-B547-152E8C389120}" srcOrd="1" destOrd="0" presId="urn:microsoft.com/office/officeart/2005/8/layout/hierarchy1"/>
    <dgm:cxn modelId="{1DFCDC5F-9AAD-45C4-BCA9-0FA1816E8DBB}" type="presParOf" srcId="{282B1AD5-BD89-4A3D-B547-152E8C389120}" destId="{D5A760B8-DBE6-4960-89F1-32D1CC17EB14}" srcOrd="0" destOrd="0" presId="urn:microsoft.com/office/officeart/2005/8/layout/hierarchy1"/>
    <dgm:cxn modelId="{6D21E2C9-8702-45D5-8BDE-A971D4EA53AB}" type="presParOf" srcId="{D5A760B8-DBE6-4960-89F1-32D1CC17EB14}" destId="{8762484F-86B4-455B-AC4F-856AF1B81E6E}" srcOrd="0" destOrd="0" presId="urn:microsoft.com/office/officeart/2005/8/layout/hierarchy1"/>
    <dgm:cxn modelId="{B6AC3892-38E5-4F01-A4FB-98CE118EAAF8}" type="presParOf" srcId="{D5A760B8-DBE6-4960-89F1-32D1CC17EB14}" destId="{D1AF91C6-78FB-485F-B086-97683FB6AE4D}" srcOrd="1" destOrd="0" presId="urn:microsoft.com/office/officeart/2005/8/layout/hierarchy1"/>
    <dgm:cxn modelId="{542F29D1-34B2-457D-BF6C-4B61CA3748E5}" type="presParOf" srcId="{282B1AD5-BD89-4A3D-B547-152E8C389120}" destId="{032FE28D-CBED-43EE-9C81-632E42D717DB}" srcOrd="1" destOrd="0" presId="urn:microsoft.com/office/officeart/2005/8/layout/hierarchy1"/>
    <dgm:cxn modelId="{93F7490A-008C-4108-9B8B-E0FA9BBC2BD9}" type="presParOf" srcId="{032FE28D-CBED-43EE-9C81-632E42D717DB}" destId="{55B1B200-A0F1-4877-916F-1E334F9EC415}" srcOrd="0" destOrd="0" presId="urn:microsoft.com/office/officeart/2005/8/layout/hierarchy1"/>
    <dgm:cxn modelId="{87AD111D-6454-4FC8-BF11-D39483D36F45}" type="presParOf" srcId="{032FE28D-CBED-43EE-9C81-632E42D717DB}" destId="{810BD5F3-F9FE-4844-A4CC-256413EE6421}" srcOrd="1" destOrd="0" presId="urn:microsoft.com/office/officeart/2005/8/layout/hierarchy1"/>
    <dgm:cxn modelId="{96F8C3AD-8816-4886-8C66-3D6D26DC819B}" type="presParOf" srcId="{810BD5F3-F9FE-4844-A4CC-256413EE6421}" destId="{DB6EEF79-13AE-4ACE-AD52-E6CE7942FB2B}" srcOrd="0" destOrd="0" presId="urn:microsoft.com/office/officeart/2005/8/layout/hierarchy1"/>
    <dgm:cxn modelId="{8B4D3164-D5F0-4307-87FE-59EF4CF98435}" type="presParOf" srcId="{DB6EEF79-13AE-4ACE-AD52-E6CE7942FB2B}" destId="{DF19AA02-408E-4A03-A6AB-4651722E5B5E}" srcOrd="0" destOrd="0" presId="urn:microsoft.com/office/officeart/2005/8/layout/hierarchy1"/>
    <dgm:cxn modelId="{F2990F40-2715-44BB-B88A-092C8E8EA8EF}" type="presParOf" srcId="{DB6EEF79-13AE-4ACE-AD52-E6CE7942FB2B}" destId="{D283BE52-C005-40B8-A952-FD4A0B0F3432}" srcOrd="1" destOrd="0" presId="urn:microsoft.com/office/officeart/2005/8/layout/hierarchy1"/>
    <dgm:cxn modelId="{6102CF7C-F1AC-4A34-9440-476C6AF5C874}" type="presParOf" srcId="{810BD5F3-F9FE-4844-A4CC-256413EE6421}" destId="{E1175279-43D4-47EF-953D-6C5C5CF7862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17761-CD3E-4AC7-A012-61E0942E1CCC}">
      <dsp:nvSpPr>
        <dsp:cNvPr id="0" name=""/>
        <dsp:cNvSpPr/>
      </dsp:nvSpPr>
      <dsp:spPr>
        <a:xfrm rot="5400000">
          <a:off x="-183347" y="184700"/>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Get Data</a:t>
          </a:r>
        </a:p>
      </dsp:txBody>
      <dsp:txXfrm rot="-5400000">
        <a:off x="2" y="429164"/>
        <a:ext cx="855623" cy="366696"/>
      </dsp:txXfrm>
    </dsp:sp>
    <dsp:sp modelId="{550CCAD2-7091-4245-A4A3-98E183E6A87C}">
      <dsp:nvSpPr>
        <dsp:cNvPr id="0" name=""/>
        <dsp:cNvSpPr/>
      </dsp:nvSpPr>
      <dsp:spPr>
        <a:xfrm rot="5400000">
          <a:off x="2826161" y="-1969185"/>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Data Stores</a:t>
          </a:r>
        </a:p>
        <a:p>
          <a:pPr marL="114300" lvl="2" indent="-57150" algn="l" defTabSz="488950">
            <a:lnSpc>
              <a:spcPct val="90000"/>
            </a:lnSpc>
            <a:spcBef>
              <a:spcPct val="0"/>
            </a:spcBef>
            <a:spcAft>
              <a:spcPct val="15000"/>
            </a:spcAft>
            <a:buChar char="••"/>
          </a:pPr>
          <a:r>
            <a:rPr lang="en-US" sz="1100" kern="1200" dirty="0"/>
            <a:t>RDBMS</a:t>
          </a:r>
        </a:p>
        <a:p>
          <a:pPr marL="114300" lvl="2" indent="-57150" algn="l" defTabSz="488950">
            <a:lnSpc>
              <a:spcPct val="90000"/>
            </a:lnSpc>
            <a:spcBef>
              <a:spcPct val="0"/>
            </a:spcBef>
            <a:spcAft>
              <a:spcPct val="15000"/>
            </a:spcAft>
            <a:buChar char="••"/>
          </a:pPr>
          <a:r>
            <a:rPr lang="en-US" sz="1100" kern="1200" dirty="0"/>
            <a:t>HDFS</a:t>
          </a:r>
        </a:p>
        <a:p>
          <a:pPr marL="114300" lvl="2" indent="-57150" algn="l" defTabSz="488950">
            <a:lnSpc>
              <a:spcPct val="90000"/>
            </a:lnSpc>
            <a:spcBef>
              <a:spcPct val="0"/>
            </a:spcBef>
            <a:spcAft>
              <a:spcPct val="15000"/>
            </a:spcAft>
            <a:buChar char="••"/>
          </a:pPr>
          <a:r>
            <a:rPr lang="en-US" sz="1100" kern="1200" dirty="0"/>
            <a:t>NoSQL</a:t>
          </a:r>
        </a:p>
      </dsp:txBody>
      <dsp:txXfrm rot="-5400000">
        <a:off x="855624" y="40137"/>
        <a:ext cx="4696798" cy="716937"/>
      </dsp:txXfrm>
    </dsp:sp>
    <dsp:sp modelId="{8C44667F-1B58-49FB-9BBB-4C18B85088D0}">
      <dsp:nvSpPr>
        <dsp:cNvPr id="0" name=""/>
        <dsp:cNvSpPr/>
      </dsp:nvSpPr>
      <dsp:spPr>
        <a:xfrm rot="5400000">
          <a:off x="-183347" y="1291147"/>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EDA</a:t>
          </a:r>
        </a:p>
      </dsp:txBody>
      <dsp:txXfrm rot="-5400000">
        <a:off x="2" y="1535611"/>
        <a:ext cx="855623" cy="366696"/>
      </dsp:txXfrm>
    </dsp:sp>
    <dsp:sp modelId="{BA03D5B7-7B73-48F2-9773-A52E5FE97188}">
      <dsp:nvSpPr>
        <dsp:cNvPr id="0" name=""/>
        <dsp:cNvSpPr/>
      </dsp:nvSpPr>
      <dsp:spPr>
        <a:xfrm rot="5400000">
          <a:off x="2826161" y="-862738"/>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Exploratory Data Analysis</a:t>
          </a:r>
        </a:p>
        <a:p>
          <a:pPr marL="114300" lvl="2" indent="-57150" algn="l" defTabSz="488950">
            <a:lnSpc>
              <a:spcPct val="90000"/>
            </a:lnSpc>
            <a:spcBef>
              <a:spcPct val="0"/>
            </a:spcBef>
            <a:spcAft>
              <a:spcPct val="15000"/>
            </a:spcAft>
            <a:buChar char="••"/>
          </a:pPr>
          <a:r>
            <a:rPr lang="en-US" sz="1100" kern="1200" dirty="0"/>
            <a:t>Types of data (continuous, categorical, hierarchical)</a:t>
          </a:r>
        </a:p>
        <a:p>
          <a:pPr marL="114300" lvl="2" indent="-57150" algn="l" defTabSz="488950">
            <a:lnSpc>
              <a:spcPct val="90000"/>
            </a:lnSpc>
            <a:spcBef>
              <a:spcPct val="0"/>
            </a:spcBef>
            <a:spcAft>
              <a:spcPct val="15000"/>
            </a:spcAft>
            <a:buChar char="••"/>
          </a:pPr>
          <a:r>
            <a:rPr lang="en-US" sz="1100" kern="1200" dirty="0"/>
            <a:t>Quirks</a:t>
          </a:r>
        </a:p>
        <a:p>
          <a:pPr marL="114300" lvl="2" indent="-57150" algn="l" defTabSz="488950">
            <a:lnSpc>
              <a:spcPct val="90000"/>
            </a:lnSpc>
            <a:spcBef>
              <a:spcPct val="0"/>
            </a:spcBef>
            <a:spcAft>
              <a:spcPct val="15000"/>
            </a:spcAft>
            <a:buChar char="••"/>
          </a:pPr>
          <a:r>
            <a:rPr lang="en-US" sz="1100" kern="1200" dirty="0"/>
            <a:t>Biases and distribution of data</a:t>
          </a:r>
        </a:p>
      </dsp:txBody>
      <dsp:txXfrm rot="-5400000">
        <a:off x="855624" y="1146584"/>
        <a:ext cx="4696798" cy="716937"/>
      </dsp:txXfrm>
    </dsp:sp>
    <dsp:sp modelId="{F5957157-9419-4922-B563-CC9DCB4D2AEE}">
      <dsp:nvSpPr>
        <dsp:cNvPr id="0" name=""/>
        <dsp:cNvSpPr/>
      </dsp:nvSpPr>
      <dsp:spPr>
        <a:xfrm rot="5400000">
          <a:off x="-183347" y="2397595"/>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Data Pre-processing</a:t>
          </a:r>
        </a:p>
      </dsp:txBody>
      <dsp:txXfrm rot="-5400000">
        <a:off x="2" y="2642059"/>
        <a:ext cx="855623" cy="366696"/>
      </dsp:txXfrm>
    </dsp:sp>
    <dsp:sp modelId="{B52A2F5E-7CF7-4E55-80CA-CDE5FF3D3DA7}">
      <dsp:nvSpPr>
        <dsp:cNvPr id="0" name=""/>
        <dsp:cNvSpPr/>
      </dsp:nvSpPr>
      <dsp:spPr>
        <a:xfrm rot="5400000">
          <a:off x="2826161" y="243709"/>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Prepare to Build the Model</a:t>
          </a:r>
        </a:p>
        <a:p>
          <a:pPr marL="114300" lvl="2" indent="-57150" algn="l" defTabSz="488950">
            <a:lnSpc>
              <a:spcPct val="90000"/>
            </a:lnSpc>
            <a:spcBef>
              <a:spcPct val="0"/>
            </a:spcBef>
            <a:spcAft>
              <a:spcPct val="15000"/>
            </a:spcAft>
            <a:buChar char="••"/>
          </a:pPr>
          <a:r>
            <a:rPr lang="en-US" sz="1100" kern="1200" dirty="0"/>
            <a:t>Data cleanup – remove NAs, fill blanks, normalize data etc.</a:t>
          </a:r>
        </a:p>
        <a:p>
          <a:pPr marL="114300" lvl="2" indent="-57150" algn="l" defTabSz="488950">
            <a:lnSpc>
              <a:spcPct val="90000"/>
            </a:lnSpc>
            <a:spcBef>
              <a:spcPct val="0"/>
            </a:spcBef>
            <a:spcAft>
              <a:spcPct val="15000"/>
            </a:spcAft>
            <a:buChar char="••"/>
          </a:pPr>
          <a:r>
            <a:rPr lang="en-US" sz="1100" kern="1200" dirty="0">
              <a:solidFill>
                <a:srgbClr val="000000"/>
              </a:solidFill>
              <a:latin typeface="Arial"/>
            </a:rPr>
            <a:t>Training, validation, and test data. (e.g. 60%, 20% 20%).</a:t>
          </a:r>
          <a:endParaRPr lang="en-US" sz="1100" kern="1200" dirty="0"/>
        </a:p>
        <a:p>
          <a:pPr marL="114300" lvl="2" indent="-57150" algn="l" defTabSz="488950">
            <a:lnSpc>
              <a:spcPct val="90000"/>
            </a:lnSpc>
            <a:spcBef>
              <a:spcPct val="0"/>
            </a:spcBef>
            <a:spcAft>
              <a:spcPct val="15000"/>
            </a:spcAft>
            <a:buChar char="••"/>
          </a:pPr>
          <a:r>
            <a:rPr lang="en-US" sz="1100" kern="1200" dirty="0">
              <a:solidFill>
                <a:srgbClr val="000000"/>
              </a:solidFill>
              <a:latin typeface="Arial"/>
            </a:rPr>
            <a:t>Is the data a sequential data?</a:t>
          </a:r>
          <a:endParaRPr lang="en-US" sz="1100" kern="1200" dirty="0"/>
        </a:p>
      </dsp:txBody>
      <dsp:txXfrm rot="-5400000">
        <a:off x="855624" y="2253032"/>
        <a:ext cx="4696798" cy="716937"/>
      </dsp:txXfrm>
    </dsp:sp>
    <dsp:sp modelId="{CCB13C2F-62B1-45C5-BA2C-B5AA483B07A2}">
      <dsp:nvSpPr>
        <dsp:cNvPr id="0" name=""/>
        <dsp:cNvSpPr/>
      </dsp:nvSpPr>
      <dsp:spPr>
        <a:xfrm rot="5400000">
          <a:off x="-183347" y="3504042"/>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Building Models</a:t>
          </a:r>
        </a:p>
      </dsp:txBody>
      <dsp:txXfrm rot="-5400000">
        <a:off x="2" y="3748506"/>
        <a:ext cx="855623" cy="366696"/>
      </dsp:txXfrm>
    </dsp:sp>
    <dsp:sp modelId="{0D543FD5-374C-43FF-88ED-4AB58BC98CCC}">
      <dsp:nvSpPr>
        <dsp:cNvPr id="0" name=""/>
        <dsp:cNvSpPr/>
      </dsp:nvSpPr>
      <dsp:spPr>
        <a:xfrm rot="5400000">
          <a:off x="2826161" y="1350156"/>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To do</a:t>
          </a:r>
        </a:p>
        <a:p>
          <a:pPr marL="114300" lvl="2" indent="-57150" algn="l" defTabSz="488950">
            <a:lnSpc>
              <a:spcPct val="90000"/>
            </a:lnSpc>
            <a:spcBef>
              <a:spcPct val="0"/>
            </a:spcBef>
            <a:spcAft>
              <a:spcPct val="15000"/>
            </a:spcAft>
            <a:buChar char="••"/>
          </a:pPr>
          <a:r>
            <a:rPr lang="en-US" sz="1100" kern="1200" dirty="0"/>
            <a:t>Do not choose variables you cannot get at production time as features.</a:t>
          </a:r>
        </a:p>
        <a:p>
          <a:pPr marL="114300" lvl="2" indent="-57150" algn="l" defTabSz="488950">
            <a:lnSpc>
              <a:spcPct val="90000"/>
            </a:lnSpc>
            <a:spcBef>
              <a:spcPct val="0"/>
            </a:spcBef>
            <a:spcAft>
              <a:spcPct val="15000"/>
            </a:spcAft>
            <a:buChar char="••"/>
          </a:pPr>
          <a:r>
            <a:rPr lang="en-US" sz="1100" kern="1200" dirty="0"/>
            <a:t>Choose evaluation criteria and train hyper-parameters.</a:t>
          </a:r>
        </a:p>
        <a:p>
          <a:pPr marL="114300" lvl="2" indent="-57150" algn="l" defTabSz="488950">
            <a:lnSpc>
              <a:spcPct val="90000"/>
            </a:lnSpc>
            <a:spcBef>
              <a:spcPct val="0"/>
            </a:spcBef>
            <a:spcAft>
              <a:spcPct val="15000"/>
            </a:spcAft>
            <a:buChar char="••"/>
          </a:pPr>
          <a:r>
            <a:rPr lang="en-US" sz="1100" kern="1200" dirty="0"/>
            <a:t>Choose the best model.</a:t>
          </a:r>
        </a:p>
      </dsp:txBody>
      <dsp:txXfrm rot="-5400000">
        <a:off x="855624" y="3359479"/>
        <a:ext cx="4696798" cy="716937"/>
      </dsp:txXfrm>
    </dsp:sp>
    <dsp:sp modelId="{E2E00ADD-3F41-4516-ABAF-03E3EF89C4E2}">
      <dsp:nvSpPr>
        <dsp:cNvPr id="0" name=""/>
        <dsp:cNvSpPr/>
      </dsp:nvSpPr>
      <dsp:spPr>
        <a:xfrm rot="5400000">
          <a:off x="-183347" y="4610490"/>
          <a:ext cx="1222319" cy="85562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Build Data Product</a:t>
          </a:r>
        </a:p>
      </dsp:txBody>
      <dsp:txXfrm rot="-5400000">
        <a:off x="2" y="4854954"/>
        <a:ext cx="855623" cy="366696"/>
      </dsp:txXfrm>
    </dsp:sp>
    <dsp:sp modelId="{24F288D4-45C5-4D59-A4AC-F3324C5CAFC2}">
      <dsp:nvSpPr>
        <dsp:cNvPr id="0" name=""/>
        <dsp:cNvSpPr/>
      </dsp:nvSpPr>
      <dsp:spPr>
        <a:xfrm rot="5400000">
          <a:off x="2826161" y="2456604"/>
          <a:ext cx="794507" cy="473558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Considerations</a:t>
          </a:r>
        </a:p>
        <a:p>
          <a:pPr marL="114300" lvl="2" indent="-57150" algn="l" defTabSz="488950">
            <a:lnSpc>
              <a:spcPct val="90000"/>
            </a:lnSpc>
            <a:spcBef>
              <a:spcPct val="0"/>
            </a:spcBef>
            <a:spcAft>
              <a:spcPct val="15000"/>
            </a:spcAft>
            <a:buChar char="••"/>
          </a:pPr>
          <a:r>
            <a:rPr lang="en-US" sz="1100" kern="1200" dirty="0"/>
            <a:t>Monitor performance of model.</a:t>
          </a:r>
        </a:p>
        <a:p>
          <a:pPr marL="114300" lvl="2" indent="-57150" algn="l" defTabSz="488950">
            <a:lnSpc>
              <a:spcPct val="90000"/>
            </a:lnSpc>
            <a:spcBef>
              <a:spcPct val="0"/>
            </a:spcBef>
            <a:spcAft>
              <a:spcPct val="15000"/>
            </a:spcAft>
            <a:buChar char="••"/>
          </a:pPr>
          <a:r>
            <a:rPr lang="en-US" sz="1100" kern="1200" dirty="0"/>
            <a:t>Decide model update frequency.</a:t>
          </a:r>
        </a:p>
        <a:p>
          <a:pPr marL="114300" lvl="2" indent="-57150" algn="l" defTabSz="488950">
            <a:lnSpc>
              <a:spcPct val="90000"/>
            </a:lnSpc>
            <a:spcBef>
              <a:spcPct val="0"/>
            </a:spcBef>
            <a:spcAft>
              <a:spcPct val="15000"/>
            </a:spcAft>
            <a:buChar char="••"/>
          </a:pPr>
          <a:r>
            <a:rPr lang="en-US" sz="1100" kern="1200" dirty="0"/>
            <a:t>Technical support</a:t>
          </a:r>
        </a:p>
      </dsp:txBody>
      <dsp:txXfrm rot="-5400000">
        <a:off x="855624" y="4465927"/>
        <a:ext cx="4696798" cy="716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1B200-A0F1-4877-916F-1E334F9EC415}">
      <dsp:nvSpPr>
        <dsp:cNvPr id="0" name=""/>
        <dsp:cNvSpPr/>
      </dsp:nvSpPr>
      <dsp:spPr>
        <a:xfrm>
          <a:off x="6861393"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01DD39-C93E-4C0D-AEFD-25C67E9EEE30}">
      <dsp:nvSpPr>
        <dsp:cNvPr id="0" name=""/>
        <dsp:cNvSpPr/>
      </dsp:nvSpPr>
      <dsp:spPr>
        <a:xfrm>
          <a:off x="6861393"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F9D870-06A5-4CB8-8E7F-D26AA958AEE3}">
      <dsp:nvSpPr>
        <dsp:cNvPr id="0" name=""/>
        <dsp:cNvSpPr/>
      </dsp:nvSpPr>
      <dsp:spPr>
        <a:xfrm>
          <a:off x="6014888" y="928422"/>
          <a:ext cx="892224" cy="424617"/>
        </a:xfrm>
        <a:custGeom>
          <a:avLst/>
          <a:gdLst/>
          <a:ahLst/>
          <a:cxnLst/>
          <a:rect l="0" t="0" r="0" b="0"/>
          <a:pathLst>
            <a:path>
              <a:moveTo>
                <a:pt x="0" y="0"/>
              </a:moveTo>
              <a:lnTo>
                <a:pt x="0" y="289364"/>
              </a:lnTo>
              <a:lnTo>
                <a:pt x="892224" y="289364"/>
              </a:lnTo>
              <a:lnTo>
                <a:pt x="892224"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A24C4-CD84-4BAA-829B-640E17BB18F8}">
      <dsp:nvSpPr>
        <dsp:cNvPr id="0" name=""/>
        <dsp:cNvSpPr/>
      </dsp:nvSpPr>
      <dsp:spPr>
        <a:xfrm>
          <a:off x="5076944"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9A505-BE26-4474-8F85-699A1A9D4A4B}">
      <dsp:nvSpPr>
        <dsp:cNvPr id="0" name=""/>
        <dsp:cNvSpPr/>
      </dsp:nvSpPr>
      <dsp:spPr>
        <a:xfrm>
          <a:off x="5076944"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5F256-E79A-4869-915F-0E489EC94BF3}">
      <dsp:nvSpPr>
        <dsp:cNvPr id="0" name=""/>
        <dsp:cNvSpPr/>
      </dsp:nvSpPr>
      <dsp:spPr>
        <a:xfrm>
          <a:off x="5122664" y="928422"/>
          <a:ext cx="892224" cy="424617"/>
        </a:xfrm>
        <a:custGeom>
          <a:avLst/>
          <a:gdLst/>
          <a:ahLst/>
          <a:cxnLst/>
          <a:rect l="0" t="0" r="0" b="0"/>
          <a:pathLst>
            <a:path>
              <a:moveTo>
                <a:pt x="892224" y="0"/>
              </a:moveTo>
              <a:lnTo>
                <a:pt x="892224" y="289364"/>
              </a:lnTo>
              <a:lnTo>
                <a:pt x="0" y="289364"/>
              </a:lnTo>
              <a:lnTo>
                <a:pt x="0"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6F1D34-67F1-44A6-8A75-561947D69272}">
      <dsp:nvSpPr>
        <dsp:cNvPr id="0" name=""/>
        <dsp:cNvSpPr/>
      </dsp:nvSpPr>
      <dsp:spPr>
        <a:xfrm>
          <a:off x="5284886" y="132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335E9-D56B-4026-9B58-B6CF987792E4}">
      <dsp:nvSpPr>
        <dsp:cNvPr id="0" name=""/>
        <dsp:cNvSpPr/>
      </dsp:nvSpPr>
      <dsp:spPr>
        <a:xfrm>
          <a:off x="5447109" y="15543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Types of Regression</a:t>
          </a:r>
        </a:p>
      </dsp:txBody>
      <dsp:txXfrm>
        <a:off x="5474263" y="182585"/>
        <a:ext cx="1405695" cy="872794"/>
      </dsp:txXfrm>
    </dsp:sp>
    <dsp:sp modelId="{AF687CD1-F2A2-47D2-96B0-E70F29A43E37}">
      <dsp:nvSpPr>
        <dsp:cNvPr id="0" name=""/>
        <dsp:cNvSpPr/>
      </dsp:nvSpPr>
      <dsp:spPr>
        <a:xfrm>
          <a:off x="4392662"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FFA-8BC1-4279-BA6A-B6064D6F89EF}">
      <dsp:nvSpPr>
        <dsp:cNvPr id="0" name=""/>
        <dsp:cNvSpPr/>
      </dsp:nvSpPr>
      <dsp:spPr>
        <a:xfrm>
          <a:off x="4554884"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Predict Value</a:t>
          </a:r>
        </a:p>
      </dsp:txBody>
      <dsp:txXfrm>
        <a:off x="4582038" y="1534305"/>
        <a:ext cx="1405695" cy="872794"/>
      </dsp:txXfrm>
    </dsp:sp>
    <dsp:sp modelId="{449F7C39-96C5-4E47-8820-F2BF7D800948}">
      <dsp:nvSpPr>
        <dsp:cNvPr id="0" name=""/>
        <dsp:cNvSpPr/>
      </dsp:nvSpPr>
      <dsp:spPr>
        <a:xfrm>
          <a:off x="4392662"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A9B2B-7E1F-47ED-8670-35CB2E6F6BA5}">
      <dsp:nvSpPr>
        <dsp:cNvPr id="0" name=""/>
        <dsp:cNvSpPr/>
      </dsp:nvSpPr>
      <dsp:spPr>
        <a:xfrm>
          <a:off x="4554884"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Linear Regression</a:t>
          </a:r>
        </a:p>
      </dsp:txBody>
      <dsp:txXfrm>
        <a:off x="4582038" y="2886026"/>
        <a:ext cx="1405695" cy="872794"/>
      </dsp:txXfrm>
    </dsp:sp>
    <dsp:sp modelId="{29549724-DBF1-4638-BE1C-B5FF6C070840}">
      <dsp:nvSpPr>
        <dsp:cNvPr id="0" name=""/>
        <dsp:cNvSpPr/>
      </dsp:nvSpPr>
      <dsp:spPr>
        <a:xfrm>
          <a:off x="4392662"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24772-9B94-4FB8-BF16-8FD00B929974}">
      <dsp:nvSpPr>
        <dsp:cNvPr id="0" name=""/>
        <dsp:cNvSpPr/>
      </dsp:nvSpPr>
      <dsp:spPr>
        <a:xfrm>
          <a:off x="4554884"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Value expected</a:t>
          </a:r>
        </a:p>
      </dsp:txBody>
      <dsp:txXfrm>
        <a:off x="4582038" y="4237746"/>
        <a:ext cx="1405695" cy="872794"/>
      </dsp:txXfrm>
    </dsp:sp>
    <dsp:sp modelId="{72546ECD-9ED9-403F-958B-EAFA8F73E0F1}">
      <dsp:nvSpPr>
        <dsp:cNvPr id="0" name=""/>
        <dsp:cNvSpPr/>
      </dsp:nvSpPr>
      <dsp:spPr>
        <a:xfrm>
          <a:off x="6177111"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D8FD1D-36F9-41B1-BABD-B17ECD86D78A}">
      <dsp:nvSpPr>
        <dsp:cNvPr id="0" name=""/>
        <dsp:cNvSpPr/>
      </dsp:nvSpPr>
      <dsp:spPr>
        <a:xfrm>
          <a:off x="6339333"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Classification</a:t>
          </a:r>
        </a:p>
      </dsp:txBody>
      <dsp:txXfrm>
        <a:off x="6366487" y="1534305"/>
        <a:ext cx="1405695" cy="872794"/>
      </dsp:txXfrm>
    </dsp:sp>
    <dsp:sp modelId="{8762484F-86B4-455B-AC4F-856AF1B81E6E}">
      <dsp:nvSpPr>
        <dsp:cNvPr id="0" name=""/>
        <dsp:cNvSpPr/>
      </dsp:nvSpPr>
      <dsp:spPr>
        <a:xfrm>
          <a:off x="6177111"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F91C6-78FB-485F-B086-97683FB6AE4D}">
      <dsp:nvSpPr>
        <dsp:cNvPr id="0" name=""/>
        <dsp:cNvSpPr/>
      </dsp:nvSpPr>
      <dsp:spPr>
        <a:xfrm>
          <a:off x="6339333"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Logistic Regression</a:t>
          </a:r>
        </a:p>
      </dsp:txBody>
      <dsp:txXfrm>
        <a:off x="6366487" y="2886026"/>
        <a:ext cx="1405695" cy="872794"/>
      </dsp:txXfrm>
    </dsp:sp>
    <dsp:sp modelId="{DF19AA02-408E-4A03-A6AB-4651722E5B5E}">
      <dsp:nvSpPr>
        <dsp:cNvPr id="0" name=""/>
        <dsp:cNvSpPr/>
      </dsp:nvSpPr>
      <dsp:spPr>
        <a:xfrm>
          <a:off x="6177111"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3BE52-C005-40B8-A952-FD4A0B0F3432}">
      <dsp:nvSpPr>
        <dsp:cNvPr id="0" name=""/>
        <dsp:cNvSpPr/>
      </dsp:nvSpPr>
      <dsp:spPr>
        <a:xfrm>
          <a:off x="6339333"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A or B?</a:t>
          </a:r>
        </a:p>
      </dsp:txBody>
      <dsp:txXfrm>
        <a:off x="6366487" y="4237746"/>
        <a:ext cx="1405695" cy="8727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1B200-A0F1-4877-916F-1E334F9EC415}">
      <dsp:nvSpPr>
        <dsp:cNvPr id="0" name=""/>
        <dsp:cNvSpPr/>
      </dsp:nvSpPr>
      <dsp:spPr>
        <a:xfrm>
          <a:off x="6861393"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01DD39-C93E-4C0D-AEFD-25C67E9EEE30}">
      <dsp:nvSpPr>
        <dsp:cNvPr id="0" name=""/>
        <dsp:cNvSpPr/>
      </dsp:nvSpPr>
      <dsp:spPr>
        <a:xfrm>
          <a:off x="6861393"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F9D870-06A5-4CB8-8E7F-D26AA958AEE3}">
      <dsp:nvSpPr>
        <dsp:cNvPr id="0" name=""/>
        <dsp:cNvSpPr/>
      </dsp:nvSpPr>
      <dsp:spPr>
        <a:xfrm>
          <a:off x="6014888" y="928422"/>
          <a:ext cx="892224" cy="424617"/>
        </a:xfrm>
        <a:custGeom>
          <a:avLst/>
          <a:gdLst/>
          <a:ahLst/>
          <a:cxnLst/>
          <a:rect l="0" t="0" r="0" b="0"/>
          <a:pathLst>
            <a:path>
              <a:moveTo>
                <a:pt x="0" y="0"/>
              </a:moveTo>
              <a:lnTo>
                <a:pt x="0" y="289364"/>
              </a:lnTo>
              <a:lnTo>
                <a:pt x="892224" y="289364"/>
              </a:lnTo>
              <a:lnTo>
                <a:pt x="892224"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A24C4-CD84-4BAA-829B-640E17BB18F8}">
      <dsp:nvSpPr>
        <dsp:cNvPr id="0" name=""/>
        <dsp:cNvSpPr/>
      </dsp:nvSpPr>
      <dsp:spPr>
        <a:xfrm>
          <a:off x="5076944" y="3631863"/>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9A505-BE26-4474-8F85-699A1A9D4A4B}">
      <dsp:nvSpPr>
        <dsp:cNvPr id="0" name=""/>
        <dsp:cNvSpPr/>
      </dsp:nvSpPr>
      <dsp:spPr>
        <a:xfrm>
          <a:off x="5076944" y="2280142"/>
          <a:ext cx="91440" cy="424617"/>
        </a:xfrm>
        <a:custGeom>
          <a:avLst/>
          <a:gdLst/>
          <a:ahLst/>
          <a:cxnLst/>
          <a:rect l="0" t="0" r="0" b="0"/>
          <a:pathLst>
            <a:path>
              <a:moveTo>
                <a:pt x="45720" y="0"/>
              </a:moveTo>
              <a:lnTo>
                <a:pt x="45720" y="4246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5F256-E79A-4869-915F-0E489EC94BF3}">
      <dsp:nvSpPr>
        <dsp:cNvPr id="0" name=""/>
        <dsp:cNvSpPr/>
      </dsp:nvSpPr>
      <dsp:spPr>
        <a:xfrm>
          <a:off x="5122664" y="928422"/>
          <a:ext cx="892224" cy="424617"/>
        </a:xfrm>
        <a:custGeom>
          <a:avLst/>
          <a:gdLst/>
          <a:ahLst/>
          <a:cxnLst/>
          <a:rect l="0" t="0" r="0" b="0"/>
          <a:pathLst>
            <a:path>
              <a:moveTo>
                <a:pt x="892224" y="0"/>
              </a:moveTo>
              <a:lnTo>
                <a:pt x="892224" y="289364"/>
              </a:lnTo>
              <a:lnTo>
                <a:pt x="0" y="289364"/>
              </a:lnTo>
              <a:lnTo>
                <a:pt x="0" y="4246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6F1D34-67F1-44A6-8A75-561947D69272}">
      <dsp:nvSpPr>
        <dsp:cNvPr id="0" name=""/>
        <dsp:cNvSpPr/>
      </dsp:nvSpPr>
      <dsp:spPr>
        <a:xfrm>
          <a:off x="5284886" y="132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335E9-D56B-4026-9B58-B6CF987792E4}">
      <dsp:nvSpPr>
        <dsp:cNvPr id="0" name=""/>
        <dsp:cNvSpPr/>
      </dsp:nvSpPr>
      <dsp:spPr>
        <a:xfrm>
          <a:off x="5447109" y="15543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Types of Regression</a:t>
          </a:r>
        </a:p>
      </dsp:txBody>
      <dsp:txXfrm>
        <a:off x="5474263" y="182585"/>
        <a:ext cx="1405695" cy="872794"/>
      </dsp:txXfrm>
    </dsp:sp>
    <dsp:sp modelId="{AF687CD1-F2A2-47D2-96B0-E70F29A43E37}">
      <dsp:nvSpPr>
        <dsp:cNvPr id="0" name=""/>
        <dsp:cNvSpPr/>
      </dsp:nvSpPr>
      <dsp:spPr>
        <a:xfrm>
          <a:off x="4392662"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4CFFA-8BC1-4279-BA6A-B6064D6F89EF}">
      <dsp:nvSpPr>
        <dsp:cNvPr id="0" name=""/>
        <dsp:cNvSpPr/>
      </dsp:nvSpPr>
      <dsp:spPr>
        <a:xfrm>
          <a:off x="4554884"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Predict Value</a:t>
          </a:r>
        </a:p>
      </dsp:txBody>
      <dsp:txXfrm>
        <a:off x="4582038" y="1534305"/>
        <a:ext cx="1405695" cy="872794"/>
      </dsp:txXfrm>
    </dsp:sp>
    <dsp:sp modelId="{449F7C39-96C5-4E47-8820-F2BF7D800948}">
      <dsp:nvSpPr>
        <dsp:cNvPr id="0" name=""/>
        <dsp:cNvSpPr/>
      </dsp:nvSpPr>
      <dsp:spPr>
        <a:xfrm>
          <a:off x="4392662"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A9B2B-7E1F-47ED-8670-35CB2E6F6BA5}">
      <dsp:nvSpPr>
        <dsp:cNvPr id="0" name=""/>
        <dsp:cNvSpPr/>
      </dsp:nvSpPr>
      <dsp:spPr>
        <a:xfrm>
          <a:off x="4554884"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Linear Regression</a:t>
          </a:r>
        </a:p>
      </dsp:txBody>
      <dsp:txXfrm>
        <a:off x="4582038" y="2886026"/>
        <a:ext cx="1405695" cy="872794"/>
      </dsp:txXfrm>
    </dsp:sp>
    <dsp:sp modelId="{29549724-DBF1-4638-BE1C-B5FF6C070840}">
      <dsp:nvSpPr>
        <dsp:cNvPr id="0" name=""/>
        <dsp:cNvSpPr/>
      </dsp:nvSpPr>
      <dsp:spPr>
        <a:xfrm>
          <a:off x="4392662"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24772-9B94-4FB8-BF16-8FD00B929974}">
      <dsp:nvSpPr>
        <dsp:cNvPr id="0" name=""/>
        <dsp:cNvSpPr/>
      </dsp:nvSpPr>
      <dsp:spPr>
        <a:xfrm>
          <a:off x="4554884"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Value expected</a:t>
          </a:r>
        </a:p>
      </dsp:txBody>
      <dsp:txXfrm>
        <a:off x="4582038" y="4237746"/>
        <a:ext cx="1405695" cy="872794"/>
      </dsp:txXfrm>
    </dsp:sp>
    <dsp:sp modelId="{72546ECD-9ED9-403F-958B-EAFA8F73E0F1}">
      <dsp:nvSpPr>
        <dsp:cNvPr id="0" name=""/>
        <dsp:cNvSpPr/>
      </dsp:nvSpPr>
      <dsp:spPr>
        <a:xfrm>
          <a:off x="6177111" y="135304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D8FD1D-36F9-41B1-BABD-B17ECD86D78A}">
      <dsp:nvSpPr>
        <dsp:cNvPr id="0" name=""/>
        <dsp:cNvSpPr/>
      </dsp:nvSpPr>
      <dsp:spPr>
        <a:xfrm>
          <a:off x="6339333" y="1507151"/>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Classification</a:t>
          </a:r>
        </a:p>
      </dsp:txBody>
      <dsp:txXfrm>
        <a:off x="6366487" y="1534305"/>
        <a:ext cx="1405695" cy="872794"/>
      </dsp:txXfrm>
    </dsp:sp>
    <dsp:sp modelId="{8762484F-86B4-455B-AC4F-856AF1B81E6E}">
      <dsp:nvSpPr>
        <dsp:cNvPr id="0" name=""/>
        <dsp:cNvSpPr/>
      </dsp:nvSpPr>
      <dsp:spPr>
        <a:xfrm>
          <a:off x="6177111" y="270476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F91C6-78FB-485F-B086-97683FB6AE4D}">
      <dsp:nvSpPr>
        <dsp:cNvPr id="0" name=""/>
        <dsp:cNvSpPr/>
      </dsp:nvSpPr>
      <dsp:spPr>
        <a:xfrm>
          <a:off x="6339333" y="285887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Logistic Regression</a:t>
          </a:r>
        </a:p>
      </dsp:txBody>
      <dsp:txXfrm>
        <a:off x="6366487" y="2886026"/>
        <a:ext cx="1405695" cy="872794"/>
      </dsp:txXfrm>
    </dsp:sp>
    <dsp:sp modelId="{DF19AA02-408E-4A03-A6AB-4651722E5B5E}">
      <dsp:nvSpPr>
        <dsp:cNvPr id="0" name=""/>
        <dsp:cNvSpPr/>
      </dsp:nvSpPr>
      <dsp:spPr>
        <a:xfrm>
          <a:off x="6177111" y="4056480"/>
          <a:ext cx="1460003" cy="927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3BE52-C005-40B8-A952-FD4A0B0F3432}">
      <dsp:nvSpPr>
        <dsp:cNvPr id="0" name=""/>
        <dsp:cNvSpPr/>
      </dsp:nvSpPr>
      <dsp:spPr>
        <a:xfrm>
          <a:off x="6339333" y="4210592"/>
          <a:ext cx="1460003" cy="9271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A or B?</a:t>
          </a:r>
        </a:p>
      </dsp:txBody>
      <dsp:txXfrm>
        <a:off x="6366487" y="4237746"/>
        <a:ext cx="1405695" cy="8727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3/13/2017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57578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Picture</a:t>
            </a:r>
            <a:r>
              <a:rPr lang="en-US" baseline="0" dirty="0"/>
              <a:t> </a:t>
            </a:r>
            <a:r>
              <a:rPr lang="en-US" baseline="0" dirty="0" smtClean="0"/>
              <a:t>from </a:t>
            </a:r>
            <a:r>
              <a:rPr lang="en-US" baseline="0" dirty="0"/>
              <a:t>https://medium.com/@RobinCRLee/supervised-vs-unsupervised-learning-36d5106c7b0b#.</a:t>
            </a:r>
            <a:r>
              <a:rPr lang="en-US" baseline="0" dirty="0" smtClean="0"/>
              <a:t>fn1df7j6v</a:t>
            </a:r>
            <a:endParaRPr lang="en-US" baseline="0"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12991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11</a:t>
            </a:fld>
            <a:endParaRPr lang="en-SG"/>
          </a:p>
        </p:txBody>
      </p:sp>
    </p:spTree>
    <p:extLst>
      <p:ext uri="{BB962C8B-B14F-4D97-AF65-F5344CB8AC3E}">
        <p14:creationId xmlns:p14="http://schemas.microsoft.com/office/powerpoint/2010/main" val="232374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my goal here is to make you fall asleep.</a:t>
            </a:r>
            <a:r>
              <a:rPr lang="en-US" baseline="0"/>
              <a:t> </a:t>
            </a:r>
          </a:p>
          <a:p>
            <a:r>
              <a:rPr lang="en-US" baseline="0"/>
              <a:t>If you don’t, I am not doing a good job explaining how regression works to you.</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304723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There are 2 broad classes </a:t>
            </a:r>
            <a:r>
              <a:rPr lang="en-US" baseline="0"/>
              <a:t>of regression techniques:</a:t>
            </a:r>
          </a:p>
          <a:p>
            <a:r>
              <a:rPr lang="en-US" baseline="0"/>
              <a:t>1. predicting continuous values</a:t>
            </a:r>
          </a:p>
          <a:p>
            <a:r>
              <a:rPr lang="en-US" baseline="0"/>
              <a:t>And another for predicting categorical values aka different classes e.g. diseased or not diseased, spam email or not.</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3634215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The</a:t>
            </a:r>
            <a:r>
              <a:rPr lang="en-US" baseline="0"/>
              <a:t> goal is, given a set of variable, find the relationship between the independent variables and the dependent variable.</a:t>
            </a:r>
            <a:endParaRPr lang="en-US"/>
          </a:p>
          <a:p>
            <a:endParaRPr lang="en-US"/>
          </a:p>
          <a:p>
            <a:r>
              <a:rPr lang="en-US"/>
              <a:t>And we are going</a:t>
            </a:r>
            <a:r>
              <a:rPr lang="en-US" baseline="0"/>
              <a:t> to find this relationship using math</a:t>
            </a:r>
          </a:p>
          <a:p>
            <a:endParaRPr lang="en-US"/>
          </a:p>
          <a:p>
            <a:r>
              <a:rPr lang="en-US"/>
              <a:t>The basis of most</a:t>
            </a:r>
            <a:r>
              <a:rPr lang="en-US" baseline="0"/>
              <a:t> machine learning algorithm is math.</a:t>
            </a:r>
            <a:endParaRPr lang="en-US"/>
          </a:p>
          <a:p>
            <a:endParaRPr lang="en-US"/>
          </a:p>
          <a:p>
            <a:r>
              <a:rPr lang="en-US"/>
              <a:t>In this case,</a:t>
            </a:r>
            <a:r>
              <a:rPr lang="en-US" baseline="0"/>
              <a:t> X = ‘AT’, Y = ‘EP’</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2352212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Is this line good enough?</a:t>
            </a:r>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80002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16</a:t>
            </a:fld>
            <a:endParaRPr lang="en-SG"/>
          </a:p>
        </p:txBody>
      </p:sp>
    </p:spTree>
    <p:extLst>
      <p:ext uri="{BB962C8B-B14F-4D97-AF65-F5344CB8AC3E}">
        <p14:creationId xmlns:p14="http://schemas.microsoft.com/office/powerpoint/2010/main" val="109873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3345959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18</a:t>
            </a:fld>
            <a:endParaRPr lang="en-SG"/>
          </a:p>
        </p:txBody>
      </p:sp>
    </p:spTree>
    <p:extLst>
      <p:ext uri="{BB962C8B-B14F-4D97-AF65-F5344CB8AC3E}">
        <p14:creationId xmlns:p14="http://schemas.microsoft.com/office/powerpoint/2010/main" val="989733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19</a:t>
            </a:fld>
            <a:endParaRPr lang="en-SG"/>
          </a:p>
        </p:txBody>
      </p:sp>
    </p:spTree>
    <p:extLst>
      <p:ext uri="{BB962C8B-B14F-4D97-AF65-F5344CB8AC3E}">
        <p14:creationId xmlns:p14="http://schemas.microsoft.com/office/powerpoint/2010/main" val="2252319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a:t>
            </a:fld>
            <a:endParaRPr lang="en-SG"/>
          </a:p>
        </p:txBody>
      </p:sp>
    </p:spTree>
    <p:extLst>
      <p:ext uri="{BB962C8B-B14F-4D97-AF65-F5344CB8AC3E}">
        <p14:creationId xmlns:p14="http://schemas.microsoft.com/office/powerpoint/2010/main" val="577475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20</a:t>
            </a:fld>
            <a:endParaRPr lang="en-SG"/>
          </a:p>
        </p:txBody>
      </p:sp>
    </p:spTree>
    <p:extLst>
      <p:ext uri="{BB962C8B-B14F-4D97-AF65-F5344CB8AC3E}">
        <p14:creationId xmlns:p14="http://schemas.microsoft.com/office/powerpoint/2010/main" val="3384993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21</a:t>
            </a:fld>
            <a:endParaRPr lang="en-SG"/>
          </a:p>
        </p:txBody>
      </p:sp>
    </p:spTree>
    <p:extLst>
      <p:ext uri="{BB962C8B-B14F-4D97-AF65-F5344CB8AC3E}">
        <p14:creationId xmlns:p14="http://schemas.microsoft.com/office/powerpoint/2010/main" val="778241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22</a:t>
            </a:fld>
            <a:endParaRPr lang="en-SG"/>
          </a:p>
        </p:txBody>
      </p:sp>
    </p:spTree>
    <p:extLst>
      <p:ext uri="{BB962C8B-B14F-4D97-AF65-F5344CB8AC3E}">
        <p14:creationId xmlns:p14="http://schemas.microsoft.com/office/powerpoint/2010/main" val="214704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23</a:t>
            </a:fld>
            <a:endParaRPr lang="en-SG"/>
          </a:p>
        </p:txBody>
      </p:sp>
    </p:spTree>
    <p:extLst>
      <p:ext uri="{BB962C8B-B14F-4D97-AF65-F5344CB8AC3E}">
        <p14:creationId xmlns:p14="http://schemas.microsoft.com/office/powerpoint/2010/main" val="4277145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a:t>We have see the many common terms</a:t>
            </a:r>
            <a:r>
              <a:rPr lang="en-US" baseline="0"/>
              <a:t> to describe what is being done in this field.</a:t>
            </a:r>
          </a:p>
          <a:p>
            <a:r>
              <a:rPr lang="en-US" baseline="0"/>
              <a:t>Data Science, business analytics, machine learning, deep learning, AI. I have attempted to give my own interpretation. </a:t>
            </a:r>
          </a:p>
          <a:p>
            <a:r>
              <a:rPr lang="en-US" baseline="0"/>
              <a:t>But really, there is no single definition, only subtle differences.</a:t>
            </a:r>
          </a:p>
          <a:p>
            <a:endParaRPr lang="en-US" baseline="0"/>
          </a:p>
          <a:p>
            <a:r>
              <a:rPr lang="en-US" baseline="0"/>
              <a:t>Then we went on to see what’s going on in linear regression, logistic regression and clustering. This is just tip of the ice berg.</a:t>
            </a:r>
          </a:p>
          <a:p>
            <a:r>
              <a:rPr lang="en-US" baseline="0"/>
              <a:t>You’ll realize that machine learning means making decisions using mathematics.</a:t>
            </a:r>
          </a:p>
          <a:p>
            <a:endParaRPr lang="en-US" baseline="0"/>
          </a:p>
          <a:p>
            <a:pPr marL="9144" indent="0">
              <a:buNone/>
            </a:pPr>
            <a:r>
              <a:rPr lang="en-US" baseline="0"/>
              <a:t>In this short time, we were unable to discuss the problem of overfitting, the curse of dimensionality, and the different problems that we can see in data, and how to deal with them.</a:t>
            </a:r>
          </a:p>
          <a:p>
            <a:r>
              <a:rPr lang="en-US" baseline="0"/>
              <a:t>But my advice is, visualize the data, understand the spread of the data, decide whether normalization is required before apply a machine learning algorithm.</a:t>
            </a:r>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a:p>
        </p:txBody>
      </p:sp>
    </p:spTree>
    <p:extLst>
      <p:ext uri="{BB962C8B-B14F-4D97-AF65-F5344CB8AC3E}">
        <p14:creationId xmlns:p14="http://schemas.microsoft.com/office/powerpoint/2010/main" val="3689122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a:p>
        </p:txBody>
      </p:sp>
    </p:spTree>
    <p:extLst>
      <p:ext uri="{BB962C8B-B14F-4D97-AF65-F5344CB8AC3E}">
        <p14:creationId xmlns:p14="http://schemas.microsoft.com/office/powerpoint/2010/main" val="2922413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a:p>
        </p:txBody>
      </p:sp>
    </p:spTree>
    <p:extLst>
      <p:ext uri="{BB962C8B-B14F-4D97-AF65-F5344CB8AC3E}">
        <p14:creationId xmlns:p14="http://schemas.microsoft.com/office/powerpoint/2010/main" val="2359929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5BFEAE42-E3FE-4405-B7FC-4425D05B92A0}" type="slidenum">
              <a:rPr lang="en-SG" smtClean="0"/>
              <a:pPr/>
              <a:t>27</a:t>
            </a:fld>
            <a:endParaRPr lang="en-SG"/>
          </a:p>
        </p:txBody>
      </p:sp>
    </p:spTree>
    <p:extLst>
      <p:ext uri="{BB962C8B-B14F-4D97-AF65-F5344CB8AC3E}">
        <p14:creationId xmlns:p14="http://schemas.microsoft.com/office/powerpoint/2010/main" val="147452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t>3</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9144" indent="0">
              <a:buNone/>
            </a:pP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5255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9144" indent="0">
              <a:buNone/>
            </a:pPr>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a:pPr/>
              <a:t>5</a:t>
            </a:fld>
            <a:endParaRPr lang="en-US"/>
          </a:p>
        </p:txBody>
      </p:sp>
    </p:spTree>
    <p:extLst>
      <p:ext uri="{BB962C8B-B14F-4D97-AF65-F5344CB8AC3E}">
        <p14:creationId xmlns:p14="http://schemas.microsoft.com/office/powerpoint/2010/main" val="183099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Be careful of spurious relationship. </a:t>
            </a:r>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60705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dirty="0">
                <a:solidFill>
                  <a:schemeClr val="tx1"/>
                </a:solidFill>
                <a:effectLst/>
                <a:latin typeface="+mn-lt"/>
                <a:ea typeface="+mn-ea"/>
                <a:cs typeface="+mn-cs"/>
              </a:rPr>
              <a:t>Fake </a:t>
            </a:r>
            <a:r>
              <a:rPr lang="en-US" sz="1100" kern="1200" dirty="0" smtClean="0">
                <a:solidFill>
                  <a:schemeClr val="tx1"/>
                </a:solidFill>
                <a:effectLst/>
                <a:latin typeface="+mn-lt"/>
                <a:ea typeface="+mn-ea"/>
                <a:cs typeface="+mn-cs"/>
              </a:rPr>
              <a:t>quotes?</a:t>
            </a:r>
            <a:endParaRPr lang="en-US" sz="1100" kern="1200" dirty="0">
              <a:solidFill>
                <a:schemeClr val="tx1"/>
              </a:solidFill>
              <a:effectLst/>
              <a:latin typeface="+mn-lt"/>
              <a:ea typeface="+mn-ea"/>
              <a:cs typeface="+mn-cs"/>
            </a:endParaRP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endParaRPr lang="en-US" sz="1100" kern="1200" dirty="0">
              <a:solidFill>
                <a:schemeClr val="tx1"/>
              </a:solidFill>
              <a:effectLst/>
              <a:latin typeface="+mn-lt"/>
              <a:ea typeface="+mn-ea"/>
              <a:cs typeface="+mn-cs"/>
            </a:endParaRP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dirty="0">
                <a:solidFill>
                  <a:schemeClr val="tx1"/>
                </a:solidFill>
                <a:effectLst/>
                <a:latin typeface="+mn-lt"/>
                <a:ea typeface="+mn-ea"/>
                <a:cs typeface="+mn-cs"/>
              </a:rPr>
              <a:t>The term was popularized in the United States by </a:t>
            </a:r>
            <a:r>
              <a:rPr lang="en-US" sz="1100" b="1" kern="1200" dirty="0">
                <a:solidFill>
                  <a:schemeClr val="tx1"/>
                </a:solidFill>
                <a:effectLst/>
                <a:latin typeface="+mn-lt"/>
                <a:ea typeface="+mn-ea"/>
                <a:cs typeface="+mn-cs"/>
              </a:rPr>
              <a:t>Mark Twain</a:t>
            </a:r>
            <a:r>
              <a:rPr lang="en-US" sz="1100" kern="1200" dirty="0">
                <a:solidFill>
                  <a:schemeClr val="tx1"/>
                </a:solidFill>
                <a:effectLst/>
                <a:latin typeface="+mn-lt"/>
                <a:ea typeface="+mn-ea"/>
                <a:cs typeface="+mn-cs"/>
              </a:rPr>
              <a:t> (among others), who attributed it to the 19th-century British Prime Minister </a:t>
            </a:r>
            <a:r>
              <a:rPr lang="en-US" sz="1100" b="1" kern="1200" dirty="0">
                <a:solidFill>
                  <a:schemeClr val="tx1"/>
                </a:solidFill>
                <a:effectLst/>
                <a:latin typeface="+mn-lt"/>
                <a:ea typeface="+mn-ea"/>
                <a:cs typeface="+mn-cs"/>
              </a:rPr>
              <a:t>Benjamin Disraeli</a:t>
            </a:r>
            <a:r>
              <a:rPr lang="en-US" sz="1100" kern="1200" dirty="0">
                <a:solidFill>
                  <a:schemeClr val="tx1"/>
                </a:solidFill>
                <a:effectLst/>
                <a:latin typeface="+mn-lt"/>
                <a:ea typeface="+mn-ea"/>
                <a:cs typeface="+mn-cs"/>
              </a:rPr>
              <a:t> </a:t>
            </a: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endParaRPr lang="en-US" sz="1100" kern="1200" dirty="0">
              <a:solidFill>
                <a:schemeClr val="tx1"/>
              </a:solidFill>
              <a:effectLst/>
              <a:latin typeface="+mn-lt"/>
              <a:ea typeface="+mn-ea"/>
              <a:cs typeface="+mn-cs"/>
            </a:endParaRPr>
          </a:p>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n-US" sz="1100" kern="1200" dirty="0">
                <a:solidFill>
                  <a:schemeClr val="tx1"/>
                </a:solidFill>
                <a:effectLst/>
                <a:latin typeface="+mn-lt"/>
                <a:ea typeface="+mn-ea"/>
                <a:cs typeface="+mn-cs"/>
              </a:rPr>
              <a:t>Trust Wikipedia.</a:t>
            </a:r>
            <a:endParaRPr lang="en-US" dirty="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657961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a:pPr/>
              <a:t>8</a:t>
            </a:fld>
            <a:endParaRPr lang="en-US"/>
          </a:p>
        </p:txBody>
      </p:sp>
    </p:spTree>
    <p:extLst>
      <p:ext uri="{BB962C8B-B14F-4D97-AF65-F5344CB8AC3E}">
        <p14:creationId xmlns:p14="http://schemas.microsoft.com/office/powerpoint/2010/main" val="2482538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857875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a:t>“Click to add quote here. Type quotation marks before and after text.”</a:t>
            </a:r>
            <a:endParaRP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a:t>
            </a:r>
            <a:r>
              <a:rPr lang="en-US"/>
              <a:t>to add quoted person’s name, title, company</a:t>
            </a:r>
            <a:endParaRPr/>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March 13,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a:t>“Click to add quote here. Type quotation marks before and after text.”</a:t>
            </a:r>
            <a:endParaRP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March 13,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March 13, 2017</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March 13,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March 13,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March 13,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March 13,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March 13, 2017</a:t>
            </a:fld>
            <a:endParaRPr/>
          </a:p>
        </p:txBody>
      </p:sp>
      <p:sp>
        <p:nvSpPr>
          <p:cNvPr id="3" name="Footer Placeholder 2"/>
          <p:cNvSpPr>
            <a:spLocks noGrp="1"/>
          </p:cNvSpPr>
          <p:nvPr>
            <p:ph type="ftr" sz="quarter" idx="11"/>
          </p:nvPr>
        </p:nvSpPr>
        <p:spPr/>
        <p:txBody>
          <a:bodyPr/>
          <a:lstStyle/>
          <a:p>
            <a:r>
              <a:rPr lang="en-US"/>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05039DC-98B3-47E6-AD46-BA5B72AD8B4A}"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48AA38D-5CBD-4E44-A2EB-B3F38A5B8051}" type="datetime4">
              <a:rPr lang="en-US" smtClean="0"/>
              <a:t>March 13, 2017</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F030E74-B79E-47A7-AA1C-BA3D00CC0B4A}" type="datetime4">
              <a:rPr lang="en-US" smtClean="0"/>
              <a:t>March 13, 2017</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0FDD7F1-9FB6-4CB9-BA1F-25B205B879F3}"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027D5831-B468-414C-94B5-F04EB43FC0AE}"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27A18C6-3F10-4266-96C9-5D014F3025B2}"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B8B1958-F972-48E2-B30C-3D9C71EE7ED1}"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March 13, 2017</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March 13, 2017</a:t>
            </a:fld>
            <a:endParaRPr/>
          </a:p>
        </p:txBody>
      </p:sp>
      <p:sp>
        <p:nvSpPr>
          <p:cNvPr id="12" name="Footer Placeholder 11"/>
          <p:cNvSpPr>
            <a:spLocks noGrp="1"/>
          </p:cNvSpPr>
          <p:nvPr>
            <p:ph type="ftr" sz="quarter" idx="16"/>
          </p:nvPr>
        </p:nvSpPr>
        <p:spPr/>
        <p:txBody>
          <a:bodyPr/>
          <a:lstStyle/>
          <a:p>
            <a:r>
              <a:rPr lang="en-US"/>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March 13,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March 13,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11_Title Slide with N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userDrawn="1">
            <p:ph type="title"/>
          </p:nvPr>
        </p:nvSpPr>
        <p:spPr>
          <a:xfrm>
            <a:off x="611028" y="2667000"/>
            <a:ext cx="9141619" cy="2286000"/>
          </a:xfrm>
        </p:spPr>
        <p:txBody>
          <a:bodyPr anchor="b">
            <a:noAutofit/>
          </a:bodyPr>
          <a:lstStyle>
            <a:lvl1pPr>
              <a:lnSpc>
                <a:spcPct val="80000"/>
              </a:lnSpc>
              <a:defRPr sz="8000">
                <a:solidFill>
                  <a:schemeClr val="tx1"/>
                </a:solidFill>
              </a:defRPr>
            </a:lvl1pPr>
          </a:lstStyle>
          <a:p>
            <a:r>
              <a:rPr lang="en-US"/>
              <a:t>Click to edit Master title style</a:t>
            </a:r>
            <a:endParaRPr/>
          </a:p>
        </p:txBody>
      </p:sp>
      <p:sp>
        <p:nvSpPr>
          <p:cNvPr id="10" name="Text Placeholder 9"/>
          <p:cNvSpPr>
            <a:spLocks noGrp="1"/>
          </p:cNvSpPr>
          <p:nvPr userDrawn="1">
            <p:ph type="body" sz="quarter" idx="13"/>
          </p:nvPr>
        </p:nvSpPr>
        <p:spPr>
          <a:xfrm>
            <a:off x="609600" y="4939693"/>
            <a:ext cx="9141619" cy="699107"/>
          </a:xfrm>
        </p:spPr>
        <p:txBody>
          <a:bodyPr wrap="square">
            <a:noAutofit/>
          </a:bodyPr>
          <a:lstStyle>
            <a:lvl1pPr marL="0" indent="0">
              <a:spcBef>
                <a:spcPts val="0"/>
              </a:spcBef>
              <a:buFontTx/>
              <a:buNone/>
              <a:defRPr sz="4400">
                <a:solidFill>
                  <a:schemeClr val="tx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userDrawn="1">
            <p:ph type="body" sz="quarter" idx="14"/>
          </p:nvPr>
        </p:nvSpPr>
        <p:spPr>
          <a:xfrm>
            <a:off x="609600" y="5791200"/>
            <a:ext cx="9141619" cy="457200"/>
          </a:xfrm>
        </p:spPr>
        <p:txBody>
          <a:bodyPr wrap="square">
            <a:noAutofit/>
          </a:bodyPr>
          <a:lstStyle>
            <a:lvl1pPr marL="0" indent="0">
              <a:spcBef>
                <a:spcPts val="0"/>
              </a:spcBef>
              <a:buFontTx/>
              <a:buNone/>
              <a:defRPr sz="2800">
                <a:solidFill>
                  <a:schemeClr val="tx1"/>
                </a:solidFill>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userDrawn="1">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spTree>
    <p:extLst>
      <p:ext uri="{BB962C8B-B14F-4D97-AF65-F5344CB8AC3E}">
        <p14:creationId xmlns:p14="http://schemas.microsoft.com/office/powerpoint/2010/main" val="58062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March 13,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March 13, 2017</a:t>
            </a:fld>
            <a:endParaRPr/>
          </a:p>
        </p:txBody>
      </p:sp>
      <p:sp>
        <p:nvSpPr>
          <p:cNvPr id="5" name="Footer Placeholder 4"/>
          <p:cNvSpPr>
            <a:spLocks noGrp="1"/>
          </p:cNvSpPr>
          <p:nvPr>
            <p:ph type="ftr" sz="quarter" idx="11"/>
          </p:nvPr>
        </p:nvSpPr>
        <p:spPr/>
        <p:txBody>
          <a:bodyPr/>
          <a:lstStyle/>
          <a:p>
            <a:r>
              <a:rPr lang="en-US"/>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March 13,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March 13,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March 13,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Pr>
        <a:solidFill>
          <a:srgbClr val="42556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March 13, 2017</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March 13, 2017</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pPr/>
              <a:t>‹#›</a:t>
            </a:fld>
            <a:endParaRPr lang="en-US"/>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 id="214748368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upercomputingfrontiers.com/201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hyperlink" Target="http://supercomputingfrontiers.com/2017/"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diagramData" Target="../diagrams/data1.xml"/><Relationship Id="rId21" Type="http://schemas.openxmlformats.org/officeDocument/2006/relationships/image" Target="../media/image26.png"/><Relationship Id="rId7" Type="http://schemas.microsoft.com/office/2007/relationships/diagramDrawing" Target="../diagrams/drawing1.xml"/><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9.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5.xml"/><Relationship Id="rId6" Type="http://schemas.openxmlformats.org/officeDocument/2006/relationships/diagramColors" Target="../diagrams/colors1.xml"/><Relationship Id="rId11" Type="http://schemas.openxmlformats.org/officeDocument/2006/relationships/image" Target="../media/image16.png"/><Relationship Id="rId24" Type="http://schemas.openxmlformats.org/officeDocument/2006/relationships/image" Target="../media/image29.jpg"/><Relationship Id="rId5" Type="http://schemas.openxmlformats.org/officeDocument/2006/relationships/diagramQuickStyle" Target="../diagrams/quickStyle1.xml"/><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diagramLayout" Target="../diagrams/layout1.xml"/><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0393" y="2209800"/>
            <a:ext cx="7771607" cy="1905000"/>
          </a:xfrm>
        </p:spPr>
        <p:txBody>
          <a:bodyPr/>
          <a:lstStyle/>
          <a:p>
            <a:r>
              <a:rPr lang="en-US" sz="5400" dirty="0"/>
              <a:t>TUTORIAL 5: HIGH PERFORMANCE DATA ANALYTICS 101</a:t>
            </a:r>
          </a:p>
        </p:txBody>
      </p:sp>
      <p:sp>
        <p:nvSpPr>
          <p:cNvPr id="7" name="Subtitle 6"/>
          <p:cNvSpPr>
            <a:spLocks noGrp="1"/>
          </p:cNvSpPr>
          <p:nvPr>
            <p:ph type="subTitle" idx="1"/>
          </p:nvPr>
        </p:nvSpPr>
        <p:spPr/>
        <p:txBody>
          <a:bodyPr/>
          <a:lstStyle/>
          <a:p>
            <a:r>
              <a:rPr lang="en-US" dirty="0"/>
              <a:t>Hui Liang, Lead Data Scientist</a:t>
            </a:r>
          </a:p>
          <a:p>
            <a:r>
              <a:rPr lang="it-IT" dirty="0"/>
              <a:t>Wei Ann Lim, Data Scientist</a:t>
            </a:r>
            <a:endParaRPr lang="en-US" dirty="0"/>
          </a:p>
          <a:p>
            <a:r>
              <a:rPr lang="en-US" sz="2000" dirty="0"/>
              <a:t>APJ Innovation Center, Hewlett Packard Enterprise, Singapore</a:t>
            </a:r>
          </a:p>
        </p:txBody>
      </p:sp>
      <p:sp>
        <p:nvSpPr>
          <p:cNvPr id="11" name="Text Placeholder 10"/>
          <p:cNvSpPr>
            <a:spLocks noGrp="1"/>
          </p:cNvSpPr>
          <p:nvPr>
            <p:ph type="body" sz="quarter" idx="13"/>
          </p:nvPr>
        </p:nvSpPr>
        <p:spPr/>
        <p:txBody>
          <a:bodyPr/>
          <a:lstStyle/>
          <a:p>
            <a:r>
              <a:rPr lang="en-US"/>
              <a:t>March 13, 2017</a:t>
            </a:r>
          </a:p>
        </p:txBody>
      </p:sp>
      <p:pic>
        <p:nvPicPr>
          <p:cNvPr id="5"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457200"/>
            <a:ext cx="3674739" cy="1280083"/>
          </a:xfrm>
          <a:prstGeom prst="rect">
            <a:avLst/>
          </a:prstGeom>
        </p:spPr>
      </p:pic>
    </p:spTree>
    <p:extLst>
      <p:ext uri="{BB962C8B-B14F-4D97-AF65-F5344CB8AC3E}">
        <p14:creationId xmlns:p14="http://schemas.microsoft.com/office/powerpoint/2010/main" val="108082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016F8AB-BCEA-4347-8BA6-BE776009BC89}" type="slidenum">
              <a:rPr lang="en-US" smtClean="0"/>
              <a:t>10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961" y="457200"/>
            <a:ext cx="10091738" cy="5866412"/>
          </a:xfrm>
          <a:prstGeom prst="rect">
            <a:avLst/>
          </a:prstGeom>
        </p:spPr>
      </p:pic>
      <p:sp>
        <p:nvSpPr>
          <p:cNvPr id="2" name="Oval 1"/>
          <p:cNvSpPr/>
          <p:nvPr/>
        </p:nvSpPr>
        <p:spPr bwMode="ltGray">
          <a:xfrm>
            <a:off x="7162800" y="1905000"/>
            <a:ext cx="1828800" cy="457200"/>
          </a:xfrm>
          <a:prstGeom prst="ellipse">
            <a:avLst/>
          </a:prstGeom>
          <a:noFill/>
          <a:ln w="5715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
        <p:nvSpPr>
          <p:cNvPr id="5" name="Oval 4"/>
          <p:cNvSpPr/>
          <p:nvPr/>
        </p:nvSpPr>
        <p:spPr bwMode="ltGray">
          <a:xfrm>
            <a:off x="7696200" y="5105400"/>
            <a:ext cx="2895600" cy="457200"/>
          </a:xfrm>
          <a:prstGeom prst="ellipse">
            <a:avLst/>
          </a:prstGeom>
          <a:noFill/>
          <a:ln w="5715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
        <p:nvSpPr>
          <p:cNvPr id="6" name="Oval 5"/>
          <p:cNvSpPr/>
          <p:nvPr/>
        </p:nvSpPr>
        <p:spPr bwMode="ltGray">
          <a:xfrm>
            <a:off x="2258646" y="1905000"/>
            <a:ext cx="1828800" cy="457200"/>
          </a:xfrm>
          <a:prstGeom prst="ellipse">
            <a:avLst/>
          </a:prstGeom>
          <a:noFill/>
          <a:ln w="5715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Tree>
    <p:extLst>
      <p:ext uri="{BB962C8B-B14F-4D97-AF65-F5344CB8AC3E}">
        <p14:creationId xmlns:p14="http://schemas.microsoft.com/office/powerpoint/2010/main" val="2316702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600">
                <a:latin typeface="+mj-lt"/>
              </a:rPr>
              <a:t>Regression</a:t>
            </a:r>
          </a:p>
        </p:txBody>
      </p:sp>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365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Assumption About You</a:t>
            </a:r>
          </a:p>
        </p:txBody>
      </p:sp>
      <p:sp>
        <p:nvSpPr>
          <p:cNvPr id="7" name="Content Placeholder 6"/>
          <p:cNvSpPr>
            <a:spLocks noGrp="1"/>
          </p:cNvSpPr>
          <p:nvPr>
            <p:ph idx="1"/>
          </p:nvPr>
        </p:nvSpPr>
        <p:spPr/>
        <p:txBody>
          <a:bodyPr/>
          <a:lstStyle/>
          <a:p>
            <a:r>
              <a:rPr lang="en-US"/>
              <a:t>You have basic understanding of middle school mathematics</a:t>
            </a:r>
          </a:p>
          <a:p>
            <a:pPr lvl="1"/>
            <a:r>
              <a:rPr lang="en-US"/>
              <a:t>Square root.</a:t>
            </a:r>
          </a:p>
          <a:p>
            <a:pPr lvl="1"/>
            <a:r>
              <a:rPr lang="en-US"/>
              <a:t>Scatter Plot.</a:t>
            </a:r>
          </a:p>
          <a:p>
            <a:pPr lvl="1"/>
            <a:r>
              <a:rPr lang="en-US"/>
              <a:t>Mathematical symbols like differentiation, integration, and summation.</a:t>
            </a:r>
          </a:p>
          <a:p>
            <a:pPr lvl="1"/>
            <a:r>
              <a:rPr lang="en-US"/>
              <a:t>Statistics e.g. mean, median, mode, variance, standard derivation</a:t>
            </a:r>
          </a:p>
        </p:txBody>
      </p:sp>
    </p:spTree>
    <p:extLst>
      <p:ext uri="{BB962C8B-B14F-4D97-AF65-F5344CB8AC3E}">
        <p14:creationId xmlns:p14="http://schemas.microsoft.com/office/powerpoint/2010/main" val="292355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Regression</a:t>
            </a:r>
          </a:p>
        </p:txBody>
      </p:sp>
      <p:graphicFrame>
        <p:nvGraphicFramePr>
          <p:cNvPr id="5" name="Content Placeholder 4"/>
          <p:cNvGraphicFramePr>
            <a:graphicFrameLocks noGrp="1"/>
          </p:cNvGraphicFramePr>
          <p:nvPr>
            <p:ph idx="1"/>
            <p:extLst/>
          </p:nvPr>
        </p:nvGraphicFramePr>
        <p:xfrm>
          <a:off x="0" y="1371600"/>
          <a:ext cx="12192000" cy="5139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7" name="Picture 6"/>
          <p:cNvPicPr>
            <a:picLocks noChangeAspect="1"/>
          </p:cNvPicPr>
          <p:nvPr/>
        </p:nvPicPr>
        <p:blipFill>
          <a:blip r:embed="rId8"/>
          <a:stretch>
            <a:fillRect/>
          </a:stretch>
        </p:blipFill>
        <p:spPr>
          <a:xfrm>
            <a:off x="609441" y="3429000"/>
            <a:ext cx="3446225" cy="2312069"/>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8315" y="3429000"/>
            <a:ext cx="3197384" cy="2398038"/>
          </a:xfrm>
          <a:prstGeom prst="rect">
            <a:avLst/>
          </a:prstGeom>
        </p:spPr>
      </p:pic>
    </p:spTree>
    <p:extLst>
      <p:ext uri="{BB962C8B-B14F-4D97-AF65-F5344CB8AC3E}">
        <p14:creationId xmlns:p14="http://schemas.microsoft.com/office/powerpoint/2010/main" val="311305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Linear Regression</a:t>
            </a:r>
          </a:p>
        </p:txBody>
      </p:sp>
      <p:sp>
        <p:nvSpPr>
          <p:cNvPr id="3" name="Content Placeholder 2"/>
          <p:cNvSpPr>
            <a:spLocks noGrp="1"/>
          </p:cNvSpPr>
          <p:nvPr>
            <p:ph idx="1"/>
          </p:nvPr>
        </p:nvSpPr>
        <p:spPr/>
        <p:txBody>
          <a:bodyPr/>
          <a:lstStyle/>
          <a:p>
            <a:r>
              <a:rPr lang="en-US" sz="2800"/>
              <a:t>“Grand-daddy” of all “Machine Learning” Algorithm</a:t>
            </a:r>
          </a:p>
          <a:p>
            <a:r>
              <a:rPr lang="en-US" sz="2800"/>
              <a:t>Identifying the linear relation between independent variables (X</a:t>
            </a:r>
            <a:r>
              <a:rPr lang="en-US" sz="2800" baseline="-25000"/>
              <a:t>1</a:t>
            </a:r>
            <a:r>
              <a:rPr lang="en-US" sz="2800"/>
              <a:t>, X</a:t>
            </a:r>
            <a:r>
              <a:rPr lang="en-US" sz="2800" baseline="-25000"/>
              <a:t>2</a:t>
            </a:r>
            <a:r>
              <a:rPr lang="en-US" sz="2800"/>
              <a:t> … </a:t>
            </a:r>
            <a:r>
              <a:rPr lang="en-US" sz="2800" err="1"/>
              <a:t>X</a:t>
            </a:r>
            <a:r>
              <a:rPr lang="en-US" sz="2800" baseline="-25000" err="1"/>
              <a:t>n</a:t>
            </a:r>
            <a:r>
              <a:rPr lang="en-US" sz="2800"/>
              <a:t>) and dependent variables (Y).</a:t>
            </a:r>
          </a:p>
          <a:p>
            <a:pPr lvl="1"/>
            <a:r>
              <a:rPr lang="en-US" sz="2400"/>
              <a:t>Prediction about the dependent variable can be made by knowing the independent variables.</a:t>
            </a:r>
          </a:p>
          <a:p>
            <a:pPr lvl="1"/>
            <a:r>
              <a:rPr lang="en-US" sz="2400"/>
              <a:t>Control the value of the dependent variable.</a:t>
            </a:r>
          </a:p>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grpSp>
        <p:nvGrpSpPr>
          <p:cNvPr id="7" name="Group 6"/>
          <p:cNvGrpSpPr/>
          <p:nvPr/>
        </p:nvGrpSpPr>
        <p:grpSpPr>
          <a:xfrm>
            <a:off x="4438627" y="4115264"/>
            <a:ext cx="3309710" cy="2315604"/>
            <a:chOff x="3815556" y="2950263"/>
            <a:chExt cx="4145756" cy="3160770"/>
          </a:xfrm>
        </p:grpSpPr>
        <p:pic>
          <p:nvPicPr>
            <p:cNvPr id="5" name="Picture 4"/>
            <p:cNvPicPr>
              <a:picLocks noChangeAspect="1"/>
            </p:cNvPicPr>
            <p:nvPr/>
          </p:nvPicPr>
          <p:blipFill>
            <a:blip r:embed="rId3"/>
            <a:stretch>
              <a:fillRect/>
            </a:stretch>
          </p:blipFill>
          <p:spPr>
            <a:xfrm>
              <a:off x="3815556" y="2950263"/>
              <a:ext cx="4145756" cy="2850636"/>
            </a:xfrm>
            <a:prstGeom prst="rect">
              <a:avLst/>
            </a:prstGeom>
          </p:spPr>
        </p:pic>
        <p:sp>
          <p:nvSpPr>
            <p:cNvPr id="6" name="TextBox 5"/>
            <p:cNvSpPr txBox="1"/>
            <p:nvPr/>
          </p:nvSpPr>
          <p:spPr>
            <a:xfrm>
              <a:off x="4227511" y="5806233"/>
              <a:ext cx="3733800" cy="304800"/>
            </a:xfrm>
            <a:prstGeom prst="rect">
              <a:avLst/>
            </a:prstGeom>
            <a:noFill/>
          </p:spPr>
          <p:txBody>
            <a:bodyPr wrap="square" lIns="0" tIns="0" rIns="0" bIns="0" rtlCol="0">
              <a:noAutofit/>
            </a:bodyPr>
            <a:lstStyle/>
            <a:p>
              <a:pPr>
                <a:lnSpc>
                  <a:spcPct val="90000"/>
                </a:lnSpc>
              </a:pPr>
              <a:r>
                <a:rPr lang="en-US" sz="1200"/>
                <a:t>Relationship between the ambient temperature and electrical power output of in a power station.</a:t>
              </a:r>
            </a:p>
          </p:txBody>
        </p:sp>
      </p:grpSp>
    </p:spTree>
    <p:extLst>
      <p:ext uri="{BB962C8B-B14F-4D97-AF65-F5344CB8AC3E}">
        <p14:creationId xmlns:p14="http://schemas.microsoft.com/office/powerpoint/2010/main" val="332975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Finding Relationships</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pSp>
        <p:nvGrpSpPr>
          <p:cNvPr id="6" name="Group 5"/>
          <p:cNvGrpSpPr/>
          <p:nvPr/>
        </p:nvGrpSpPr>
        <p:grpSpPr>
          <a:xfrm>
            <a:off x="3048000" y="1371600"/>
            <a:ext cx="6265466" cy="4612956"/>
            <a:chOff x="2755701" y="1498077"/>
            <a:chExt cx="6265466" cy="4612956"/>
          </a:xfrm>
        </p:grpSpPr>
        <p:pic>
          <p:nvPicPr>
            <p:cNvPr id="7" name="Picture 6"/>
            <p:cNvPicPr>
              <a:picLocks noChangeAspect="1"/>
            </p:cNvPicPr>
            <p:nvPr/>
          </p:nvPicPr>
          <p:blipFill>
            <a:blip r:embed="rId3"/>
            <a:stretch>
              <a:fillRect/>
            </a:stretch>
          </p:blipFill>
          <p:spPr>
            <a:xfrm>
              <a:off x="2755701" y="1498077"/>
              <a:ext cx="6265466" cy="4308156"/>
            </a:xfrm>
            <a:prstGeom prst="rect">
              <a:avLst/>
            </a:prstGeom>
          </p:spPr>
        </p:pic>
        <p:sp>
          <p:nvSpPr>
            <p:cNvPr id="8" name="TextBox 7"/>
            <p:cNvSpPr txBox="1"/>
            <p:nvPr/>
          </p:nvSpPr>
          <p:spPr>
            <a:xfrm>
              <a:off x="4227511" y="5806233"/>
              <a:ext cx="3733800" cy="304800"/>
            </a:xfrm>
            <a:prstGeom prst="rect">
              <a:avLst/>
            </a:prstGeom>
            <a:noFill/>
          </p:spPr>
          <p:txBody>
            <a:bodyPr wrap="square" lIns="0" tIns="0" rIns="0" bIns="0" rtlCol="0">
              <a:noAutofit/>
            </a:bodyPr>
            <a:lstStyle/>
            <a:p>
              <a:pPr algn="ctr">
                <a:lnSpc>
                  <a:spcPct val="90000"/>
                </a:lnSpc>
              </a:pPr>
              <a:r>
                <a:rPr lang="en-US" sz="1200"/>
                <a:t>Relationship between the ambient temperature and electrical power output of in a power station.</a:t>
              </a:r>
            </a:p>
          </p:txBody>
        </p:sp>
      </p:grpSp>
      <p:cxnSp>
        <p:nvCxnSpPr>
          <p:cNvPr id="10" name="Straight Connector 9"/>
          <p:cNvCxnSpPr/>
          <p:nvPr/>
        </p:nvCxnSpPr>
        <p:spPr>
          <a:xfrm>
            <a:off x="4048556" y="1905000"/>
            <a:ext cx="4267200" cy="3048000"/>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600" dirty="0">
                <a:latin typeface="+mj-lt"/>
              </a:rPr>
              <a:t>Logistic Regression</a:t>
            </a:r>
          </a:p>
        </p:txBody>
      </p:sp>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57177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Logistics Regression</a:t>
            </a:r>
          </a:p>
        </p:txBody>
      </p:sp>
      <p:graphicFrame>
        <p:nvGraphicFramePr>
          <p:cNvPr id="5" name="Content Placeholder 4"/>
          <p:cNvGraphicFramePr>
            <a:graphicFrameLocks noGrp="1"/>
          </p:cNvGraphicFramePr>
          <p:nvPr>
            <p:ph idx="1"/>
            <p:extLst/>
          </p:nvPr>
        </p:nvGraphicFramePr>
        <p:xfrm>
          <a:off x="0" y="1371600"/>
          <a:ext cx="12192000" cy="5139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7" name="Picture 6"/>
          <p:cNvPicPr>
            <a:picLocks noChangeAspect="1"/>
          </p:cNvPicPr>
          <p:nvPr/>
        </p:nvPicPr>
        <p:blipFill>
          <a:blip r:embed="rId8"/>
          <a:stretch>
            <a:fillRect/>
          </a:stretch>
        </p:blipFill>
        <p:spPr>
          <a:xfrm>
            <a:off x="609441" y="3429000"/>
            <a:ext cx="3446225" cy="2312069"/>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8315" y="3429000"/>
            <a:ext cx="3197384" cy="2398038"/>
          </a:xfrm>
          <a:prstGeom prst="rect">
            <a:avLst/>
          </a:prstGeom>
        </p:spPr>
      </p:pic>
      <p:sp>
        <p:nvSpPr>
          <p:cNvPr id="3" name="Oval 2"/>
          <p:cNvSpPr/>
          <p:nvPr/>
        </p:nvSpPr>
        <p:spPr bwMode="ltGray">
          <a:xfrm>
            <a:off x="6198577" y="4053254"/>
            <a:ext cx="1767254" cy="1239715"/>
          </a:xfrm>
          <a:prstGeom prst="ellipse">
            <a:avLst/>
          </a:prstGeom>
          <a:noFill/>
          <a:ln w="28575">
            <a:solidFill>
              <a:srgbClr val="807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err="1"/>
          </a:p>
        </p:txBody>
      </p:sp>
    </p:spTree>
    <p:extLst>
      <p:ext uri="{BB962C8B-B14F-4D97-AF65-F5344CB8AC3E}">
        <p14:creationId xmlns:p14="http://schemas.microsoft.com/office/powerpoint/2010/main" val="44434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Logistic Regression vs.. Linear Regression</a:t>
            </a:r>
          </a:p>
        </p:txBody>
      </p:sp>
      <p:sp>
        <p:nvSpPr>
          <p:cNvPr id="5" name="Text Placeholder 4"/>
          <p:cNvSpPr>
            <a:spLocks noGrp="1"/>
          </p:cNvSpPr>
          <p:nvPr>
            <p:ph type="body" idx="1"/>
          </p:nvPr>
        </p:nvSpPr>
        <p:spPr/>
        <p:txBody>
          <a:bodyPr/>
          <a:lstStyle/>
          <a:p>
            <a:r>
              <a:rPr lang="en-US"/>
              <a:t>Linear Regression</a:t>
            </a:r>
          </a:p>
        </p:txBody>
      </p:sp>
      <p:sp>
        <p:nvSpPr>
          <p:cNvPr id="6" name="Content Placeholder 5"/>
          <p:cNvSpPr>
            <a:spLocks noGrp="1"/>
          </p:cNvSpPr>
          <p:nvPr>
            <p:ph sz="half" idx="2"/>
          </p:nvPr>
        </p:nvSpPr>
        <p:spPr/>
        <p:txBody>
          <a:bodyPr/>
          <a:lstStyle/>
          <a:p>
            <a:r>
              <a:rPr lang="en-US"/>
              <a:t>Find the best hyperplane that is best able to go through all the data.</a:t>
            </a:r>
          </a:p>
          <a:p>
            <a:r>
              <a:rPr lang="en-US"/>
              <a:t>Output is a continuous values.</a:t>
            </a:r>
          </a:p>
          <a:p>
            <a:r>
              <a:rPr lang="en-US"/>
              <a:t> </a:t>
            </a:r>
          </a:p>
          <a:p>
            <a:endParaRPr lang="en-US"/>
          </a:p>
          <a:p>
            <a:endParaRPr lang="en-US"/>
          </a:p>
          <a:p>
            <a:endParaRPr lang="en-US"/>
          </a:p>
          <a:p>
            <a:r>
              <a:rPr lang="en-US"/>
              <a:t>Cost function</a:t>
            </a:r>
          </a:p>
        </p:txBody>
      </p:sp>
      <p:sp>
        <p:nvSpPr>
          <p:cNvPr id="7" name="Text Placeholder 6"/>
          <p:cNvSpPr>
            <a:spLocks noGrp="1"/>
          </p:cNvSpPr>
          <p:nvPr>
            <p:ph type="body" sz="quarter" idx="3"/>
          </p:nvPr>
        </p:nvSpPr>
        <p:spPr/>
        <p:txBody>
          <a:bodyPr/>
          <a:lstStyle/>
          <a:p>
            <a:r>
              <a:rPr lang="en-US"/>
              <a:t>Logistic Regression</a:t>
            </a:r>
          </a:p>
        </p:txBody>
      </p:sp>
      <p:sp>
        <p:nvSpPr>
          <p:cNvPr id="8" name="Content Placeholder 7"/>
          <p:cNvSpPr>
            <a:spLocks noGrp="1"/>
          </p:cNvSpPr>
          <p:nvPr>
            <p:ph sz="quarter" idx="4"/>
          </p:nvPr>
        </p:nvSpPr>
        <p:spPr/>
        <p:txBody>
          <a:bodyPr/>
          <a:lstStyle/>
          <a:p>
            <a:r>
              <a:rPr lang="en-US"/>
              <a:t>Find the best hyperplane that is able to separate the data into 2 groups.</a:t>
            </a:r>
          </a:p>
          <a:p>
            <a:r>
              <a:rPr lang="en-US"/>
              <a:t>Output is a binary value</a:t>
            </a:r>
          </a:p>
          <a:p>
            <a:r>
              <a:rPr lang="en-US"/>
              <a:t> </a:t>
            </a:r>
          </a:p>
          <a:p>
            <a:endParaRPr lang="en-US"/>
          </a:p>
          <a:p>
            <a:endParaRPr lang="en-US"/>
          </a:p>
          <a:p>
            <a:endParaRPr lang="en-US"/>
          </a:p>
          <a:p>
            <a:r>
              <a:rPr lang="en-US"/>
              <a:t>Cost function</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pic>
        <p:nvPicPr>
          <p:cNvPr id="9" name="Picture 8"/>
          <p:cNvPicPr>
            <a:picLocks noChangeAspect="1"/>
          </p:cNvPicPr>
          <p:nvPr/>
        </p:nvPicPr>
        <p:blipFill>
          <a:blip r:embed="rId3"/>
          <a:stretch>
            <a:fillRect/>
          </a:stretch>
        </p:blipFill>
        <p:spPr>
          <a:xfrm>
            <a:off x="793064" y="2755565"/>
            <a:ext cx="4280741" cy="465519"/>
          </a:xfrm>
          <a:prstGeom prst="rect">
            <a:avLst/>
          </a:prstGeom>
        </p:spPr>
      </p:pic>
      <p:grpSp>
        <p:nvGrpSpPr>
          <p:cNvPr id="12" name="Group 11"/>
          <p:cNvGrpSpPr/>
          <p:nvPr/>
        </p:nvGrpSpPr>
        <p:grpSpPr>
          <a:xfrm>
            <a:off x="6488845" y="2755565"/>
            <a:ext cx="2600325" cy="1407081"/>
            <a:chOff x="6937253" y="3550299"/>
            <a:chExt cx="2600325" cy="1407081"/>
          </a:xfrm>
        </p:grpSpPr>
        <p:pic>
          <p:nvPicPr>
            <p:cNvPr id="3" name="Picture 2"/>
            <p:cNvPicPr>
              <a:picLocks noChangeAspect="1"/>
            </p:cNvPicPr>
            <p:nvPr/>
          </p:nvPicPr>
          <p:blipFill>
            <a:blip r:embed="rId4"/>
            <a:stretch>
              <a:fillRect/>
            </a:stretch>
          </p:blipFill>
          <p:spPr>
            <a:xfrm>
              <a:off x="6937253" y="4062030"/>
              <a:ext cx="1962150" cy="561975"/>
            </a:xfrm>
            <a:prstGeom prst="rect">
              <a:avLst/>
            </a:prstGeom>
          </p:spPr>
        </p:pic>
        <p:pic>
          <p:nvPicPr>
            <p:cNvPr id="10" name="Picture 9"/>
            <p:cNvPicPr>
              <a:picLocks noChangeAspect="1"/>
            </p:cNvPicPr>
            <p:nvPr/>
          </p:nvPicPr>
          <p:blipFill>
            <a:blip r:embed="rId5"/>
            <a:stretch>
              <a:fillRect/>
            </a:stretch>
          </p:blipFill>
          <p:spPr>
            <a:xfrm>
              <a:off x="6937253" y="3550299"/>
              <a:ext cx="2571750" cy="514350"/>
            </a:xfrm>
            <a:prstGeom prst="rect">
              <a:avLst/>
            </a:prstGeom>
          </p:spPr>
        </p:pic>
        <p:pic>
          <p:nvPicPr>
            <p:cNvPr id="11" name="Picture 10"/>
            <p:cNvPicPr>
              <a:picLocks noChangeAspect="1"/>
            </p:cNvPicPr>
            <p:nvPr/>
          </p:nvPicPr>
          <p:blipFill>
            <a:blip r:embed="rId6"/>
            <a:stretch>
              <a:fillRect/>
            </a:stretch>
          </p:blipFill>
          <p:spPr>
            <a:xfrm>
              <a:off x="6937253" y="4624005"/>
              <a:ext cx="2600325" cy="333375"/>
            </a:xfrm>
            <a:prstGeom prst="rect">
              <a:avLst/>
            </a:prstGeom>
          </p:spPr>
        </p:pic>
      </p:grpSp>
      <p:pic>
        <p:nvPicPr>
          <p:cNvPr id="13" name="Picture 12"/>
          <p:cNvPicPr>
            <a:picLocks noChangeAspect="1"/>
          </p:cNvPicPr>
          <p:nvPr/>
        </p:nvPicPr>
        <p:blipFill>
          <a:blip r:embed="rId7"/>
          <a:stretch>
            <a:fillRect/>
          </a:stretch>
        </p:blipFill>
        <p:spPr>
          <a:xfrm>
            <a:off x="793064" y="4741989"/>
            <a:ext cx="2066925" cy="704850"/>
          </a:xfrm>
          <a:prstGeom prst="rect">
            <a:avLst/>
          </a:prstGeom>
        </p:spPr>
      </p:pic>
      <p:pic>
        <p:nvPicPr>
          <p:cNvPr id="14" name="Picture 13"/>
          <p:cNvPicPr>
            <a:picLocks noChangeAspect="1"/>
          </p:cNvPicPr>
          <p:nvPr/>
        </p:nvPicPr>
        <p:blipFill>
          <a:blip r:embed="rId8"/>
          <a:stretch>
            <a:fillRect/>
          </a:stretch>
        </p:blipFill>
        <p:spPr>
          <a:xfrm>
            <a:off x="6493607" y="4741989"/>
            <a:ext cx="1295400" cy="704850"/>
          </a:xfrm>
          <a:prstGeom prst="rect">
            <a:avLst/>
          </a:prstGeom>
        </p:spPr>
      </p:pic>
      <p:pic>
        <p:nvPicPr>
          <p:cNvPr id="15" name="Picture 14"/>
          <p:cNvPicPr>
            <a:picLocks noChangeAspect="1"/>
          </p:cNvPicPr>
          <p:nvPr/>
        </p:nvPicPr>
        <p:blipFill>
          <a:blip r:embed="rId9"/>
          <a:stretch>
            <a:fillRect/>
          </a:stretch>
        </p:blipFill>
        <p:spPr>
          <a:xfrm>
            <a:off x="6488845" y="5446839"/>
            <a:ext cx="3457575" cy="895350"/>
          </a:xfrm>
          <a:prstGeom prst="rect">
            <a:avLst/>
          </a:prstGeom>
        </p:spPr>
      </p:pic>
    </p:spTree>
    <p:extLst>
      <p:ext uri="{BB962C8B-B14F-4D97-AF65-F5344CB8AC3E}">
        <p14:creationId xmlns:p14="http://schemas.microsoft.com/office/powerpoint/2010/main" val="370093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600">
                <a:latin typeface="+mj-lt"/>
              </a:rPr>
              <a:t>Clustering</a:t>
            </a:r>
          </a:p>
        </p:txBody>
      </p:sp>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0192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Schedule</a:t>
            </a:r>
          </a:p>
        </p:txBody>
      </p:sp>
      <p:sp>
        <p:nvSpPr>
          <p:cNvPr id="6" name="Content Placeholder 5"/>
          <p:cNvSpPr>
            <a:spLocks noGrp="1"/>
          </p:cNvSpPr>
          <p:nvPr>
            <p:ph sz="half" idx="1"/>
          </p:nvPr>
        </p:nvSpPr>
        <p:spPr>
          <a:xfrm>
            <a:off x="609441" y="1524000"/>
            <a:ext cx="2263155" cy="4572000"/>
          </a:xfrm>
        </p:spPr>
        <p:txBody>
          <a:bodyPr/>
          <a:lstStyle/>
          <a:p>
            <a:pPr marL="0" indent="0">
              <a:buNone/>
            </a:pPr>
            <a:r>
              <a:rPr lang="en-US" dirty="0"/>
              <a:t>9:00 am – 10:30 am</a:t>
            </a:r>
          </a:p>
          <a:p>
            <a:pPr marL="0" indent="0">
              <a:buNone/>
            </a:pPr>
            <a:r>
              <a:rPr lang="en-US" dirty="0"/>
              <a:t>10.30 am – 11.00 am</a:t>
            </a:r>
          </a:p>
          <a:p>
            <a:pPr marL="0" indent="0">
              <a:buNone/>
            </a:pPr>
            <a:r>
              <a:rPr lang="en-US" dirty="0"/>
              <a:t>11.00 am – 1.00 pm</a:t>
            </a:r>
          </a:p>
          <a:p>
            <a:pPr marL="0" indent="0">
              <a:buNone/>
            </a:pPr>
            <a:r>
              <a:rPr lang="en-US" dirty="0"/>
              <a:t>1.00 pm – 2.00 pm</a:t>
            </a:r>
          </a:p>
        </p:txBody>
      </p:sp>
      <p:sp>
        <p:nvSpPr>
          <p:cNvPr id="7" name="Content Placeholder 6"/>
          <p:cNvSpPr>
            <a:spLocks noGrp="1"/>
          </p:cNvSpPr>
          <p:nvPr>
            <p:ph sz="half" idx="2"/>
          </p:nvPr>
        </p:nvSpPr>
        <p:spPr>
          <a:xfrm>
            <a:off x="2872596" y="1524000"/>
            <a:ext cx="8706788" cy="4572000"/>
          </a:xfrm>
        </p:spPr>
        <p:txBody>
          <a:bodyPr/>
          <a:lstStyle/>
          <a:p>
            <a:pPr marL="0" indent="0">
              <a:buNone/>
            </a:pPr>
            <a:r>
              <a:rPr lang="en-US" dirty="0"/>
              <a:t>Track 1 Machine Learning</a:t>
            </a:r>
          </a:p>
          <a:p>
            <a:pPr marL="0" indent="0">
              <a:buNone/>
            </a:pPr>
            <a:r>
              <a:rPr lang="en-US" dirty="0"/>
              <a:t>Morning Tea Break </a:t>
            </a:r>
          </a:p>
          <a:p>
            <a:pPr marL="0" indent="0">
              <a:buNone/>
            </a:pPr>
            <a:r>
              <a:rPr lang="en-US" dirty="0"/>
              <a:t>Track 2 Text Analytics, Track 3 HPC &amp; Data Analytics</a:t>
            </a:r>
          </a:p>
          <a:p>
            <a:pPr marL="0" indent="0">
              <a:buNone/>
            </a:pPr>
            <a:r>
              <a:rPr lang="en-US" dirty="0"/>
              <a:t>Lunch Break</a:t>
            </a:r>
          </a:p>
        </p:txBody>
      </p:sp>
    </p:spTree>
    <p:extLst>
      <p:ext uri="{BB962C8B-B14F-4D97-AF65-F5344CB8AC3E}">
        <p14:creationId xmlns:p14="http://schemas.microsoft.com/office/powerpoint/2010/main" val="172613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What is Clustering?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0013" y="1371600"/>
            <a:ext cx="7088798" cy="4666607"/>
          </a:xfrm>
          <a:prstGeom prst="rect">
            <a:avLst/>
          </a:prstGeom>
        </p:spPr>
      </p:pic>
    </p:spTree>
    <p:extLst>
      <p:ext uri="{BB962C8B-B14F-4D97-AF65-F5344CB8AC3E}">
        <p14:creationId xmlns:p14="http://schemas.microsoft.com/office/powerpoint/2010/main" val="365955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 Algorithms</a:t>
            </a:r>
          </a:p>
        </p:txBody>
      </p:sp>
      <p:sp>
        <p:nvSpPr>
          <p:cNvPr id="4" name="Text Placeholder 3"/>
          <p:cNvSpPr>
            <a:spLocks noGrp="1"/>
          </p:cNvSpPr>
          <p:nvPr>
            <p:ph type="body" idx="1"/>
          </p:nvPr>
        </p:nvSpPr>
        <p:spPr/>
        <p:txBody>
          <a:bodyPr/>
          <a:lstStyle/>
          <a:p>
            <a:r>
              <a:rPr lang="en-US"/>
              <a:t>Hierarchical Clustering</a:t>
            </a:r>
          </a:p>
        </p:txBody>
      </p:sp>
      <p:sp>
        <p:nvSpPr>
          <p:cNvPr id="5" name="Content Placeholder 4"/>
          <p:cNvSpPr>
            <a:spLocks noGrp="1"/>
          </p:cNvSpPr>
          <p:nvPr>
            <p:ph sz="half" idx="2"/>
          </p:nvPr>
        </p:nvSpPr>
        <p:spPr/>
        <p:txBody>
          <a:bodyPr/>
          <a:lstStyle/>
          <a:p>
            <a:r>
              <a:rPr lang="en-US"/>
              <a:t>Bottom Up</a:t>
            </a:r>
          </a:p>
          <a:p>
            <a:r>
              <a:rPr lang="en-US"/>
              <a:t>Number of clusters required is unknown at the start.</a:t>
            </a:r>
          </a:p>
          <a:p>
            <a:r>
              <a:rPr lang="en-US"/>
              <a:t>Group 2 nearest points into a cluster.</a:t>
            </a:r>
          </a:p>
          <a:p>
            <a:r>
              <a:rPr lang="en-US"/>
              <a:t>Has a clear end to the algorithm.</a:t>
            </a:r>
          </a:p>
        </p:txBody>
      </p:sp>
      <p:sp>
        <p:nvSpPr>
          <p:cNvPr id="6" name="Text Placeholder 5"/>
          <p:cNvSpPr>
            <a:spLocks noGrp="1"/>
          </p:cNvSpPr>
          <p:nvPr>
            <p:ph type="body" sz="quarter" idx="3"/>
          </p:nvPr>
        </p:nvSpPr>
        <p:spPr/>
        <p:txBody>
          <a:bodyPr/>
          <a:lstStyle/>
          <a:p>
            <a:r>
              <a:rPr lang="en-US" err="1"/>
              <a:t>Kmeans</a:t>
            </a:r>
            <a:r>
              <a:rPr lang="en-US"/>
              <a:t> Clustering</a:t>
            </a:r>
          </a:p>
        </p:txBody>
      </p:sp>
      <p:sp>
        <p:nvSpPr>
          <p:cNvPr id="7" name="Content Placeholder 6"/>
          <p:cNvSpPr>
            <a:spLocks noGrp="1"/>
          </p:cNvSpPr>
          <p:nvPr>
            <p:ph sz="quarter" idx="4"/>
          </p:nvPr>
        </p:nvSpPr>
        <p:spPr/>
        <p:txBody>
          <a:bodyPr/>
          <a:lstStyle/>
          <a:p>
            <a:r>
              <a:rPr lang="en-US"/>
              <a:t>Top Down.</a:t>
            </a:r>
          </a:p>
          <a:p>
            <a:r>
              <a:rPr lang="en-US"/>
              <a:t>Number of clusters required is “known”.</a:t>
            </a:r>
          </a:p>
          <a:p>
            <a:r>
              <a:rPr lang="en-US"/>
              <a:t>Assign a number of data points as the cluster centers and assign the other data points to the cluster center nearest to it. </a:t>
            </a:r>
          </a:p>
          <a:p>
            <a:r>
              <a:rPr lang="en-US"/>
              <a:t>Not always clear when algorithm is good enough.</a:t>
            </a:r>
          </a:p>
          <a:p>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21</a:t>
            </a:fld>
            <a:endParaRPr lang="en-US"/>
          </a:p>
        </p:txBody>
      </p:sp>
      <p:sp>
        <p:nvSpPr>
          <p:cNvPr id="8" name="TextBox 7"/>
          <p:cNvSpPr txBox="1"/>
          <p:nvPr/>
        </p:nvSpPr>
        <p:spPr>
          <a:xfrm>
            <a:off x="609441" y="5564446"/>
            <a:ext cx="7772400" cy="465992"/>
          </a:xfrm>
          <a:prstGeom prst="rect">
            <a:avLst/>
          </a:prstGeom>
          <a:noFill/>
        </p:spPr>
        <p:txBody>
          <a:bodyPr wrap="square" lIns="0" tIns="0" rIns="0" bIns="0" rtlCol="0">
            <a:noAutofit/>
          </a:bodyPr>
          <a:lstStyle/>
          <a:p>
            <a:pPr>
              <a:lnSpc>
                <a:spcPct val="90000"/>
              </a:lnSpc>
            </a:pPr>
            <a:r>
              <a:rPr lang="en-US"/>
              <a:t>See More in the Demonstration.</a:t>
            </a:r>
          </a:p>
        </p:txBody>
      </p:sp>
    </p:spTree>
    <p:extLst>
      <p:ext uri="{BB962C8B-B14F-4D97-AF65-F5344CB8AC3E}">
        <p14:creationId xmlns:p14="http://schemas.microsoft.com/office/powerpoint/2010/main" val="36932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Clustering Is Easy, Isn’t It?</a:t>
            </a:r>
          </a:p>
        </p:txBody>
      </p:sp>
      <p:sp>
        <p:nvSpPr>
          <p:cNvPr id="3" name="Slide Number Placeholder 2"/>
          <p:cNvSpPr>
            <a:spLocks noGrp="1"/>
          </p:cNvSpPr>
          <p:nvPr>
            <p:ph type="sldNum" sz="quarter" idx="12"/>
          </p:nvPr>
        </p:nvSpPr>
        <p:spPr/>
        <p:txBody>
          <a:bodyPr/>
          <a:lstStyle/>
          <a:p>
            <a:fld id="{B016F8AB-BCEA-4347-8BA6-BE776009BC89}" type="slidenum">
              <a:rPr lang="en-US" smtClean="0"/>
              <a:t>22</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426" y="2045088"/>
            <a:ext cx="9925148" cy="2767824"/>
          </a:xfrm>
          <a:prstGeom prst="rect">
            <a:avLst/>
          </a:prstGeom>
        </p:spPr>
      </p:pic>
    </p:spTree>
    <p:extLst>
      <p:ext uri="{BB962C8B-B14F-4D97-AF65-F5344CB8AC3E}">
        <p14:creationId xmlns:p14="http://schemas.microsoft.com/office/powerpoint/2010/main" val="11428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Clusters</a:t>
            </a:r>
          </a:p>
        </p:txBody>
      </p:sp>
      <p:sp>
        <p:nvSpPr>
          <p:cNvPr id="3" name="Slide Number Placeholder 2"/>
          <p:cNvSpPr>
            <a:spLocks noGrp="1"/>
          </p:cNvSpPr>
          <p:nvPr>
            <p:ph type="sldNum" sz="quarter" idx="12"/>
          </p:nvPr>
        </p:nvSpPr>
        <p:spPr/>
        <p:txBody>
          <a:bodyPr/>
          <a:lstStyle/>
          <a:p>
            <a:fld id="{B016F8AB-BCEA-4347-8BA6-BE776009BC89}" type="slidenum">
              <a:rPr lang="en-US" smtClean="0"/>
              <a:t>23</a:t>
            </a:fld>
            <a:endParaRPr lang="en-US"/>
          </a:p>
        </p:txBody>
      </p:sp>
      <p:pic>
        <p:nvPicPr>
          <p:cNvPr id="4" name="Picture 3"/>
          <p:cNvPicPr>
            <a:picLocks noChangeAspect="1"/>
          </p:cNvPicPr>
          <p:nvPr/>
        </p:nvPicPr>
        <p:blipFill>
          <a:blip r:embed="rId3"/>
          <a:stretch>
            <a:fillRect/>
          </a:stretch>
        </p:blipFill>
        <p:spPr>
          <a:xfrm>
            <a:off x="3074987" y="1371600"/>
            <a:ext cx="6038850" cy="2057400"/>
          </a:xfrm>
          <a:prstGeom prst="rect">
            <a:avLst/>
          </a:prstGeom>
        </p:spPr>
      </p:pic>
      <p:pic>
        <p:nvPicPr>
          <p:cNvPr id="5" name="Picture 4"/>
          <p:cNvPicPr>
            <a:picLocks noChangeAspect="1"/>
          </p:cNvPicPr>
          <p:nvPr/>
        </p:nvPicPr>
        <p:blipFill>
          <a:blip r:embed="rId4"/>
          <a:stretch>
            <a:fillRect/>
          </a:stretch>
        </p:blipFill>
        <p:spPr>
          <a:xfrm>
            <a:off x="3694112" y="3525743"/>
            <a:ext cx="4800600" cy="2905125"/>
          </a:xfrm>
          <a:prstGeom prst="rect">
            <a:avLst/>
          </a:prstGeom>
        </p:spPr>
      </p:pic>
    </p:spTree>
    <p:extLst>
      <p:ext uri="{BB962C8B-B14F-4D97-AF65-F5344CB8AC3E}">
        <p14:creationId xmlns:p14="http://schemas.microsoft.com/office/powerpoint/2010/main" val="103964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Lesson Summary</a:t>
            </a:r>
          </a:p>
        </p:txBody>
      </p:sp>
      <p:sp>
        <p:nvSpPr>
          <p:cNvPr id="7" name="Text Placeholder 6"/>
          <p:cNvSpPr>
            <a:spLocks noGrp="1"/>
          </p:cNvSpPr>
          <p:nvPr>
            <p:ph type="body" sz="quarter" idx="14"/>
          </p:nvPr>
        </p:nvSpPr>
        <p:spPr/>
        <p:txBody>
          <a:bodyPr/>
          <a:lstStyle/>
          <a:p>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24</a:t>
            </a:fld>
            <a:endParaRPr lang="en-US"/>
          </a:p>
        </p:txBody>
      </p:sp>
    </p:spTree>
    <p:extLst>
      <p:ext uri="{BB962C8B-B14F-4D97-AF65-F5344CB8AC3E}">
        <p14:creationId xmlns:p14="http://schemas.microsoft.com/office/powerpoint/2010/main" val="345717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Take Away</a:t>
            </a:r>
          </a:p>
        </p:txBody>
      </p:sp>
      <p:sp>
        <p:nvSpPr>
          <p:cNvPr id="3" name="Content Placeholder 2"/>
          <p:cNvSpPr>
            <a:spLocks noGrp="1"/>
          </p:cNvSpPr>
          <p:nvPr>
            <p:ph idx="1"/>
          </p:nvPr>
        </p:nvSpPr>
        <p:spPr/>
        <p:txBody>
          <a:bodyPr/>
          <a:lstStyle/>
          <a:p>
            <a:r>
              <a:rPr lang="en-US"/>
              <a:t>Models in data science are based on Mathematics.</a:t>
            </a:r>
          </a:p>
          <a:p>
            <a:r>
              <a:rPr lang="en-US"/>
              <a:t>Know your data before building models.</a:t>
            </a:r>
          </a:p>
          <a:p>
            <a:r>
              <a:rPr lang="en-US"/>
              <a:t>About formulating the cost function, and adjust the parameters by iterations.</a:t>
            </a:r>
          </a:p>
          <a:p>
            <a:r>
              <a:rPr lang="en-US"/>
              <a:t>Visualizing how values, parameters etc. change can help in finding the best parameters.</a:t>
            </a:r>
          </a:p>
          <a:p>
            <a:r>
              <a:rPr lang="en-US"/>
              <a:t>The best model is dependent on the nature of the data.</a:t>
            </a:r>
          </a:p>
          <a:p>
            <a:r>
              <a:rPr lang="en-US"/>
              <a:t>Estimate performance of the model on test data.</a:t>
            </a:r>
          </a:p>
          <a:p>
            <a:r>
              <a:rPr lang="en-US"/>
              <a:t>Normalize the variables before building model.</a:t>
            </a:r>
          </a:p>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spTree>
    <p:extLst>
      <p:ext uri="{BB962C8B-B14F-4D97-AF65-F5344CB8AC3E}">
        <p14:creationId xmlns:p14="http://schemas.microsoft.com/office/powerpoint/2010/main" val="296786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 Topics</a:t>
            </a:r>
          </a:p>
        </p:txBody>
      </p:sp>
      <p:sp>
        <p:nvSpPr>
          <p:cNvPr id="3" name="Content Placeholder 2"/>
          <p:cNvSpPr>
            <a:spLocks noGrp="1"/>
          </p:cNvSpPr>
          <p:nvPr>
            <p:ph idx="1"/>
          </p:nvPr>
        </p:nvSpPr>
        <p:spPr/>
        <p:txBody>
          <a:bodyPr vert="horz" lIns="0" tIns="0" rIns="0" bIns="0" rtlCol="0" anchor="t">
            <a:normAutofit/>
          </a:bodyPr>
          <a:lstStyle/>
          <a:p>
            <a:r>
              <a:rPr lang="en-US" sz="2400"/>
              <a:t>Spurious Correlation, Quirks in modelling, Inferring Data</a:t>
            </a:r>
          </a:p>
          <a:p>
            <a:r>
              <a:rPr lang="en-US" sz="2400"/>
              <a:t>Class Imbalance</a:t>
            </a:r>
          </a:p>
          <a:p>
            <a:r>
              <a:rPr lang="en-US" sz="2400"/>
              <a:t>Regularization</a:t>
            </a:r>
          </a:p>
          <a:p>
            <a:pPr lvl="1"/>
            <a:r>
              <a:rPr lang="en-US" sz="2000"/>
              <a:t>L1 regularization, aka, Lasso</a:t>
            </a:r>
          </a:p>
          <a:p>
            <a:pPr lvl="1"/>
            <a:r>
              <a:rPr lang="en-US" sz="2000"/>
              <a:t>L2 regularization, aka, Ridge Regression</a:t>
            </a:r>
          </a:p>
          <a:p>
            <a:r>
              <a:rPr lang="en-US" sz="2400"/>
              <a:t>Batch learning, online learning</a:t>
            </a:r>
          </a:p>
          <a:p>
            <a:r>
              <a:rPr lang="en-US" sz="2400"/>
              <a:t>And many, many more... ...</a:t>
            </a:r>
          </a:p>
          <a:p>
            <a:pPr marL="0" indent="0">
              <a:buNone/>
            </a:pPr>
            <a:endParaRPr lang="en-US" sz="2400"/>
          </a:p>
          <a:p>
            <a:endParaRPr lang="en-US" sz="2400"/>
          </a:p>
        </p:txBody>
      </p:sp>
      <p:sp>
        <p:nvSpPr>
          <p:cNvPr id="4" name="Slide Number Placeholder 3"/>
          <p:cNvSpPr>
            <a:spLocks noGrp="1"/>
          </p:cNvSpPr>
          <p:nvPr>
            <p:ph type="sldNum" sz="quarter" idx="12"/>
          </p:nvPr>
        </p:nvSpPr>
        <p:spPr/>
        <p:txBody>
          <a:bodyPr/>
          <a:lstStyle/>
          <a:p>
            <a:fld id="{B016F8AB-BCEA-4347-8BA6-BE776009BC89}" type="slidenum">
              <a:rPr lang="en-US" smtClean="0"/>
              <a:pPr/>
              <a:t>26</a:t>
            </a:fld>
            <a:endParaRPr lang="en-US"/>
          </a:p>
        </p:txBody>
      </p:sp>
    </p:spTree>
    <p:extLst>
      <p:ext uri="{BB962C8B-B14F-4D97-AF65-F5344CB8AC3E}">
        <p14:creationId xmlns:p14="http://schemas.microsoft.com/office/powerpoint/2010/main" val="393410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Thank You for Your Attention</a:t>
            </a:r>
          </a:p>
        </p:txBody>
      </p:sp>
      <p:sp>
        <p:nvSpPr>
          <p:cNvPr id="2" name="Slide Number Placeholder 1"/>
          <p:cNvSpPr>
            <a:spLocks noGrp="1"/>
          </p:cNvSpPr>
          <p:nvPr>
            <p:ph type="sldNum" sz="quarter" idx="17"/>
          </p:nvPr>
        </p:nvSpPr>
        <p:spPr/>
        <p:txBody>
          <a:bodyPr/>
          <a:lstStyle/>
          <a:p>
            <a:fld id="{B016F8AB-BCEA-4347-8BA6-BE776009BC89}" type="slidenum">
              <a:rPr lang="en-US" smtClean="0"/>
              <a:t>27</a:t>
            </a:fld>
            <a:endParaRPr lang="en-US"/>
          </a:p>
        </p:txBody>
      </p:sp>
    </p:spTree>
    <p:extLst>
      <p:ext uri="{BB962C8B-B14F-4D97-AF65-F5344CB8AC3E}">
        <p14:creationId xmlns:p14="http://schemas.microsoft.com/office/powerpoint/2010/main" val="33235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0393" y="2209800"/>
            <a:ext cx="7771607" cy="1905000"/>
          </a:xfrm>
        </p:spPr>
        <p:txBody>
          <a:bodyPr/>
          <a:lstStyle/>
          <a:p>
            <a:r>
              <a:rPr lang="en-US"/>
              <a:t>Track 1: </a:t>
            </a:r>
            <a:br>
              <a:rPr lang="en-US"/>
            </a:br>
            <a:r>
              <a:rPr lang="en-US"/>
              <a:t>Machine Learning</a:t>
            </a:r>
          </a:p>
        </p:txBody>
      </p:sp>
      <p:sp>
        <p:nvSpPr>
          <p:cNvPr id="7" name="Subtitle 6"/>
          <p:cNvSpPr>
            <a:spLocks noGrp="1"/>
          </p:cNvSpPr>
          <p:nvPr>
            <p:ph type="subTitle" idx="1"/>
          </p:nvPr>
        </p:nvSpPr>
        <p:spPr/>
        <p:txBody>
          <a:bodyPr/>
          <a:lstStyle/>
          <a:p>
            <a:r>
              <a:rPr lang="it-IT" dirty="0"/>
              <a:t>Wei Ann Lim, Data Scientist</a:t>
            </a:r>
            <a:endParaRPr lang="en-US" dirty="0"/>
          </a:p>
          <a:p>
            <a:r>
              <a:rPr lang="en-US" sz="2000" dirty="0"/>
              <a:t>APJ Innovation Center, Hewlett Packard Enterprise, Singapore</a:t>
            </a:r>
          </a:p>
        </p:txBody>
      </p:sp>
      <p:sp>
        <p:nvSpPr>
          <p:cNvPr id="11" name="Text Placeholder 10"/>
          <p:cNvSpPr>
            <a:spLocks noGrp="1"/>
          </p:cNvSpPr>
          <p:nvPr>
            <p:ph type="body" sz="quarter" idx="13"/>
          </p:nvPr>
        </p:nvSpPr>
        <p:spPr/>
        <p:txBody>
          <a:bodyPr/>
          <a:lstStyle/>
          <a:p>
            <a:r>
              <a:rPr lang="en-US" dirty="0"/>
              <a:t>March 13, 2017</a:t>
            </a:r>
          </a:p>
        </p:txBody>
      </p:sp>
      <p:pic>
        <p:nvPicPr>
          <p:cNvPr id="5" name="Picture 4">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457200"/>
            <a:ext cx="3674739" cy="1280083"/>
          </a:xfrm>
          <a:prstGeom prst="rect">
            <a:avLst/>
          </a:prstGeom>
        </p:spPr>
      </p:pic>
    </p:spTree>
    <p:extLst>
      <p:ext uri="{BB962C8B-B14F-4D97-AF65-F5344CB8AC3E}">
        <p14:creationId xmlns:p14="http://schemas.microsoft.com/office/powerpoint/2010/main" val="352835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69943" cy="852364"/>
          </a:xfrm>
        </p:spPr>
        <p:txBody>
          <a:bodyPr/>
          <a:lstStyle/>
          <a:p>
            <a:r>
              <a:rPr lang="en-US">
                <a:latin typeface="+mj-lt"/>
              </a:rPr>
              <a:t>Introduction</a:t>
            </a:r>
          </a:p>
        </p:txBody>
      </p:sp>
      <p:sp>
        <p:nvSpPr>
          <p:cNvPr id="5" name="Slide Number Placeholder 4"/>
          <p:cNvSpPr>
            <a:spLocks noGrp="1"/>
          </p:cNvSpPr>
          <p:nvPr>
            <p:ph type="sldNum" sz="quarter" idx="12"/>
          </p:nvPr>
        </p:nvSpPr>
        <p:spPr>
          <a:xfrm>
            <a:off x="11125201" y="6430868"/>
            <a:ext cx="533399" cy="232147"/>
          </a:xfrm>
        </p:spPr>
        <p:txBody>
          <a:bodyPr/>
          <a:lstStyle/>
          <a:p>
            <a:fld id="{B016F8AB-BCEA-4347-8BA6-BE776009BC89}" type="slidenum">
              <a:rPr lang="en-US" smtClean="0">
                <a:solidFill>
                  <a:srgbClr val="617D78"/>
                </a:solidFill>
              </a:rPr>
              <a:pPr/>
              <a:t>4</a:t>
            </a:fld>
            <a:endParaRPr lang="en-US">
              <a:solidFill>
                <a:srgbClr val="617D78"/>
              </a:solidFill>
            </a:endParaRPr>
          </a:p>
        </p:txBody>
      </p:sp>
      <p:grpSp>
        <p:nvGrpSpPr>
          <p:cNvPr id="8" name="Group 7"/>
          <p:cNvGrpSpPr/>
          <p:nvPr/>
        </p:nvGrpSpPr>
        <p:grpSpPr>
          <a:xfrm>
            <a:off x="3581400" y="1876866"/>
            <a:ext cx="7810500" cy="4758440"/>
            <a:chOff x="3581400" y="1876866"/>
            <a:chExt cx="7810500" cy="475844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1876866"/>
              <a:ext cx="4650498" cy="4758440"/>
            </a:xfrm>
            <a:prstGeom prst="rect">
              <a:avLst/>
            </a:prstGeom>
          </p:spPr>
        </p:pic>
        <p:sp>
          <p:nvSpPr>
            <p:cNvPr id="7" name="TextBox 6"/>
            <p:cNvSpPr txBox="1"/>
            <p:nvPr/>
          </p:nvSpPr>
          <p:spPr>
            <a:xfrm>
              <a:off x="7429500" y="5956717"/>
              <a:ext cx="3962400" cy="228600"/>
            </a:xfrm>
            <a:prstGeom prst="rect">
              <a:avLst/>
            </a:prstGeom>
            <a:noFill/>
          </p:spPr>
          <p:txBody>
            <a:bodyPr wrap="square" lIns="0" tIns="0" rIns="0" bIns="0" rtlCol="0">
              <a:noAutofit/>
            </a:bodyPr>
            <a:lstStyle/>
            <a:p>
              <a:pPr>
                <a:lnSpc>
                  <a:spcPct val="90000"/>
                </a:lnSpc>
              </a:pPr>
              <a:r>
                <a:rPr lang="en-US" sz="1100"/>
                <a:t>Venn Diagram by Drew Conway</a:t>
              </a:r>
            </a:p>
            <a:p>
              <a:pPr>
                <a:lnSpc>
                  <a:spcPct val="90000"/>
                </a:lnSpc>
              </a:pPr>
              <a:r>
                <a:rPr lang="en-US" sz="1100"/>
                <a:t>Definition of Data Science</a:t>
              </a:r>
            </a:p>
          </p:txBody>
        </p:sp>
      </p:grpSp>
      <p:sp>
        <p:nvSpPr>
          <p:cNvPr id="9" name="TextBox 8"/>
          <p:cNvSpPr txBox="1"/>
          <p:nvPr/>
        </p:nvSpPr>
        <p:spPr>
          <a:xfrm>
            <a:off x="990601" y="2971800"/>
            <a:ext cx="10518774" cy="1295400"/>
          </a:xfrm>
          <a:prstGeom prst="rect">
            <a:avLst/>
          </a:prstGeom>
          <a:solidFill>
            <a:schemeClr val="bg1"/>
          </a:solidFill>
          <a:ln w="76200">
            <a:solidFill>
              <a:srgbClr val="00B388"/>
            </a:solidFill>
          </a:ln>
        </p:spPr>
        <p:txBody>
          <a:bodyPr wrap="square" lIns="0" tIns="0" rIns="0" bIns="0" rtlCol="0">
            <a:noAutofit/>
          </a:bodyPr>
          <a:lstStyle/>
          <a:p>
            <a:pPr algn="ctr">
              <a:lnSpc>
                <a:spcPct val="90000"/>
              </a:lnSpc>
            </a:pPr>
            <a:r>
              <a:rPr lang="en-US" sz="8800" dirty="0"/>
              <a:t>Artificial Intelligence!</a:t>
            </a:r>
          </a:p>
        </p:txBody>
      </p:sp>
      <p:sp>
        <p:nvSpPr>
          <p:cNvPr id="3" name="Content Placeholder 2"/>
          <p:cNvSpPr>
            <a:spLocks noGrp="1"/>
          </p:cNvSpPr>
          <p:nvPr>
            <p:ph sz="quarter" idx="4294967295"/>
          </p:nvPr>
        </p:nvSpPr>
        <p:spPr>
          <a:xfrm>
            <a:off x="685800" y="1295400"/>
            <a:ext cx="10823575" cy="5105400"/>
          </a:xfrm>
        </p:spPr>
        <p:txBody>
          <a:bodyPr vert="horz" lIns="0" tIns="0" rIns="0" bIns="0" rtlCol="0" anchor="t">
            <a:normAutofit/>
          </a:bodyPr>
          <a:lstStyle/>
          <a:p>
            <a:pPr marL="0" indent="0">
              <a:buNone/>
            </a:pPr>
            <a:r>
              <a:rPr lang="en-US" dirty="0"/>
              <a:t>Data Science, Machine Learning , Business Analytics, Deep Learning. </a:t>
            </a:r>
          </a:p>
          <a:p>
            <a:pPr marL="0" indent="0">
              <a:buNone/>
            </a:pPr>
            <a:r>
              <a:rPr lang="en-US" dirty="0"/>
              <a:t>Business Analyst?  Business Intelligence? </a:t>
            </a:r>
          </a:p>
        </p:txBody>
      </p:sp>
    </p:spTree>
    <p:extLst>
      <p:ext uri="{BB962C8B-B14F-4D97-AF65-F5344CB8AC3E}">
        <p14:creationId xmlns:p14="http://schemas.microsoft.com/office/powerpoint/2010/main" val="62936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Vs of big data.jpg"/>
          <p:cNvPicPr>
            <a:picLocks noChangeAspect="1"/>
          </p:cNvPicPr>
          <p:nvPr/>
        </p:nvPicPr>
        <p:blipFill>
          <a:blip r:embed="rId3"/>
          <a:stretch>
            <a:fillRect/>
          </a:stretch>
        </p:blipFill>
        <p:spPr>
          <a:xfrm>
            <a:off x="3456822" y="2576328"/>
            <a:ext cx="5265120" cy="4086687"/>
          </a:xfrm>
          <a:prstGeom prst="rect">
            <a:avLst/>
          </a:prstGeom>
        </p:spPr>
      </p:pic>
      <p:sp>
        <p:nvSpPr>
          <p:cNvPr id="3" name="Slide Number Placeholder 2"/>
          <p:cNvSpPr>
            <a:spLocks noGrp="1"/>
          </p:cNvSpPr>
          <p:nvPr>
            <p:ph type="sldNum" sz="quarter" idx="12"/>
          </p:nvPr>
        </p:nvSpPr>
        <p:spPr/>
        <p:txBody>
          <a:bodyPr/>
          <a:lstStyle/>
          <a:p>
            <a:fld id="{B016F8AB-BCEA-4347-8BA6-BE776009BC89}" type="slidenum">
              <a:rPr lang="en-US"/>
              <a:t>5</a:t>
            </a:fld>
            <a:endParaRPr lang="en-US"/>
          </a:p>
        </p:txBody>
      </p:sp>
      <p:pic>
        <p:nvPicPr>
          <p:cNvPr id="7" name="Picture 6" descr="BIG DATA.PNG"/>
          <p:cNvPicPr>
            <a:picLocks noChangeAspect="1"/>
          </p:cNvPicPr>
          <p:nvPr/>
        </p:nvPicPr>
        <p:blipFill>
          <a:blip r:embed="rId4"/>
          <a:stretch>
            <a:fillRect/>
          </a:stretch>
        </p:blipFill>
        <p:spPr>
          <a:xfrm>
            <a:off x="609662" y="650388"/>
            <a:ext cx="10959440" cy="1921801"/>
          </a:xfrm>
          <a:prstGeom prst="rect">
            <a:avLst/>
          </a:prstGeom>
        </p:spPr>
      </p:pic>
    </p:spTree>
    <p:extLst>
      <p:ext uri="{BB962C8B-B14F-4D97-AF65-F5344CB8AC3E}">
        <p14:creationId xmlns:p14="http://schemas.microsoft.com/office/powerpoint/2010/main" val="11521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3"/>
          <a:stretch>
            <a:fillRect/>
          </a:stretch>
        </p:blipFill>
        <p:spPr>
          <a:xfrm>
            <a:off x="6374168" y="873305"/>
            <a:ext cx="3954820" cy="5557563"/>
          </a:xfrm>
          <a:prstGeom prst="rect">
            <a:avLst/>
          </a:prstGeom>
        </p:spPr>
      </p:pic>
      <p:pic>
        <p:nvPicPr>
          <p:cNvPr id="6" name="Picture 5"/>
          <p:cNvPicPr>
            <a:picLocks noChangeAspect="1"/>
          </p:cNvPicPr>
          <p:nvPr/>
        </p:nvPicPr>
        <p:blipFill>
          <a:blip r:embed="rId4"/>
          <a:stretch>
            <a:fillRect/>
          </a:stretch>
        </p:blipFill>
        <p:spPr>
          <a:xfrm>
            <a:off x="1859514" y="873305"/>
            <a:ext cx="3600450" cy="4705350"/>
          </a:xfrm>
          <a:prstGeom prst="rect">
            <a:avLst/>
          </a:prstGeom>
        </p:spPr>
      </p:pic>
    </p:spTree>
    <p:extLst>
      <p:ext uri="{BB962C8B-B14F-4D97-AF65-F5344CB8AC3E}">
        <p14:creationId xmlns:p14="http://schemas.microsoft.com/office/powerpoint/2010/main" val="26090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16F8AB-BCEA-4347-8BA6-BE776009BC89}" type="slidenum">
              <a:rPr lang="en-US" smtClean="0"/>
              <a:t>7</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646" y="728123"/>
            <a:ext cx="3897342" cy="321900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4127" y="728123"/>
            <a:ext cx="6840391" cy="3219007"/>
          </a:xfrm>
          <a:prstGeom prst="rect">
            <a:avLst/>
          </a:prstGeom>
        </p:spPr>
      </p:pic>
    </p:spTree>
    <p:extLst>
      <p:ext uri="{BB962C8B-B14F-4D97-AF65-F5344CB8AC3E}">
        <p14:creationId xmlns:p14="http://schemas.microsoft.com/office/powerpoint/2010/main" val="72601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 Careful</a:t>
            </a:r>
          </a:p>
        </p:txBody>
      </p:sp>
      <p:sp>
        <p:nvSpPr>
          <p:cNvPr id="3" name="Slide Number Placeholder 2"/>
          <p:cNvSpPr>
            <a:spLocks noGrp="1"/>
          </p:cNvSpPr>
          <p:nvPr>
            <p:ph type="sldNum" sz="quarter" idx="12"/>
          </p:nvPr>
        </p:nvSpPr>
        <p:spPr/>
        <p:txBody>
          <a:bodyPr/>
          <a:lstStyle/>
          <a:p>
            <a:fld id="{B016F8AB-BCEA-4347-8BA6-BE776009BC89}" type="slidenum">
              <a:rPr lang="en-US"/>
              <a:t>8</a:t>
            </a:fld>
            <a:endParaRPr lang="en-US"/>
          </a:p>
        </p:txBody>
      </p:sp>
      <p:pic>
        <p:nvPicPr>
          <p:cNvPr id="4" name="Picture 3"/>
          <p:cNvPicPr>
            <a:picLocks noChangeAspect="1"/>
          </p:cNvPicPr>
          <p:nvPr/>
        </p:nvPicPr>
        <p:blipFill>
          <a:blip r:embed="rId3"/>
          <a:stretch>
            <a:fillRect/>
          </a:stretch>
        </p:blipFill>
        <p:spPr>
          <a:xfrm>
            <a:off x="1316429" y="1371600"/>
            <a:ext cx="9555966" cy="3634662"/>
          </a:xfrm>
          <a:prstGeom prst="rect">
            <a:avLst/>
          </a:prstGeom>
        </p:spPr>
      </p:pic>
    </p:spTree>
    <p:extLst>
      <p:ext uri="{BB962C8B-B14F-4D97-AF65-F5344CB8AC3E}">
        <p14:creationId xmlns:p14="http://schemas.microsoft.com/office/powerpoint/2010/main" val="304280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Pipeline</a:t>
            </a:r>
          </a:p>
        </p:txBody>
      </p:sp>
      <p:sp>
        <p:nvSpPr>
          <p:cNvPr id="3" name="Slide Number Placeholder 2"/>
          <p:cNvSpPr>
            <a:spLocks noGrp="1"/>
          </p:cNvSpPr>
          <p:nvPr>
            <p:ph type="sldNum" sz="quarter" idx="12"/>
          </p:nvPr>
        </p:nvSpPr>
        <p:spPr/>
        <p:txBody>
          <a:bodyPr/>
          <a:lstStyle/>
          <a:p>
            <a:fld id="{B016F8AB-BCEA-4347-8BA6-BE776009BC89}" type="slidenum">
              <a:rPr lang="en-US" smtClean="0"/>
              <a:t>9</a:t>
            </a:fld>
            <a:endParaRPr lang="en-US"/>
          </a:p>
        </p:txBody>
      </p:sp>
      <p:graphicFrame>
        <p:nvGraphicFramePr>
          <p:cNvPr id="4" name="Diagram 3"/>
          <p:cNvGraphicFramePr/>
          <p:nvPr>
            <p:extLst>
              <p:ext uri="{D42A27DB-BD31-4B8C-83A1-F6EECF244321}">
                <p14:modId xmlns:p14="http://schemas.microsoft.com/office/powerpoint/2010/main" val="2850049269"/>
              </p:ext>
            </p:extLst>
          </p:nvPr>
        </p:nvGraphicFramePr>
        <p:xfrm>
          <a:off x="1742536" y="1012201"/>
          <a:ext cx="5591207" cy="5650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rved Left Arrow 4"/>
          <p:cNvSpPr/>
          <p:nvPr/>
        </p:nvSpPr>
        <p:spPr bwMode="ltGray">
          <a:xfrm rot="10800000">
            <a:off x="707356" y="2380891"/>
            <a:ext cx="810884" cy="2631056"/>
          </a:xfrm>
          <a:prstGeom prst="curvedLeftArrow">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a:solidFill>
                <a:schemeClr val="tx1"/>
              </a:solidFill>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77841" y="580395"/>
            <a:ext cx="1858458" cy="774977"/>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78263" y="623605"/>
            <a:ext cx="1541473" cy="578052"/>
          </a:xfrm>
          <a:prstGeom prst="rect">
            <a:avLst/>
          </a:prstGeom>
        </p:spPr>
      </p:pic>
      <p:pic>
        <p:nvPicPr>
          <p:cNvPr id="9" name="Picture 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33743" y="1430180"/>
            <a:ext cx="1834444" cy="455231"/>
          </a:xfrm>
          <a:prstGeom prst="rect">
            <a:avLst/>
          </a:prstGeom>
        </p:spPr>
      </p:pic>
      <p:pic>
        <p:nvPicPr>
          <p:cNvPr id="10" name="Pictur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745295" y="1062762"/>
            <a:ext cx="1662546" cy="343299"/>
          </a:xfrm>
          <a:prstGeom prst="rect">
            <a:avLst/>
          </a:prstGeom>
        </p:spPr>
      </p:pic>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20066" y="2315443"/>
            <a:ext cx="1849489" cy="924745"/>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33991" y="1259959"/>
            <a:ext cx="1473693" cy="712285"/>
          </a:xfrm>
          <a:prstGeom prst="rect">
            <a:avLst/>
          </a:prstGeom>
        </p:spPr>
      </p:pic>
      <p:pic>
        <p:nvPicPr>
          <p:cNvPr id="13" name="Picture 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28564" y="1365808"/>
            <a:ext cx="978817" cy="520647"/>
          </a:xfrm>
          <a:prstGeom prst="rect">
            <a:avLst/>
          </a:prstGeom>
        </p:spPr>
      </p:pic>
      <p:pic>
        <p:nvPicPr>
          <p:cNvPr id="14" name="Picture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83780" y="2827055"/>
            <a:ext cx="847866" cy="847866"/>
          </a:xfrm>
          <a:prstGeom prst="rect">
            <a:avLst/>
          </a:prstGeom>
        </p:spPr>
      </p:pic>
      <p:pic>
        <p:nvPicPr>
          <p:cNvPr id="15" name="Picture 1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68598" y="3373312"/>
            <a:ext cx="1215182" cy="694390"/>
          </a:xfrm>
          <a:prstGeom prst="rect">
            <a:avLst/>
          </a:prstGeom>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77841" y="5271472"/>
            <a:ext cx="673081" cy="708855"/>
          </a:xfrm>
          <a:prstGeom prst="rect">
            <a:avLst/>
          </a:prstGeom>
        </p:spPr>
      </p:pic>
      <p:pic>
        <p:nvPicPr>
          <p:cNvPr id="17" name="Picture 1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724855" y="5403023"/>
            <a:ext cx="1302963" cy="445750"/>
          </a:xfrm>
          <a:prstGeom prst="rect">
            <a:avLst/>
          </a:prstGeom>
        </p:spPr>
      </p:pic>
      <p:pic>
        <p:nvPicPr>
          <p:cNvPr id="18" name="Picture 1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817972" y="2852444"/>
            <a:ext cx="1283374" cy="527288"/>
          </a:xfrm>
          <a:prstGeom prst="rect">
            <a:avLst/>
          </a:prstGeom>
        </p:spPr>
      </p:pic>
      <p:pic>
        <p:nvPicPr>
          <p:cNvPr id="19" name="Picture 1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128100" y="5341383"/>
            <a:ext cx="1152024" cy="576012"/>
          </a:xfrm>
          <a:prstGeom prst="rect">
            <a:avLst/>
          </a:prstGeom>
        </p:spPr>
      </p:pic>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036842" y="5259594"/>
            <a:ext cx="1692527" cy="732609"/>
          </a:xfrm>
          <a:prstGeom prst="rect">
            <a:avLst/>
          </a:prstGeom>
        </p:spPr>
      </p:pic>
      <p:pic>
        <p:nvPicPr>
          <p:cNvPr id="21" name="Picture 20"/>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382032" y="5999184"/>
            <a:ext cx="549356" cy="521354"/>
          </a:xfrm>
          <a:prstGeom prst="rect">
            <a:avLst/>
          </a:prstGeom>
        </p:spPr>
      </p:pic>
      <p:pic>
        <p:nvPicPr>
          <p:cNvPr id="22" name="Picture 2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651794" y="3543557"/>
            <a:ext cx="1764394" cy="629833"/>
          </a:xfrm>
          <a:prstGeom prst="rect">
            <a:avLst/>
          </a:prstGeom>
        </p:spPr>
      </p:pic>
      <p:pic>
        <p:nvPicPr>
          <p:cNvPr id="23" name="Picture 2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105560" y="4213963"/>
            <a:ext cx="1585853" cy="634341"/>
          </a:xfrm>
          <a:prstGeom prst="rect">
            <a:avLst/>
          </a:prstGeom>
        </p:spPr>
      </p:pic>
    </p:spTree>
    <p:extLst>
      <p:ext uri="{BB962C8B-B14F-4D97-AF65-F5344CB8AC3E}">
        <p14:creationId xmlns:p14="http://schemas.microsoft.com/office/powerpoint/2010/main" val="231754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blank.potx" id="{71478247-EC27-4890-9B5B-3155623176A1}" vid="{0AF31E79-50FF-4517-B342-300525C55F48}"/>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theme>
</file>

<file path=docProps/app.xml><?xml version="1.0" encoding="utf-8"?>
<Properties xmlns="http://schemas.openxmlformats.org/officeDocument/2006/extended-properties" xmlns:vt="http://schemas.openxmlformats.org/officeDocument/2006/docPropsVTypes">
  <TotalTime>489</TotalTime>
  <Words>1060</Words>
  <Application>Microsoft Office PowerPoint</Application>
  <PresentationFormat>Widescreen</PresentationFormat>
  <Paragraphs>209</Paragraphs>
  <Slides>27</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HPE_Standard_Arial_16x9_v5</vt:lpstr>
      <vt:lpstr>TUTORIAL 5: HIGH PERFORMANCE DATA ANALYTICS 101</vt:lpstr>
      <vt:lpstr>Schedule</vt:lpstr>
      <vt:lpstr>Track 1:  Machine Learning</vt:lpstr>
      <vt:lpstr>Introduction</vt:lpstr>
      <vt:lpstr>PowerPoint Presentation</vt:lpstr>
      <vt:lpstr>PowerPoint Presentation</vt:lpstr>
      <vt:lpstr>PowerPoint Presentation</vt:lpstr>
      <vt:lpstr>Be Careful</vt:lpstr>
      <vt:lpstr>Data Analysis Pipeline</vt:lpstr>
      <vt:lpstr>PowerPoint Presentation</vt:lpstr>
      <vt:lpstr>Regression</vt:lpstr>
      <vt:lpstr>Assumption About You</vt:lpstr>
      <vt:lpstr>Types of Regression</vt:lpstr>
      <vt:lpstr>What is Linear Regression</vt:lpstr>
      <vt:lpstr>Finding Relationships</vt:lpstr>
      <vt:lpstr>Logistic Regression</vt:lpstr>
      <vt:lpstr>What is Logistics Regression</vt:lpstr>
      <vt:lpstr>Logistic Regression vs.. Linear Regression</vt:lpstr>
      <vt:lpstr>Clustering</vt:lpstr>
      <vt:lpstr>What is Clustering?</vt:lpstr>
      <vt:lpstr>Clustering Algorithms</vt:lpstr>
      <vt:lpstr>Clustering Is Easy, Isn’t It?</vt:lpstr>
      <vt:lpstr>Characteristics of Clusters</vt:lpstr>
      <vt:lpstr>Lesson Summary</vt:lpstr>
      <vt:lpstr>Take Away</vt:lpstr>
      <vt:lpstr>Advance Topics</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1:  Machine Learning</dc:title>
  <cp:lastModifiedBy>Lim, Wei Ann</cp:lastModifiedBy>
  <cp:revision>32</cp:revision>
  <dcterms:modified xsi:type="dcterms:W3CDTF">2017-03-13T08:42:52Z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