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0"/>
  </p:notesMasterIdLst>
  <p:handoutMasterIdLst>
    <p:handoutMasterId r:id="rId21"/>
  </p:handoutMasterIdLst>
  <p:sldIdLst>
    <p:sldId id="277" r:id="rId2"/>
    <p:sldId id="278" r:id="rId3"/>
    <p:sldId id="259" r:id="rId4"/>
    <p:sldId id="263" r:id="rId5"/>
    <p:sldId id="264" r:id="rId6"/>
    <p:sldId id="268" r:id="rId7"/>
    <p:sldId id="270" r:id="rId8"/>
    <p:sldId id="274" r:id="rId9"/>
    <p:sldId id="269" r:id="rId10"/>
    <p:sldId id="266" r:id="rId11"/>
    <p:sldId id="276" r:id="rId12"/>
    <p:sldId id="279" r:id="rId13"/>
    <p:sldId id="275" r:id="rId14"/>
    <p:sldId id="273" r:id="rId15"/>
    <p:sldId id="267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3" autoAdjust="0"/>
    <p:restoredTop sz="94660"/>
  </p:normalViewPr>
  <p:slideViewPr>
    <p:cSldViewPr>
      <p:cViewPr varScale="1">
        <p:scale>
          <a:sx n="77" d="100"/>
          <a:sy n="77" d="100"/>
        </p:scale>
        <p:origin x="16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урлаков Илья" userId="421651f7c7e77a74" providerId="LiveId" clId="{677F2C03-C771-4C9F-B005-2E232AE357CB}"/>
    <pc:docChg chg="modSld">
      <pc:chgData name="Бурлаков Илья" userId="421651f7c7e77a74" providerId="LiveId" clId="{677F2C03-C771-4C9F-B005-2E232AE357CB}" dt="2023-01-11T19:51:00.145" v="7" actId="20577"/>
      <pc:docMkLst>
        <pc:docMk/>
      </pc:docMkLst>
      <pc:sldChg chg="modSp mod">
        <pc:chgData name="Бурлаков Илья" userId="421651f7c7e77a74" providerId="LiveId" clId="{677F2C03-C771-4C9F-B005-2E232AE357CB}" dt="2023-01-11T19:50:47.775" v="1" actId="1076"/>
        <pc:sldMkLst>
          <pc:docMk/>
          <pc:sldMk cId="2585881786" sldId="277"/>
        </pc:sldMkLst>
        <pc:spChg chg="mod">
          <ac:chgData name="Бурлаков Илья" userId="421651f7c7e77a74" providerId="LiveId" clId="{677F2C03-C771-4C9F-B005-2E232AE357CB}" dt="2023-01-11T19:50:47.775" v="1" actId="1076"/>
          <ac:spMkLst>
            <pc:docMk/>
            <pc:sldMk cId="2585881786" sldId="277"/>
            <ac:spMk id="18" creationId="{A8990C8C-C63E-4C71-A186-7D79863AB39B}"/>
          </ac:spMkLst>
        </pc:spChg>
        <pc:spChg chg="mod">
          <ac:chgData name="Бурлаков Илья" userId="421651f7c7e77a74" providerId="LiveId" clId="{677F2C03-C771-4C9F-B005-2E232AE357CB}" dt="2023-01-11T19:50:44.291" v="0" actId="1076"/>
          <ac:spMkLst>
            <pc:docMk/>
            <pc:sldMk cId="2585881786" sldId="277"/>
            <ac:spMk id="19" creationId="{2A14F525-8351-4676-94AC-5FA3BEE8C5D7}"/>
          </ac:spMkLst>
        </pc:spChg>
      </pc:sldChg>
      <pc:sldChg chg="modSp mod">
        <pc:chgData name="Бурлаков Илья" userId="421651f7c7e77a74" providerId="LiveId" clId="{677F2C03-C771-4C9F-B005-2E232AE357CB}" dt="2023-01-11T19:51:00.145" v="7" actId="20577"/>
        <pc:sldMkLst>
          <pc:docMk/>
          <pc:sldMk cId="2732061845" sldId="278"/>
        </pc:sldMkLst>
        <pc:spChg chg="mod">
          <ac:chgData name="Бурлаков Илья" userId="421651f7c7e77a74" providerId="LiveId" clId="{677F2C03-C771-4C9F-B005-2E232AE357CB}" dt="2023-01-11T19:51:00.145" v="7" actId="20577"/>
          <ac:spMkLst>
            <pc:docMk/>
            <pc:sldMk cId="2732061845" sldId="278"/>
            <ac:spMk id="2" creationId="{D0AB8B20-D4D4-4611-822D-8EE21487C0FD}"/>
          </ac:spMkLst>
        </pc:spChg>
      </pc:sldChg>
    </pc:docChg>
  </pc:docChgLst>
  <pc:docChgLst>
    <pc:chgData name="Бурлаков Илья" userId="421651f7c7e77a74" providerId="LiveId" clId="{E669B7D8-2EF1-4CC1-8DB2-84EE25CBA6B6}"/>
    <pc:docChg chg="undo custSel addSld delSld modSld sldOrd">
      <pc:chgData name="Бурлаков Илья" userId="421651f7c7e77a74" providerId="LiveId" clId="{E669B7D8-2EF1-4CC1-8DB2-84EE25CBA6B6}" dt="2023-02-03T17:45:05.946" v="996" actId="1076"/>
      <pc:docMkLst>
        <pc:docMk/>
      </pc:docMkLst>
      <pc:sldChg chg="modSp mod">
        <pc:chgData name="Бурлаков Илья" userId="421651f7c7e77a74" providerId="LiveId" clId="{E669B7D8-2EF1-4CC1-8DB2-84EE25CBA6B6}" dt="2023-02-03T16:17:44.052" v="777" actId="122"/>
        <pc:sldMkLst>
          <pc:docMk/>
          <pc:sldMk cId="2129993449" sldId="259"/>
        </pc:sldMkLst>
        <pc:spChg chg="mod">
          <ac:chgData name="Бурлаков Илья" userId="421651f7c7e77a74" providerId="LiveId" clId="{E669B7D8-2EF1-4CC1-8DB2-84EE25CBA6B6}" dt="2023-02-03T16:17:44.052" v="777" actId="122"/>
          <ac:spMkLst>
            <pc:docMk/>
            <pc:sldMk cId="2129993449" sldId="259"/>
            <ac:spMk id="3" creationId="{1B11A35C-57E8-4F54-B6E8-683DA655F2F5}"/>
          </ac:spMkLst>
        </pc:spChg>
      </pc:sldChg>
      <pc:sldChg chg="modSp mod">
        <pc:chgData name="Бурлаков Илья" userId="421651f7c7e77a74" providerId="LiveId" clId="{E669B7D8-2EF1-4CC1-8DB2-84EE25CBA6B6}" dt="2023-02-03T16:18:21.399" v="782" actId="122"/>
        <pc:sldMkLst>
          <pc:docMk/>
          <pc:sldMk cId="1968425598" sldId="263"/>
        </pc:sldMkLst>
        <pc:spChg chg="mod">
          <ac:chgData name="Бурлаков Илья" userId="421651f7c7e77a74" providerId="LiveId" clId="{E669B7D8-2EF1-4CC1-8DB2-84EE25CBA6B6}" dt="2023-02-03T15:34:10.466" v="731" actId="20577"/>
          <ac:spMkLst>
            <pc:docMk/>
            <pc:sldMk cId="1968425598" sldId="263"/>
            <ac:spMk id="2" creationId="{43AF4AC9-C96E-4371-8B84-1B9A37F7CC03}"/>
          </ac:spMkLst>
        </pc:spChg>
        <pc:spChg chg="mod">
          <ac:chgData name="Бурлаков Илья" userId="421651f7c7e77a74" providerId="LiveId" clId="{E669B7D8-2EF1-4CC1-8DB2-84EE25CBA6B6}" dt="2023-02-03T15:38:12.691" v="773" actId="20577"/>
          <ac:spMkLst>
            <pc:docMk/>
            <pc:sldMk cId="1968425598" sldId="263"/>
            <ac:spMk id="3" creationId="{6B46DF0E-6A99-45F6-94C2-7353F468DBD1}"/>
          </ac:spMkLst>
        </pc:spChg>
        <pc:spChg chg="mod">
          <ac:chgData name="Бурлаков Илья" userId="421651f7c7e77a74" providerId="LiveId" clId="{E669B7D8-2EF1-4CC1-8DB2-84EE25CBA6B6}" dt="2023-02-03T16:18:21.399" v="782" actId="122"/>
          <ac:spMkLst>
            <pc:docMk/>
            <pc:sldMk cId="1968425598" sldId="263"/>
            <ac:spMk id="7" creationId="{5C98DF79-7B43-4F4C-8C52-F13C9C2358F0}"/>
          </ac:spMkLst>
        </pc:spChg>
      </pc:sldChg>
      <pc:sldChg chg="addSp delSp modSp mod">
        <pc:chgData name="Бурлаков Илья" userId="421651f7c7e77a74" providerId="LiveId" clId="{E669B7D8-2EF1-4CC1-8DB2-84EE25CBA6B6}" dt="2023-02-03T16:18:28.159" v="784" actId="122"/>
        <pc:sldMkLst>
          <pc:docMk/>
          <pc:sldMk cId="3522647510" sldId="264"/>
        </pc:sldMkLst>
        <pc:spChg chg="mod">
          <ac:chgData name="Бурлаков Илья" userId="421651f7c7e77a74" providerId="LiveId" clId="{E669B7D8-2EF1-4CC1-8DB2-84EE25CBA6B6}" dt="2023-02-03T16:18:28.159" v="784" actId="122"/>
          <ac:spMkLst>
            <pc:docMk/>
            <pc:sldMk cId="3522647510" sldId="264"/>
            <ac:spMk id="6" creationId="{53C5879C-BDBB-4584-BE52-3EE729D14388}"/>
          </ac:spMkLst>
        </pc:spChg>
        <pc:picChg chg="add mod modCrop">
          <ac:chgData name="Бурлаков Илья" userId="421651f7c7e77a74" providerId="LiveId" clId="{E669B7D8-2EF1-4CC1-8DB2-84EE25CBA6B6}" dt="2023-02-01T15:10:56.008" v="11" actId="732"/>
          <ac:picMkLst>
            <pc:docMk/>
            <pc:sldMk cId="3522647510" sldId="264"/>
            <ac:picMk id="5" creationId="{7BA09DB3-547B-4AEE-8A71-345752C45EF4}"/>
          </ac:picMkLst>
        </pc:picChg>
        <pc:picChg chg="del">
          <ac:chgData name="Бурлаков Илья" userId="421651f7c7e77a74" providerId="LiveId" clId="{E669B7D8-2EF1-4CC1-8DB2-84EE25CBA6B6}" dt="2023-02-01T15:09:57.976" v="0" actId="478"/>
          <ac:picMkLst>
            <pc:docMk/>
            <pc:sldMk cId="3522647510" sldId="264"/>
            <ac:picMk id="7" creationId="{4524A94A-1B3D-49DB-81EE-6B88E2244C7F}"/>
          </ac:picMkLst>
        </pc:picChg>
      </pc:sldChg>
      <pc:sldChg chg="modSp mod">
        <pc:chgData name="Бурлаков Илья" userId="421651f7c7e77a74" providerId="LiveId" clId="{E669B7D8-2EF1-4CC1-8DB2-84EE25CBA6B6}" dt="2023-02-03T17:38:21.608" v="839" actId="122"/>
        <pc:sldMkLst>
          <pc:docMk/>
          <pc:sldMk cId="782455063" sldId="266"/>
        </pc:sldMkLst>
        <pc:spChg chg="mod">
          <ac:chgData name="Бурлаков Илья" userId="421651f7c7e77a74" providerId="LiveId" clId="{E669B7D8-2EF1-4CC1-8DB2-84EE25CBA6B6}" dt="2023-02-03T17:38:21.608" v="839" actId="122"/>
          <ac:spMkLst>
            <pc:docMk/>
            <pc:sldMk cId="782455063" sldId="266"/>
            <ac:spMk id="9" creationId="{7AFDAC7C-A6A7-4879-ABF2-6159457DBBB9}"/>
          </ac:spMkLst>
        </pc:spChg>
        <pc:picChg chg="mod">
          <ac:chgData name="Бурлаков Илья" userId="421651f7c7e77a74" providerId="LiveId" clId="{E669B7D8-2EF1-4CC1-8DB2-84EE25CBA6B6}" dt="2023-02-03T17:37:43.824" v="798" actId="1076"/>
          <ac:picMkLst>
            <pc:docMk/>
            <pc:sldMk cId="782455063" sldId="266"/>
            <ac:picMk id="8" creationId="{2CFA75FF-D37F-4ED6-B9F6-C5A7620FC031}"/>
          </ac:picMkLst>
        </pc:picChg>
      </pc:sldChg>
      <pc:sldChg chg="addSp delSp modSp mod">
        <pc:chgData name="Бурлаков Илья" userId="421651f7c7e77a74" providerId="LiveId" clId="{E669B7D8-2EF1-4CC1-8DB2-84EE25CBA6B6}" dt="2023-02-03T17:39:09.640" v="846" actId="14100"/>
        <pc:sldMkLst>
          <pc:docMk/>
          <pc:sldMk cId="242446589" sldId="267"/>
        </pc:sldMkLst>
        <pc:spChg chg="mod">
          <ac:chgData name="Бурлаков Илья" userId="421651f7c7e77a74" providerId="LiveId" clId="{E669B7D8-2EF1-4CC1-8DB2-84EE25CBA6B6}" dt="2023-02-03T17:39:09.640" v="846" actId="14100"/>
          <ac:spMkLst>
            <pc:docMk/>
            <pc:sldMk cId="242446589" sldId="267"/>
            <ac:spMk id="2" creationId="{206A3440-1942-41C6-88D0-3296CEB61B67}"/>
          </ac:spMkLst>
        </pc:spChg>
        <pc:spChg chg="add mod">
          <ac:chgData name="Бурлаков Илья" userId="421651f7c7e77a74" providerId="LiveId" clId="{E669B7D8-2EF1-4CC1-8DB2-84EE25CBA6B6}" dt="2023-02-01T15:32:36.330" v="651" actId="478"/>
          <ac:spMkLst>
            <pc:docMk/>
            <pc:sldMk cId="242446589" sldId="267"/>
            <ac:spMk id="6" creationId="{281C23C6-BE02-43EE-88DF-A2C316DA35F7}"/>
          </ac:spMkLst>
        </pc:spChg>
        <pc:picChg chg="add mod ord">
          <ac:chgData name="Бурлаков Илья" userId="421651f7c7e77a74" providerId="LiveId" clId="{E669B7D8-2EF1-4CC1-8DB2-84EE25CBA6B6}" dt="2023-02-01T15:33:13.908" v="659" actId="14100"/>
          <ac:picMkLst>
            <pc:docMk/>
            <pc:sldMk cId="242446589" sldId="267"/>
            <ac:picMk id="8" creationId="{D2479121-D512-46B9-9BDA-E99B4213BC58}"/>
          </ac:picMkLst>
        </pc:picChg>
        <pc:picChg chg="del">
          <ac:chgData name="Бурлаков Илья" userId="421651f7c7e77a74" providerId="LiveId" clId="{E669B7D8-2EF1-4CC1-8DB2-84EE25CBA6B6}" dt="2023-02-01T15:32:36.330" v="651" actId="478"/>
          <ac:picMkLst>
            <pc:docMk/>
            <pc:sldMk cId="242446589" sldId="267"/>
            <ac:picMk id="13" creationId="{4BF92414-0AD7-4407-A376-F85BB82E67F2}"/>
          </ac:picMkLst>
        </pc:picChg>
      </pc:sldChg>
      <pc:sldChg chg="modSp mod">
        <pc:chgData name="Бурлаков Илья" userId="421651f7c7e77a74" providerId="LiveId" clId="{E669B7D8-2EF1-4CC1-8DB2-84EE25CBA6B6}" dt="2023-02-03T16:19:21.564" v="786" actId="122"/>
        <pc:sldMkLst>
          <pc:docMk/>
          <pc:sldMk cId="3955348596" sldId="268"/>
        </pc:sldMkLst>
        <pc:spChg chg="mod">
          <ac:chgData name="Бурлаков Илья" userId="421651f7c7e77a74" providerId="LiveId" clId="{E669B7D8-2EF1-4CC1-8DB2-84EE25CBA6B6}" dt="2023-02-03T16:19:21.564" v="786" actId="122"/>
          <ac:spMkLst>
            <pc:docMk/>
            <pc:sldMk cId="3955348596" sldId="268"/>
            <ac:spMk id="6" creationId="{26453DB7-64C7-4337-B358-EA854CF20949}"/>
          </ac:spMkLst>
        </pc:spChg>
      </pc:sldChg>
      <pc:sldChg chg="modSp mod ord">
        <pc:chgData name="Бурлаков Илья" userId="421651f7c7e77a74" providerId="LiveId" clId="{E669B7D8-2EF1-4CC1-8DB2-84EE25CBA6B6}" dt="2023-02-03T17:38:08.232" v="800" actId="122"/>
        <pc:sldMkLst>
          <pc:docMk/>
          <pc:sldMk cId="597353075" sldId="269"/>
        </pc:sldMkLst>
        <pc:spChg chg="mod">
          <ac:chgData name="Бурлаков Илья" userId="421651f7c7e77a74" providerId="LiveId" clId="{E669B7D8-2EF1-4CC1-8DB2-84EE25CBA6B6}" dt="2023-02-03T17:38:08.232" v="800" actId="122"/>
          <ac:spMkLst>
            <pc:docMk/>
            <pc:sldMk cId="597353075" sldId="269"/>
            <ac:spMk id="14" creationId="{3DF1DF6C-DE98-49AE-979B-68E7E97F5E99}"/>
          </ac:spMkLst>
        </pc:spChg>
        <pc:picChg chg="mod">
          <ac:chgData name="Бурлаков Илья" userId="421651f7c7e77a74" providerId="LiveId" clId="{E669B7D8-2EF1-4CC1-8DB2-84EE25CBA6B6}" dt="2023-02-01T15:34:23.399" v="665" actId="14100"/>
          <ac:picMkLst>
            <pc:docMk/>
            <pc:sldMk cId="597353075" sldId="269"/>
            <ac:picMk id="12" creationId="{839F0EB4-35AA-4A80-A089-93F5F6392635}"/>
          </ac:picMkLst>
        </pc:picChg>
      </pc:sldChg>
      <pc:sldChg chg="addSp delSp modSp mod">
        <pc:chgData name="Бурлаков Илья" userId="421651f7c7e77a74" providerId="LiveId" clId="{E669B7D8-2EF1-4CC1-8DB2-84EE25CBA6B6}" dt="2023-02-03T16:19:35.667" v="791" actId="122"/>
        <pc:sldMkLst>
          <pc:docMk/>
          <pc:sldMk cId="3731822640" sldId="270"/>
        </pc:sldMkLst>
        <pc:spChg chg="mod">
          <ac:chgData name="Бурлаков Илья" userId="421651f7c7e77a74" providerId="LiveId" clId="{E669B7D8-2EF1-4CC1-8DB2-84EE25CBA6B6}" dt="2023-02-03T16:19:35.667" v="791" actId="122"/>
          <ac:spMkLst>
            <pc:docMk/>
            <pc:sldMk cId="3731822640" sldId="270"/>
            <ac:spMk id="4" creationId="{7C886F30-2221-4FE0-A709-9D693C885E95}"/>
          </ac:spMkLst>
        </pc:spChg>
        <pc:spChg chg="add del mod">
          <ac:chgData name="Бурлаков Илья" userId="421651f7c7e77a74" providerId="LiveId" clId="{E669B7D8-2EF1-4CC1-8DB2-84EE25CBA6B6}" dt="2023-02-01T16:01:01.145" v="668"/>
          <ac:spMkLst>
            <pc:docMk/>
            <pc:sldMk cId="3731822640" sldId="270"/>
            <ac:spMk id="5" creationId="{335B31B4-C35D-4FF6-9B44-9435FEFB1783}"/>
          </ac:spMkLst>
        </pc:spChg>
        <pc:picChg chg="add mod ord">
          <ac:chgData name="Бурлаков Илья" userId="421651f7c7e77a74" providerId="LiveId" clId="{E669B7D8-2EF1-4CC1-8DB2-84EE25CBA6B6}" dt="2023-02-01T16:01:23.534" v="676" actId="1076"/>
          <ac:picMkLst>
            <pc:docMk/>
            <pc:sldMk cId="3731822640" sldId="270"/>
            <ac:picMk id="7" creationId="{148D4D33-CE77-429A-A03B-9A633BD83F14}"/>
          </ac:picMkLst>
        </pc:picChg>
        <pc:picChg chg="del">
          <ac:chgData name="Бурлаков Илья" userId="421651f7c7e77a74" providerId="LiveId" clId="{E669B7D8-2EF1-4CC1-8DB2-84EE25CBA6B6}" dt="2023-02-01T16:01:00.725" v="666" actId="478"/>
          <ac:picMkLst>
            <pc:docMk/>
            <pc:sldMk cId="3731822640" sldId="270"/>
            <ac:picMk id="8" creationId="{E9B4C5D4-D152-42F5-8CE3-BB43439A3409}"/>
          </ac:picMkLst>
        </pc:picChg>
        <pc:picChg chg="mod">
          <ac:chgData name="Бурлаков Илья" userId="421651f7c7e77a74" providerId="LiveId" clId="{E669B7D8-2EF1-4CC1-8DB2-84EE25CBA6B6}" dt="2023-02-01T16:01:21.984" v="675" actId="1076"/>
          <ac:picMkLst>
            <pc:docMk/>
            <pc:sldMk cId="3731822640" sldId="270"/>
            <ac:picMk id="10" creationId="{053A18BC-AA7D-4DC0-934D-BD70424485C8}"/>
          </ac:picMkLst>
        </pc:picChg>
      </pc:sldChg>
      <pc:sldChg chg="del">
        <pc:chgData name="Бурлаков Илья" userId="421651f7c7e77a74" providerId="LiveId" clId="{E669B7D8-2EF1-4CC1-8DB2-84EE25CBA6B6}" dt="2023-02-01T15:33:34.521" v="660" actId="2696"/>
        <pc:sldMkLst>
          <pc:docMk/>
          <pc:sldMk cId="980304354" sldId="271"/>
        </pc:sldMkLst>
      </pc:sldChg>
      <pc:sldChg chg="del">
        <pc:chgData name="Бурлаков Илья" userId="421651f7c7e77a74" providerId="LiveId" clId="{E669B7D8-2EF1-4CC1-8DB2-84EE25CBA6B6}" dt="2023-02-01T15:31:31.437" v="599" actId="2696"/>
        <pc:sldMkLst>
          <pc:docMk/>
          <pc:sldMk cId="1447176953" sldId="272"/>
        </pc:sldMkLst>
      </pc:sldChg>
      <pc:sldChg chg="addSp delSp modSp mod">
        <pc:chgData name="Бурлаков Илья" userId="421651f7c7e77a74" providerId="LiveId" clId="{E669B7D8-2EF1-4CC1-8DB2-84EE25CBA6B6}" dt="2023-02-03T17:32:12.428" v="796" actId="20577"/>
        <pc:sldMkLst>
          <pc:docMk/>
          <pc:sldMk cId="2818169849" sldId="274"/>
        </pc:sldMkLst>
        <pc:spChg chg="mod">
          <ac:chgData name="Бурлаков Илья" userId="421651f7c7e77a74" providerId="LiveId" clId="{E669B7D8-2EF1-4CC1-8DB2-84EE25CBA6B6}" dt="2023-02-03T16:19:46.377" v="794" actId="122"/>
          <ac:spMkLst>
            <pc:docMk/>
            <pc:sldMk cId="2818169849" sldId="274"/>
            <ac:spMk id="4" creationId="{7C886F30-2221-4FE0-A709-9D693C885E95}"/>
          </ac:spMkLst>
        </pc:spChg>
        <pc:spChg chg="add mod">
          <ac:chgData name="Бурлаков Илья" userId="421651f7c7e77a74" providerId="LiveId" clId="{E669B7D8-2EF1-4CC1-8DB2-84EE25CBA6B6}" dt="2023-02-03T17:32:12.428" v="796" actId="20577"/>
          <ac:spMkLst>
            <pc:docMk/>
            <pc:sldMk cId="2818169849" sldId="274"/>
            <ac:spMk id="8" creationId="{E3C67572-7585-42C4-87A1-630C08397056}"/>
          </ac:spMkLst>
        </pc:spChg>
        <pc:picChg chg="del mod">
          <ac:chgData name="Бурлаков Илья" userId="421651f7c7e77a74" providerId="LiveId" clId="{E669B7D8-2EF1-4CC1-8DB2-84EE25CBA6B6}" dt="2023-02-01T16:03:36.069" v="681" actId="478"/>
          <ac:picMkLst>
            <pc:docMk/>
            <pc:sldMk cId="2818169849" sldId="274"/>
            <ac:picMk id="5" creationId="{4CAEB3C4-FF99-4E2E-BB4A-4735456C3004}"/>
          </ac:picMkLst>
        </pc:picChg>
        <pc:picChg chg="add mod">
          <ac:chgData name="Бурлаков Илья" userId="421651f7c7e77a74" providerId="LiveId" clId="{E669B7D8-2EF1-4CC1-8DB2-84EE25CBA6B6}" dt="2023-02-01T16:03:48.205" v="683" actId="1076"/>
          <ac:picMkLst>
            <pc:docMk/>
            <pc:sldMk cId="2818169849" sldId="274"/>
            <ac:picMk id="6" creationId="{2A4A5615-8257-4B49-897E-69D2963FBCA1}"/>
          </ac:picMkLst>
        </pc:picChg>
        <pc:picChg chg="mod">
          <ac:chgData name="Бурлаков Илья" userId="421651f7c7e77a74" providerId="LiveId" clId="{E669B7D8-2EF1-4CC1-8DB2-84EE25CBA6B6}" dt="2023-02-01T16:03:59.964" v="685" actId="14100"/>
          <ac:picMkLst>
            <pc:docMk/>
            <pc:sldMk cId="2818169849" sldId="274"/>
            <ac:picMk id="10" creationId="{053A18BC-AA7D-4DC0-934D-BD70424485C8}"/>
          </ac:picMkLst>
        </pc:picChg>
      </pc:sldChg>
      <pc:sldChg chg="modSp mod">
        <pc:chgData name="Бурлаков Илья" userId="421651f7c7e77a74" providerId="LiveId" clId="{E669B7D8-2EF1-4CC1-8DB2-84EE25CBA6B6}" dt="2023-02-03T17:38:55.034" v="845" actId="122"/>
        <pc:sldMkLst>
          <pc:docMk/>
          <pc:sldMk cId="3266918613" sldId="275"/>
        </pc:sldMkLst>
        <pc:spChg chg="mod">
          <ac:chgData name="Бурлаков Илья" userId="421651f7c7e77a74" providerId="LiveId" clId="{E669B7D8-2EF1-4CC1-8DB2-84EE25CBA6B6}" dt="2023-02-03T17:38:55.034" v="845" actId="122"/>
          <ac:spMkLst>
            <pc:docMk/>
            <pc:sldMk cId="3266918613" sldId="275"/>
            <ac:spMk id="4" creationId="{FA3987A1-BFED-4024-8ACD-1FF4C7B57EF7}"/>
          </ac:spMkLst>
        </pc:spChg>
      </pc:sldChg>
      <pc:sldChg chg="addSp delSp modSp mod">
        <pc:chgData name="Бурлаков Илья" userId="421651f7c7e77a74" providerId="LiveId" clId="{E669B7D8-2EF1-4CC1-8DB2-84EE25CBA6B6}" dt="2023-02-03T17:38:40.650" v="841" actId="122"/>
        <pc:sldMkLst>
          <pc:docMk/>
          <pc:sldMk cId="3612530042" sldId="276"/>
        </pc:sldMkLst>
        <pc:spChg chg="mod">
          <ac:chgData name="Бурлаков Илья" userId="421651f7c7e77a74" providerId="LiveId" clId="{E669B7D8-2EF1-4CC1-8DB2-84EE25CBA6B6}" dt="2023-02-01T15:20:04.670" v="242" actId="20577"/>
          <ac:spMkLst>
            <pc:docMk/>
            <pc:sldMk cId="3612530042" sldId="276"/>
            <ac:spMk id="2" creationId="{DFFE5D9E-9DAD-43FB-A700-99775F53CB6E}"/>
          </ac:spMkLst>
        </pc:spChg>
        <pc:spChg chg="mod">
          <ac:chgData name="Бурлаков Илья" userId="421651f7c7e77a74" providerId="LiveId" clId="{E669B7D8-2EF1-4CC1-8DB2-84EE25CBA6B6}" dt="2023-02-01T15:28:33.423" v="576" actId="20577"/>
          <ac:spMkLst>
            <pc:docMk/>
            <pc:sldMk cId="3612530042" sldId="276"/>
            <ac:spMk id="3" creationId="{AC5384EB-B1E4-4B9E-BCC3-4E9AC36C3361}"/>
          </ac:spMkLst>
        </pc:spChg>
        <pc:spChg chg="mod">
          <ac:chgData name="Бурлаков Илья" userId="421651f7c7e77a74" providerId="LiveId" clId="{E669B7D8-2EF1-4CC1-8DB2-84EE25CBA6B6}" dt="2023-02-03T17:38:40.650" v="841" actId="122"/>
          <ac:spMkLst>
            <pc:docMk/>
            <pc:sldMk cId="3612530042" sldId="276"/>
            <ac:spMk id="4" creationId="{46FD7DD9-E148-49EB-A50E-E35E66FE97BC}"/>
          </ac:spMkLst>
        </pc:spChg>
        <pc:picChg chg="add mod">
          <ac:chgData name="Бурлаков Илья" userId="421651f7c7e77a74" providerId="LiveId" clId="{E669B7D8-2EF1-4CC1-8DB2-84EE25CBA6B6}" dt="2023-02-01T15:15:10.303" v="45" actId="14100"/>
          <ac:picMkLst>
            <pc:docMk/>
            <pc:sldMk cId="3612530042" sldId="276"/>
            <ac:picMk id="6" creationId="{89A61401-FCE4-4A7D-BFFD-EEA91FF8B286}"/>
          </ac:picMkLst>
        </pc:picChg>
        <pc:picChg chg="del">
          <ac:chgData name="Бурлаков Илья" userId="421651f7c7e77a74" providerId="LiveId" clId="{E669B7D8-2EF1-4CC1-8DB2-84EE25CBA6B6}" dt="2023-02-01T15:14:06.403" v="34" actId="478"/>
          <ac:picMkLst>
            <pc:docMk/>
            <pc:sldMk cId="3612530042" sldId="276"/>
            <ac:picMk id="7" creationId="{2A8A46F8-DD9F-4C0A-A845-D9461484F852}"/>
          </ac:picMkLst>
        </pc:picChg>
      </pc:sldChg>
      <pc:sldChg chg="modSp mod">
        <pc:chgData name="Бурлаков Илья" userId="421651f7c7e77a74" providerId="LiveId" clId="{E669B7D8-2EF1-4CC1-8DB2-84EE25CBA6B6}" dt="2023-02-03T16:18:00.925" v="779" actId="122"/>
        <pc:sldMkLst>
          <pc:docMk/>
          <pc:sldMk cId="2732061845" sldId="278"/>
        </pc:sldMkLst>
        <pc:spChg chg="mod">
          <ac:chgData name="Бурлаков Илья" userId="421651f7c7e77a74" providerId="LiveId" clId="{E669B7D8-2EF1-4CC1-8DB2-84EE25CBA6B6}" dt="2023-02-01T16:06:19.705" v="707" actId="1076"/>
          <ac:spMkLst>
            <pc:docMk/>
            <pc:sldMk cId="2732061845" sldId="278"/>
            <ac:spMk id="3" creationId="{683E6F9C-C384-43D9-B4ED-A6A4E1577B59}"/>
          </ac:spMkLst>
        </pc:spChg>
        <pc:spChg chg="mod">
          <ac:chgData name="Бурлаков Илья" userId="421651f7c7e77a74" providerId="LiveId" clId="{E669B7D8-2EF1-4CC1-8DB2-84EE25CBA6B6}" dt="2023-02-03T16:18:00.925" v="779" actId="122"/>
          <ac:spMkLst>
            <pc:docMk/>
            <pc:sldMk cId="2732061845" sldId="278"/>
            <ac:spMk id="5" creationId="{BEF7D885-3A2A-4D95-AC8B-03F632E12D60}"/>
          </ac:spMkLst>
        </pc:spChg>
        <pc:picChg chg="mod">
          <ac:chgData name="Бурлаков Илья" userId="421651f7c7e77a74" providerId="LiveId" clId="{E669B7D8-2EF1-4CC1-8DB2-84EE25CBA6B6}" dt="2023-02-01T16:06:17.256" v="706" actId="1076"/>
          <ac:picMkLst>
            <pc:docMk/>
            <pc:sldMk cId="2732061845" sldId="278"/>
            <ac:picMk id="6" creationId="{890CB6CA-4445-4F6B-99FF-EC0B360EAEF2}"/>
          </ac:picMkLst>
        </pc:picChg>
      </pc:sldChg>
      <pc:sldChg chg="modSp add mod">
        <pc:chgData name="Бурлаков Илья" userId="421651f7c7e77a74" providerId="LiveId" clId="{E669B7D8-2EF1-4CC1-8DB2-84EE25CBA6B6}" dt="2023-02-03T17:38:48.885" v="843" actId="122"/>
        <pc:sldMkLst>
          <pc:docMk/>
          <pc:sldMk cId="691817191" sldId="279"/>
        </pc:sldMkLst>
        <pc:spChg chg="mod">
          <ac:chgData name="Бурлаков Илья" userId="421651f7c7e77a74" providerId="LiveId" clId="{E669B7D8-2EF1-4CC1-8DB2-84EE25CBA6B6}" dt="2023-02-01T15:29:01.980" v="598" actId="20577"/>
          <ac:spMkLst>
            <pc:docMk/>
            <pc:sldMk cId="691817191" sldId="279"/>
            <ac:spMk id="2" creationId="{DFFE5D9E-9DAD-43FB-A700-99775F53CB6E}"/>
          </ac:spMkLst>
        </pc:spChg>
        <pc:spChg chg="mod">
          <ac:chgData name="Бурлаков Илья" userId="421651f7c7e77a74" providerId="LiveId" clId="{E669B7D8-2EF1-4CC1-8DB2-84EE25CBA6B6}" dt="2023-02-03T17:38:48.885" v="843" actId="122"/>
          <ac:spMkLst>
            <pc:docMk/>
            <pc:sldMk cId="691817191" sldId="279"/>
            <ac:spMk id="4" creationId="{46FD7DD9-E148-49EB-A50E-E35E66FE97BC}"/>
          </ac:spMkLst>
        </pc:spChg>
      </pc:sldChg>
      <pc:sldChg chg="modSp new mod">
        <pc:chgData name="Бурлаков Илья" userId="421651f7c7e77a74" providerId="LiveId" clId="{E669B7D8-2EF1-4CC1-8DB2-84EE25CBA6B6}" dt="2023-02-03T17:44:58.819" v="994" actId="1076"/>
        <pc:sldMkLst>
          <pc:docMk/>
          <pc:sldMk cId="3246896520" sldId="280"/>
        </pc:sldMkLst>
        <pc:spChg chg="mod">
          <ac:chgData name="Бурлаков Илья" userId="421651f7c7e77a74" providerId="LiveId" clId="{E669B7D8-2EF1-4CC1-8DB2-84EE25CBA6B6}" dt="2023-02-03T17:44:58.819" v="994" actId="1076"/>
          <ac:spMkLst>
            <pc:docMk/>
            <pc:sldMk cId="3246896520" sldId="280"/>
            <ac:spMk id="2" creationId="{B1026FAA-0851-4B66-814E-4D68CB59F5BD}"/>
          </ac:spMkLst>
        </pc:spChg>
      </pc:sldChg>
      <pc:sldChg chg="addSp delSp modSp new mod">
        <pc:chgData name="Бурлаков Илья" userId="421651f7c7e77a74" providerId="LiveId" clId="{E669B7D8-2EF1-4CC1-8DB2-84EE25CBA6B6}" dt="2023-02-03T17:43:24.330" v="993" actId="1076"/>
        <pc:sldMkLst>
          <pc:docMk/>
          <pc:sldMk cId="3092314750" sldId="281"/>
        </pc:sldMkLst>
        <pc:spChg chg="mod">
          <ac:chgData name="Бурлаков Илья" userId="421651f7c7e77a74" providerId="LiveId" clId="{E669B7D8-2EF1-4CC1-8DB2-84EE25CBA6B6}" dt="2023-02-03T17:43:24.330" v="993" actId="1076"/>
          <ac:spMkLst>
            <pc:docMk/>
            <pc:sldMk cId="3092314750" sldId="281"/>
            <ac:spMk id="2" creationId="{3F790035-89B8-4A3F-B744-CEC21BB49041}"/>
          </ac:spMkLst>
        </pc:spChg>
        <pc:spChg chg="del">
          <ac:chgData name="Бурлаков Илья" userId="421651f7c7e77a74" providerId="LiveId" clId="{E669B7D8-2EF1-4CC1-8DB2-84EE25CBA6B6}" dt="2023-02-03T17:40:48.910" v="875"/>
          <ac:spMkLst>
            <pc:docMk/>
            <pc:sldMk cId="3092314750" sldId="281"/>
            <ac:spMk id="3" creationId="{53B42DFE-48CF-478E-9EF5-990761611960}"/>
          </ac:spMkLst>
        </pc:spChg>
        <pc:picChg chg="add mod ord">
          <ac:chgData name="Бурлаков Илья" userId="421651f7c7e77a74" providerId="LiveId" clId="{E669B7D8-2EF1-4CC1-8DB2-84EE25CBA6B6}" dt="2023-02-03T17:43:21.929" v="992" actId="14100"/>
          <ac:picMkLst>
            <pc:docMk/>
            <pc:sldMk cId="3092314750" sldId="281"/>
            <ac:picMk id="5" creationId="{C235DC72-370E-4843-B04B-1EE559007FA4}"/>
          </ac:picMkLst>
        </pc:picChg>
      </pc:sldChg>
      <pc:sldChg chg="modSp new mod">
        <pc:chgData name="Бурлаков Илья" userId="421651f7c7e77a74" providerId="LiveId" clId="{E669B7D8-2EF1-4CC1-8DB2-84EE25CBA6B6}" dt="2023-02-03T17:45:05.946" v="996" actId="1076"/>
        <pc:sldMkLst>
          <pc:docMk/>
          <pc:sldMk cId="4056726873" sldId="282"/>
        </pc:sldMkLst>
        <pc:spChg chg="mod">
          <ac:chgData name="Бурлаков Илья" userId="421651f7c7e77a74" providerId="LiveId" clId="{E669B7D8-2EF1-4CC1-8DB2-84EE25CBA6B6}" dt="2023-02-03T17:45:05.946" v="996" actId="1076"/>
          <ac:spMkLst>
            <pc:docMk/>
            <pc:sldMk cId="4056726873" sldId="282"/>
            <ac:spMk id="2" creationId="{05F59E0C-483D-4199-94BC-F986440661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F6A77-E01F-4EB8-96F8-E703A4F1C1D9}" type="datetimeFigureOut">
              <a:rPr lang="ru-RU" smtClean="0"/>
              <a:pPr/>
              <a:t>01.02.2023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54AD-C3BC-488F-962F-3B58730A259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04B5-9EB8-40E9-A711-AEBBC1368ABA}" type="datetimeFigureOut">
              <a:rPr lang="ru-RU" smtClean="0"/>
              <a:pPr/>
              <a:t>01.02.2023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1209F-55BE-4784-962F-81CAAC6B782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A06E-2EAA-47E5-AB6C-BAC091DFD733}" type="datetime1">
              <a:rPr lang="ru-RU" smtClean="0"/>
              <a:pPr/>
              <a:t>01.02.2023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0540-023B-48C8-828F-07CD431C0717}" type="datetime1">
              <a:rPr lang="ru-RU" smtClean="0"/>
              <a:pPr/>
              <a:t>01.02.2023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900E-D05D-47AD-9941-83A3E2B61246}" type="datetime1">
              <a:rPr lang="ru-RU" smtClean="0"/>
              <a:pPr/>
              <a:t>01.02.2023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5555-10F9-4CFA-BEDB-9E668FCB1037}" type="datetime1">
              <a:rPr lang="ru-RU" smtClean="0"/>
              <a:pPr/>
              <a:t>01.02.2023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2D4F-A335-4A7A-873C-21D152F1324E}" type="datetime1">
              <a:rPr lang="ru-RU" smtClean="0"/>
              <a:pPr/>
              <a:t>01.02.2023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5677-0615-4968-85F3-8407B2664DDB}" type="datetime1">
              <a:rPr lang="ru-RU" smtClean="0"/>
              <a:pPr/>
              <a:t>01.02.2023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F382-7CEE-4578-8E6A-D31E501E234D}" type="datetime1">
              <a:rPr lang="ru-RU" smtClean="0"/>
              <a:pPr/>
              <a:t>01.02.2023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A224-3CC0-404A-A3E6-A2502BC39327}" type="datetime1">
              <a:rPr lang="ru-RU" smtClean="0"/>
              <a:pPr/>
              <a:t>01.02.2023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B7CE-6421-491D-B26C-E9A893757AD9}" type="datetime1">
              <a:rPr lang="ru-RU" smtClean="0"/>
              <a:pPr/>
              <a:t>01.02.2023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B786-7BD0-4F3B-B835-687F8C7AC50F}" type="datetime1">
              <a:rPr lang="ru-RU" smtClean="0"/>
              <a:pPr/>
              <a:t>01.02.2023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6400-8CF6-46CB-B486-22DF18B60E49}" type="datetime1">
              <a:rPr lang="ru-RU" smtClean="0"/>
              <a:pPr/>
              <a:t>01.02.2023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0BC07-7E58-4832-A951-6AF029C97904}" type="datetime1">
              <a:rPr lang="ru-RU" smtClean="0"/>
              <a:pPr/>
              <a:t>01.02.2023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info.ru/sites/default/files/lora/pic12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A8990C8C-C63E-4C71-A186-7D79863AB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706845"/>
            <a:ext cx="6858000" cy="589364"/>
          </a:xfrm>
        </p:spPr>
        <p:txBody>
          <a:bodyPr>
            <a:normAutofit/>
          </a:bodyPr>
          <a:lstStyle/>
          <a:p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Тема: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 Разработка низкоскоростной дуплексной системы связи для применения в комплексах БПЛА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A14F525-8351-4676-94AC-5FA3BEE8C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2080" y="4564473"/>
            <a:ext cx="3209984" cy="1044169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ru-RU" sz="12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</a:t>
            </a:r>
            <a:r>
              <a: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группы РФ 17-14 </a:t>
            </a:r>
          </a:p>
          <a:p>
            <a:pPr algn="r">
              <a:spcBef>
                <a:spcPts val="0"/>
              </a:spcBef>
            </a:pPr>
            <a:r>
              <a: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Бурлаков И.Е.</a:t>
            </a:r>
          </a:p>
          <a:p>
            <a:pPr algn="r">
              <a:spcBef>
                <a:spcPts val="0"/>
              </a:spcBef>
            </a:pPr>
            <a:r>
              <a:rPr lang="ru-RU" sz="12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</a:t>
            </a:r>
            <a:r>
              <a: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кандидат технических наук </a:t>
            </a:r>
          </a:p>
          <a:p>
            <a:pPr algn="r">
              <a:spcBef>
                <a:spcPts val="0"/>
              </a:spcBef>
            </a:pPr>
            <a:r>
              <a:rPr lang="ru-RU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Кудинов Д.С.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C1039B59-B31C-47C3-BC7A-6038720D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16120"/>
            <a:ext cx="6858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1350" dirty="0"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</a:t>
            </a:r>
          </a:p>
          <a:p>
            <a:pPr algn="ctr"/>
            <a:r>
              <a:rPr lang="ru-RU" altLang="ru-RU" sz="1350" dirty="0">
                <a:latin typeface="Times New Roman" pitchFamily="18" charset="0"/>
                <a:cs typeface="Times New Roman" pitchFamily="18" charset="0"/>
              </a:rPr>
              <a:t>образовательное учреждение </a:t>
            </a:r>
          </a:p>
          <a:p>
            <a:pPr algn="ctr"/>
            <a:r>
              <a:rPr lang="ru-RU" altLang="ru-RU" sz="1350" dirty="0">
                <a:latin typeface="Times New Roman" pitchFamily="18" charset="0"/>
                <a:cs typeface="Times New Roman" pitchFamily="18" charset="0"/>
              </a:rPr>
              <a:t>высшего образования</a:t>
            </a:r>
          </a:p>
          <a:p>
            <a:pPr algn="ctr"/>
            <a:r>
              <a:rPr lang="ru-RU" altLang="ru-RU" sz="1350" dirty="0">
                <a:latin typeface="Times New Roman" pitchFamily="18" charset="0"/>
                <a:cs typeface="Times New Roman" pitchFamily="18" charset="0"/>
              </a:rPr>
              <a:t>«Сибирский федеральный университет»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02D70202-B2B4-438E-8CED-90ED54212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088766"/>
            <a:ext cx="688538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350" u="sng" dirty="0">
                <a:latin typeface="Times New Roman" pitchFamily="18" charset="0"/>
                <a:cs typeface="Times New Roman" pitchFamily="18" charset="0"/>
              </a:rPr>
              <a:t>Институт инженерной физики и радиоэлектроники</a:t>
            </a: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2469051C-486D-4288-95F6-346F729B6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78129"/>
            <a:ext cx="685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b="1" dirty="0">
                <a:latin typeface="Times New Roman" pitchFamily="18" charset="0"/>
                <a:cs typeface="Times New Roman" pitchFamily="18" charset="0"/>
              </a:rPr>
              <a:t>Дипломная работа 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1F7D9A18-0037-4A6E-B54A-87604FF21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949280"/>
            <a:ext cx="68580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350" dirty="0">
                <a:latin typeface="Times New Roman" pitchFamily="18" charset="0"/>
                <a:cs typeface="Times New Roman" pitchFamily="18" charset="0"/>
              </a:rPr>
              <a:t>Красноярск 2023</a:t>
            </a:r>
          </a:p>
        </p:txBody>
      </p:sp>
      <p:sp>
        <p:nvSpPr>
          <p:cNvPr id="24" name="AutoShape 2" descr="Картинки по запросу космические электростанции">
            <a:extLst>
              <a:ext uri="{FF2B5EF4-FFF2-40B4-BE49-F238E27FC236}">
                <a16:creationId xmlns:a16="http://schemas.microsoft.com/office/drawing/2014/main" id="{16B654F4-F74E-4FCE-9AD9-EED73861F0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9681" y="-377012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 dirty="0"/>
          </a:p>
        </p:txBody>
      </p:sp>
      <p:sp>
        <p:nvSpPr>
          <p:cNvPr id="25" name="AutoShape 4" descr="Картинки по запросу космические электростанции">
            <a:extLst>
              <a:ext uri="{FF2B5EF4-FFF2-40B4-BE49-F238E27FC236}">
                <a16:creationId xmlns:a16="http://schemas.microsoft.com/office/drawing/2014/main" id="{845F3F77-7952-4DB6-B14D-25CBAF1F78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9681" y="-377012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350" dirty="0"/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1CBEDEBE-C787-4F1D-A89C-810DE9590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356658"/>
            <a:ext cx="688538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350" u="sng" dirty="0">
                <a:latin typeface="Times New Roman" pitchFamily="18" charset="0"/>
                <a:cs typeface="Times New Roman" pitchFamily="18" charset="0"/>
              </a:rPr>
              <a:t>Кафедра «Радиоэлектронные системы»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4F5B878E-807F-43A7-A0AB-71C47F8F0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145512"/>
            <a:ext cx="68580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25.05.03 Техническая эксплуатация транспортного радиооборудования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88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75CCB-7293-444D-B22B-99FF5F44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40241"/>
            <a:ext cx="7886700" cy="994172"/>
          </a:xfrm>
        </p:spPr>
        <p:txBody>
          <a:bodyPr/>
          <a:lstStyle/>
          <a:p>
            <a:pPr algn="ctr"/>
            <a:r>
              <a:rPr lang="ru-RU" dirty="0"/>
              <a:t>Структурная схема работы ПО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CFA75FF-D37F-4ED6-B9F6-C5A7620FC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83" y="1807446"/>
            <a:ext cx="6274234" cy="4402898"/>
          </a:xfr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FDAC7C-A6A7-4879-ABF2-6159457D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309320"/>
            <a:ext cx="2133600" cy="365125"/>
          </a:xfrm>
        </p:spPr>
        <p:txBody>
          <a:bodyPr/>
          <a:lstStyle/>
          <a:p>
            <a:pPr algn="ctr"/>
            <a:fld id="{A013AB5D-EDEA-43F7-8D2F-8FF4FE69EAFF}" type="slidenum">
              <a:rPr lang="ru-RU" smtClean="0"/>
              <a:pPr algn="ctr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45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E5D9E-9DAD-43FB-A700-99775F53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70942"/>
            <a:ext cx="7886700" cy="994172"/>
          </a:xfrm>
        </p:spPr>
        <p:txBody>
          <a:bodyPr/>
          <a:lstStyle/>
          <a:p>
            <a:r>
              <a:rPr lang="ru-RU" dirty="0"/>
              <a:t>Анализ канала связи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384EB-B1E4-4B9E-BCC3-4E9AC36C3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988840"/>
            <a:ext cx="4139952" cy="3501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Вероятность битовой ошибки: </a:t>
            </a:r>
          </a:p>
          <a:p>
            <a:pPr marL="0" indent="0" algn="ctr">
              <a:buNone/>
            </a:pPr>
            <a:r>
              <a:rPr lang="en-US" sz="2000" dirty="0"/>
              <a:t>BER = 10</a:t>
            </a:r>
            <a:r>
              <a:rPr lang="en-US" sz="2000" baseline="30000" dirty="0"/>
              <a:t>-2</a:t>
            </a:r>
            <a:endParaRPr lang="en-US" sz="2000" baseline="300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/>
              <a:t>Чувствительность приемников:</a:t>
            </a:r>
          </a:p>
          <a:p>
            <a:pPr marL="0" indent="0" algn="ctr">
              <a:buNone/>
            </a:pPr>
            <a:r>
              <a:rPr lang="en-US" sz="2000" dirty="0" err="1"/>
              <a:t>P</a:t>
            </a:r>
            <a:r>
              <a:rPr lang="en-US" sz="2000" baseline="-25000" dirty="0" err="1"/>
              <a:t>rx</a:t>
            </a:r>
            <a:r>
              <a:rPr lang="ru-RU" sz="2000" baseline="-25000" dirty="0"/>
              <a:t> </a:t>
            </a:r>
            <a:r>
              <a:rPr lang="en-US" sz="2000" baseline="-25000" dirty="0"/>
              <a:t>min </a:t>
            </a:r>
            <a:r>
              <a:rPr lang="en-US" sz="2000" dirty="0"/>
              <a:t>= -123.34</a:t>
            </a:r>
            <a:r>
              <a:rPr lang="ru-RU" sz="2000" dirty="0"/>
              <a:t> дБ</a:t>
            </a:r>
          </a:p>
          <a:p>
            <a:pPr marL="0" indent="0" algn="just">
              <a:buNone/>
            </a:pPr>
            <a:r>
              <a:rPr lang="ru-RU" sz="2000" dirty="0"/>
              <a:t>Бюджет канала связи: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 err="1"/>
              <a:t>L</a:t>
            </a:r>
            <a:r>
              <a:rPr lang="en-US" sz="2000" baseline="-25000" dirty="0" err="1"/>
              <a:t>fs</a:t>
            </a:r>
            <a:r>
              <a:rPr lang="en-US" sz="2000" dirty="0"/>
              <a:t> = 136.34 </a:t>
            </a:r>
            <a:r>
              <a:rPr lang="ru-RU" sz="2000" dirty="0"/>
              <a:t>дБ</a:t>
            </a:r>
          </a:p>
          <a:p>
            <a:pPr marL="0" indent="0" algn="just">
              <a:buNone/>
            </a:pPr>
            <a:r>
              <a:rPr lang="ru-RU" sz="2000" dirty="0"/>
              <a:t>Дальность канала 430 МГц:</a:t>
            </a:r>
          </a:p>
          <a:p>
            <a:pPr marL="0" indent="0" algn="ctr">
              <a:buNone/>
            </a:pPr>
            <a:r>
              <a:rPr lang="en-US" sz="2000" dirty="0"/>
              <a:t>d = 363.9415 </a:t>
            </a:r>
            <a:r>
              <a:rPr lang="ru-RU" sz="2000" dirty="0"/>
              <a:t>км</a:t>
            </a:r>
          </a:p>
          <a:p>
            <a:pPr marL="0" indent="0" algn="just">
              <a:buNone/>
            </a:pPr>
            <a:r>
              <a:rPr lang="ru-RU" sz="2000" dirty="0"/>
              <a:t>Дальность канала 863 МГц:</a:t>
            </a:r>
          </a:p>
          <a:p>
            <a:pPr marL="0" indent="0" algn="ctr">
              <a:buNone/>
            </a:pPr>
            <a:r>
              <a:rPr lang="en-US" sz="2000" dirty="0"/>
              <a:t>d = 181.3382 </a:t>
            </a:r>
            <a:r>
              <a:rPr lang="ru-RU" sz="2000" dirty="0"/>
              <a:t>км</a:t>
            </a:r>
          </a:p>
          <a:p>
            <a:pPr marL="0" indent="0" algn="just">
              <a:buNone/>
            </a:pPr>
            <a:endParaRPr lang="ru-RU" sz="2800" baseline="-25000" dirty="0"/>
          </a:p>
          <a:p>
            <a:pPr marL="0" indent="0" algn="ctr">
              <a:buNone/>
            </a:pPr>
            <a:endParaRPr lang="ru-RU" sz="2800" baseline="-25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FD7DD9-E148-49EB-A50E-E35E66FE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07904" y="6381328"/>
            <a:ext cx="2133600" cy="365125"/>
          </a:xfrm>
        </p:spPr>
        <p:txBody>
          <a:bodyPr/>
          <a:lstStyle/>
          <a:p>
            <a:pPr algn="ctr"/>
            <a:fld id="{A013AB5D-EDEA-43F7-8D2F-8FF4FE69EAFF}" type="slidenum">
              <a:rPr lang="ru-RU" smtClean="0"/>
              <a:pPr algn="ctr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A61401-FCE4-4A7D-BFFD-EEA91FF8B2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988840"/>
            <a:ext cx="4680520" cy="35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3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E5D9E-9DAD-43FB-A700-99775F53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70942"/>
            <a:ext cx="7886700" cy="994172"/>
          </a:xfrm>
        </p:spPr>
        <p:txBody>
          <a:bodyPr/>
          <a:lstStyle/>
          <a:p>
            <a:r>
              <a:rPr lang="ru-RU" dirty="0"/>
              <a:t>Результаты эксперимента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384EB-B1E4-4B9E-BCC3-4E9AC36C3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377" y="2226469"/>
            <a:ext cx="2526973" cy="32635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Во время тестирования удалось достичь дальности:</a:t>
            </a:r>
          </a:p>
          <a:p>
            <a:pPr marL="0" indent="0">
              <a:buNone/>
            </a:pPr>
            <a:r>
              <a:rPr lang="ru-RU" dirty="0"/>
              <a:t>193.87 км – 430 МГц</a:t>
            </a:r>
          </a:p>
          <a:p>
            <a:pPr marL="0" indent="0">
              <a:buNone/>
            </a:pPr>
            <a:r>
              <a:rPr lang="ru-RU" dirty="0"/>
              <a:t>192.74 км – 863 МГц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Максимальный процент потерь во время тестов составлял 4%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FD7DD9-E148-49EB-A50E-E35E66FE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199" y="6309320"/>
            <a:ext cx="2133600" cy="365125"/>
          </a:xfrm>
        </p:spPr>
        <p:txBody>
          <a:bodyPr/>
          <a:lstStyle/>
          <a:p>
            <a:pPr algn="ctr"/>
            <a:fld id="{A013AB5D-EDEA-43F7-8D2F-8FF4FE69EAFF}" type="slidenum">
              <a:rPr lang="ru-RU" smtClean="0"/>
              <a:pPr algn="ctr"/>
              <a:t>12</a:t>
            </a:fld>
            <a:endParaRPr lang="ru-RU"/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2A8A46F8-DD9F-4C0A-A845-D9461484F852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r="2143"/>
          <a:stretch/>
        </p:blipFill>
        <p:spPr bwMode="auto">
          <a:xfrm>
            <a:off x="628650" y="2226469"/>
            <a:ext cx="5020362" cy="32635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9181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5BDB7-2464-41F0-B8D2-63B3A95C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3987A1-BFED-4024-8ACD-1FF4C7B5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381977"/>
            <a:ext cx="2133600" cy="365125"/>
          </a:xfrm>
        </p:spPr>
        <p:txBody>
          <a:bodyPr/>
          <a:lstStyle/>
          <a:p>
            <a:pPr algn="ctr"/>
            <a:fld id="{A013AB5D-EDEA-43F7-8D2F-8FF4FE69EAFF}" type="slidenum">
              <a:rPr lang="ru-RU" smtClean="0"/>
              <a:pPr algn="ctr"/>
              <a:t>13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97D009-A60A-4BD0-B4FA-E0E6B18A3D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826" y="1851422"/>
            <a:ext cx="3099651" cy="3955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4047D8-B18C-49BB-BC8D-9696B72A27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55" y="1851423"/>
            <a:ext cx="3099650" cy="395574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20254012-C629-499D-A077-3FA2FA3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91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6967A-6F20-4DD0-ADC1-27FACD2F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88444"/>
            <a:ext cx="7886700" cy="994172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4847751-8FB1-4BCD-9B82-2B3460CC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7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479121-D512-46B9-9BDA-E99B4213BC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4343"/>
            <a:ext cx="8229600" cy="48171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A3440-1942-41C6-88D0-3296CEB6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10171"/>
            <a:ext cx="7953375" cy="862645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определения ведущего устройства по каналу связи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2E169-71FF-464E-B631-E71E76C9B764}"/>
              </a:ext>
            </a:extLst>
          </p:cNvPr>
          <p:cNvSpPr txBox="1"/>
          <p:nvPr/>
        </p:nvSpPr>
        <p:spPr>
          <a:xfrm>
            <a:off x="390525" y="2124843"/>
            <a:ext cx="41814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В процессе синхронизации участвуют два сообщения: </a:t>
            </a:r>
            <a:r>
              <a:rPr lang="en-US" sz="1500" dirty="0"/>
              <a:t>MASTER_REQ</a:t>
            </a:r>
            <a:r>
              <a:rPr lang="ru-RU" sz="1500" dirty="0"/>
              <a:t> и </a:t>
            </a:r>
            <a:r>
              <a:rPr lang="en-US" sz="1500" dirty="0"/>
              <a:t>SLAVE_RESP</a:t>
            </a:r>
          </a:p>
          <a:p>
            <a:endParaRPr lang="en-US" sz="1500" dirty="0"/>
          </a:p>
          <a:p>
            <a:r>
              <a:rPr lang="ru-RU" sz="1500" dirty="0"/>
              <a:t>К событиям приема относятся события</a:t>
            </a:r>
            <a:r>
              <a:rPr lang="en-US" sz="1500" dirty="0"/>
              <a:t> </a:t>
            </a:r>
            <a:r>
              <a:rPr lang="ru-RU" sz="1500" dirty="0"/>
              <a:t>успешного приема, тайм-аута приема и приема с ошибкой</a:t>
            </a:r>
          </a:p>
          <a:p>
            <a:endParaRPr lang="ru-RU" sz="1500" dirty="0"/>
          </a:p>
          <a:p>
            <a:r>
              <a:rPr lang="ru-RU" sz="1500" dirty="0"/>
              <a:t>К событиям передачи относятся события успешной передачи и ошибочной передачи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8B77EA-4B7D-4F29-B834-3DF2664A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AB5D-EDEA-43F7-8D2F-8FF4FE69EAFF}" type="slidenum">
              <a:rPr lang="ru-RU" smtClean="0"/>
              <a:t>15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1C23C6-BE02-43EE-88DF-A2C316DA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4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26FAA-0851-4B66-814E-4D68CB59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ru-RU" dirty="0"/>
              <a:t>Добавить сюда листинг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45F2E-DC1D-464D-9FB2-D20CE2BF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D7DFE1-6841-4478-9C7A-BC4E093B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896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35DC72-370E-4843-B04B-1EE559007F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336704" cy="50131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90035-89B8-4A3F-B744-CEC21BB4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12" y="860227"/>
            <a:ext cx="8229600" cy="854968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тестирования частоты потерь информационных пакетов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145FA8-472F-4B28-8DDD-2648D38C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31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59E0C-483D-4199-94BC-F9864406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30" y="620688"/>
            <a:ext cx="8229600" cy="1143000"/>
          </a:xfrm>
        </p:spPr>
        <p:txBody>
          <a:bodyPr/>
          <a:lstStyle/>
          <a:p>
            <a:r>
              <a:rPr lang="ru-RU" dirty="0"/>
              <a:t>Добавить сюда листинг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4D12CB-30C8-47D8-98DA-0759B056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76EC51-82B5-470F-B56D-FAEF0920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72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B8B20-D4D4-4611-822D-8EE21487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E6F9C-C384-43D9-B4ED-A6A4E1577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204864"/>
            <a:ext cx="3456384" cy="32635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дипломного проекта является разработка ПО дуплексного низкоскоростного модема для использования в командно-телеметрической радиолинии комплекса БПЛА.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F7D885-3A2A-4D95-AC8B-03F632E1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381328"/>
            <a:ext cx="2133600" cy="365125"/>
          </a:xfrm>
        </p:spPr>
        <p:txBody>
          <a:bodyPr/>
          <a:lstStyle/>
          <a:p>
            <a:pPr algn="ctr"/>
            <a:fld id="{A013AB5D-EDEA-43F7-8D2F-8FF4FE69EAFF}" type="slidenum">
              <a:rPr lang="ru-RU" smtClean="0"/>
              <a:pPr algn="ctr"/>
              <a:t>2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0CB6CA-4445-4F6B-99FF-EC0B360EA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380" y="2051720"/>
            <a:ext cx="640130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6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01049-1315-4E9D-9B05-55B43536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39" y="908720"/>
            <a:ext cx="8229600" cy="1143000"/>
          </a:xfrm>
        </p:spPr>
        <p:txBody>
          <a:bodyPr/>
          <a:lstStyle/>
          <a:p>
            <a:r>
              <a:rPr lang="ru-RU" dirty="0"/>
              <a:t>Технические характеристики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B11A35C-57E8-4F54-B6E8-683DA655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309320"/>
            <a:ext cx="2133600" cy="365125"/>
          </a:xfrm>
        </p:spPr>
        <p:txBody>
          <a:bodyPr/>
          <a:lstStyle/>
          <a:p>
            <a:pPr algn="ctr"/>
            <a:fld id="{A013AB5D-EDEA-43F7-8D2F-8FF4FE69EAFF}" type="slidenum">
              <a:rPr lang="ru-RU" smtClean="0"/>
              <a:pPr algn="ctr"/>
              <a:t>3</a:t>
            </a:fld>
            <a:endParaRPr lang="ru-RU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E2E55A05-8C6F-4EBB-BE0F-8ECBFF85E8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2226469"/>
          <a:ext cx="7886700" cy="310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962440802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3236158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Характеристика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Параметры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5136743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Центральная частота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430 МГц, 863 МГц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737356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Ширина полосы сигнала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125 кГц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904803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Выходная мощность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30 </a:t>
                      </a:r>
                      <a:r>
                        <a:rPr lang="ru-RU" sz="1400" dirty="0" err="1"/>
                        <a:t>дБм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87272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Скорость передачи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 40 </a:t>
                      </a:r>
                      <a:r>
                        <a:rPr lang="ru-RU" sz="1400" dirty="0" err="1"/>
                        <a:t>кБит</a:t>
                      </a:r>
                      <a:r>
                        <a:rPr lang="ru-RU" sz="1400" dirty="0"/>
                        <a:t>/с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4595093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Модуляция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LoRa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654787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Канальное кодирование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сверточный</a:t>
                      </a:r>
                      <a:r>
                        <a:rPr lang="ru-RU" sz="1400" dirty="0"/>
                        <a:t> код 4/5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769128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Вероятность битовой ошибки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</a:t>
                      </a:r>
                      <a:r>
                        <a:rPr lang="ru-RU" sz="1400" baseline="30000" dirty="0"/>
                        <a:t>-8</a:t>
                      </a:r>
                      <a:r>
                        <a:rPr lang="ru-RU" sz="1400" baseline="0" dirty="0"/>
                        <a:t> 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648089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Интерфейсы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Ethernet, RS-422, RS-232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04459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Питание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от 8 до 36 В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6901383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ru-RU" sz="1400" dirty="0"/>
                        <a:t>Рабочий диапазон температур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от -40 до +60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4455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99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F4AC9-C96E-4371-8B84-1B9A37F7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3871"/>
            <a:ext cx="8229600" cy="1143000"/>
          </a:xfrm>
        </p:spPr>
        <p:txBody>
          <a:bodyPr/>
          <a:lstStyle/>
          <a:p>
            <a:r>
              <a:rPr lang="ru-RU" dirty="0"/>
              <a:t>Модуляция </a:t>
            </a:r>
            <a:r>
              <a:rPr lang="en-US" dirty="0"/>
              <a:t>LoRa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6DF0E-6A99-45F6-94C2-7353F468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8"/>
            <a:ext cx="3943350" cy="3722811"/>
          </a:xfrm>
        </p:spPr>
        <p:txBody>
          <a:bodyPr>
            <a:normAutofit/>
          </a:bodyPr>
          <a:lstStyle/>
          <a:p>
            <a:r>
              <a:rPr lang="ru-RU" sz="2000" dirty="0"/>
              <a:t>Радиосигнал </a:t>
            </a:r>
            <a:r>
              <a:rPr lang="ru-RU" sz="2000" dirty="0" err="1"/>
              <a:t>LoRa</a:t>
            </a:r>
            <a:r>
              <a:rPr lang="ru-RU" sz="2000" dirty="0"/>
              <a:t> представляет собой сигнал основанный на линейной частотной модуляцией (ЛЧМ)</a:t>
            </a:r>
          </a:p>
          <a:p>
            <a:r>
              <a:rPr lang="ru-RU" sz="2000" dirty="0"/>
              <a:t>Сигналы с модуляцией </a:t>
            </a:r>
            <a:r>
              <a:rPr lang="ru-RU" sz="2000" dirty="0" err="1"/>
              <a:t>LoRa</a:t>
            </a:r>
            <a:r>
              <a:rPr lang="ru-RU" sz="2000" dirty="0"/>
              <a:t> являются радиосигналами с большой базой B, много большей единицы</a:t>
            </a:r>
            <a:endParaRPr lang="en-US" sz="2000" dirty="0"/>
          </a:p>
          <a:p>
            <a:r>
              <a:rPr lang="ru-RU" sz="2000" dirty="0"/>
              <a:t>Передатчики </a:t>
            </a:r>
            <a:r>
              <a:rPr lang="ru-RU" sz="2000" dirty="0" err="1"/>
              <a:t>LoRa</a:t>
            </a:r>
            <a:r>
              <a:rPr lang="ru-RU" sz="2000" dirty="0"/>
              <a:t> формируют ЛЧМ радиосигналы с шириной спектра 125, 250 или 500 кГц</a:t>
            </a:r>
            <a:endParaRPr lang="en-US" sz="2000" dirty="0"/>
          </a:p>
        </p:txBody>
      </p:sp>
      <p:pic>
        <p:nvPicPr>
          <p:cNvPr id="4" name="Рисунок 3" descr="ЛЧМ сигнала во временной области">
            <a:extLst>
              <a:ext uri="{FF2B5EF4-FFF2-40B4-BE49-F238E27FC236}">
                <a16:creationId xmlns:a16="http://schemas.microsoft.com/office/drawing/2014/main" id="{FB1643FF-A310-4855-B6A0-B2B08BA765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91" y="1811893"/>
            <a:ext cx="3859013" cy="204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Пример зависимости частоты радиосигнала от времени">
            <a:hlinkClick r:id="rId3"/>
            <a:extLst>
              <a:ext uri="{FF2B5EF4-FFF2-40B4-BE49-F238E27FC236}">
                <a16:creationId xmlns:a16="http://schemas.microsoft.com/office/drawing/2014/main" id="{EE4AD2CA-3C6E-45DE-BB27-D68EE399454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91" y="4005064"/>
            <a:ext cx="3859013" cy="21992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98DF79-7B43-4F4C-8C52-F13C9C23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337110"/>
            <a:ext cx="2133600" cy="365125"/>
          </a:xfrm>
        </p:spPr>
        <p:txBody>
          <a:bodyPr/>
          <a:lstStyle/>
          <a:p>
            <a:pPr algn="ctr"/>
            <a:fld id="{A013AB5D-EDEA-43F7-8D2F-8FF4FE69EAFF}" type="slidenum">
              <a:rPr lang="ru-RU" smtClean="0"/>
              <a:pPr algn="ctr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4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A7631-A2A9-4AEA-81D1-DB258BEB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30686"/>
            <a:ext cx="7886700" cy="994172"/>
          </a:xfrm>
        </p:spPr>
        <p:txBody>
          <a:bodyPr/>
          <a:lstStyle/>
          <a:p>
            <a:r>
              <a:rPr lang="ru-RU" dirty="0"/>
              <a:t>Структурная схема устройства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E1C219-D9B6-4C87-AE6E-F8FB23B2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45224"/>
            <a:ext cx="7886700" cy="79727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3400" dirty="0"/>
              <a:t>ЦП – цепи питания; МК – микроконтроллер; ПИ – преобразователь интерфейсов; ИП – интерфейсы программирования; ПП – приемопередатчик; УМ – усилитель мощности; МШУ – малошумящий усилитель; ПФ – полосовой фильтр.</a:t>
            </a:r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C5879C-BDBB-4584-BE52-3EE729D1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97189" y="6381328"/>
            <a:ext cx="2133600" cy="365125"/>
          </a:xfrm>
        </p:spPr>
        <p:txBody>
          <a:bodyPr/>
          <a:lstStyle/>
          <a:p>
            <a:pPr algn="ctr"/>
            <a:fld id="{A013AB5D-EDEA-43F7-8D2F-8FF4FE69EAFF}" type="slidenum">
              <a:rPr lang="ru-RU" smtClean="0"/>
              <a:pPr algn="ctr"/>
              <a:t>5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A09DB3-547B-4AEE-8A71-345752C45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273" t="12600" r="7567" b="60100"/>
          <a:stretch/>
        </p:blipFill>
        <p:spPr>
          <a:xfrm>
            <a:off x="1331641" y="1583276"/>
            <a:ext cx="6264696" cy="38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4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0F1A4-C46A-4533-93D5-83ABE046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3678"/>
            <a:ext cx="7886700" cy="994172"/>
          </a:xfrm>
        </p:spPr>
        <p:txBody>
          <a:bodyPr/>
          <a:lstStyle/>
          <a:p>
            <a:pPr algn="ctr"/>
            <a:r>
              <a:rPr lang="ru-RU" dirty="0"/>
              <a:t>Внешний вид модема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2E5594-3893-4F18-838F-BA2437EF0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40" t="5618" r="4455" b="6493"/>
          <a:stretch/>
        </p:blipFill>
        <p:spPr>
          <a:xfrm>
            <a:off x="503029" y="2381251"/>
            <a:ext cx="4019550" cy="26289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3EC222-B6A6-484A-B5F5-8D6C5BA6AE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7" t="4926" r="5618" b="4838"/>
          <a:stretch/>
        </p:blipFill>
        <p:spPr>
          <a:xfrm>
            <a:off x="4956185" y="2381251"/>
            <a:ext cx="3943350" cy="270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29CADA-93CF-490B-ABF1-A5BCACFADED1}"/>
              </a:ext>
            </a:extLst>
          </p:cNvPr>
          <p:cNvSpPr txBox="1"/>
          <p:nvPr/>
        </p:nvSpPr>
        <p:spPr>
          <a:xfrm>
            <a:off x="476250" y="4591050"/>
            <a:ext cx="84296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35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53DB7-64C7-4337-B358-EA854CF2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24262" y="6381328"/>
            <a:ext cx="2133600" cy="365125"/>
          </a:xfrm>
        </p:spPr>
        <p:txBody>
          <a:bodyPr/>
          <a:lstStyle/>
          <a:p>
            <a:pPr algn="ctr"/>
            <a:fld id="{A013AB5D-EDEA-43F7-8D2F-8FF4FE69EAFF}" type="slidenum">
              <a:rPr lang="ru-RU" smtClean="0"/>
              <a:pPr algn="ctr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34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2B110-33EF-4253-86F5-DA70308D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51" y="857251"/>
            <a:ext cx="7886700" cy="994172"/>
          </a:xfrm>
        </p:spPr>
        <p:txBody>
          <a:bodyPr/>
          <a:lstStyle/>
          <a:p>
            <a:pPr algn="ctr"/>
            <a:r>
              <a:rPr lang="ru-RU" dirty="0"/>
              <a:t>Дуплексный режим работы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3A18BC-AA7D-4DC0-934D-BD704244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81795"/>
            <a:ext cx="3864222" cy="338119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886F30-2221-4FE0-A709-9D693C8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381328"/>
            <a:ext cx="2133600" cy="365125"/>
          </a:xfrm>
        </p:spPr>
        <p:txBody>
          <a:bodyPr/>
          <a:lstStyle/>
          <a:p>
            <a:pPr algn="ctr"/>
            <a:fld id="{A013AB5D-EDEA-43F7-8D2F-8FF4FE69EAFF}" type="slidenum">
              <a:rPr lang="ru-RU" smtClean="0"/>
              <a:pPr algn="ctr"/>
              <a:t>7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48D4D33-CE77-429A-A03B-9A633BD83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85" y="2081795"/>
            <a:ext cx="4669419" cy="3381194"/>
          </a:xfrm>
        </p:spPr>
      </p:pic>
    </p:spTree>
    <p:extLst>
      <p:ext uri="{BB962C8B-B14F-4D97-AF65-F5344CB8AC3E}">
        <p14:creationId xmlns:p14="http://schemas.microsoft.com/office/powerpoint/2010/main" val="373182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2B110-33EF-4253-86F5-DA70308D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/>
          <a:lstStyle/>
          <a:p>
            <a:pPr algn="ctr"/>
            <a:r>
              <a:rPr lang="ru-RU" dirty="0"/>
              <a:t>Полудуплексный режим работы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3A18BC-AA7D-4DC0-934D-BD704244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3" y="2081603"/>
            <a:ext cx="3867859" cy="338437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886F30-2221-4FE0-A709-9D693C8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381328"/>
            <a:ext cx="2133600" cy="365125"/>
          </a:xfrm>
        </p:spPr>
        <p:txBody>
          <a:bodyPr/>
          <a:lstStyle/>
          <a:p>
            <a:pPr algn="ctr"/>
            <a:fld id="{A013AB5D-EDEA-43F7-8D2F-8FF4FE69EAFF}" type="slidenum">
              <a:rPr lang="ru-RU" smtClean="0"/>
              <a:pPr algn="ctr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4A5615-8257-4B49-897E-69D2963FB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33" y="2081603"/>
            <a:ext cx="5128247" cy="3384376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E3C67572-7585-42C4-87A1-630C0839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8" y="7389440"/>
            <a:ext cx="8229600" cy="4525963"/>
          </a:xfrm>
        </p:spPr>
        <p:txBody>
          <a:bodyPr/>
          <a:lstStyle/>
          <a:p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1816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32F43-9947-4602-8A47-2C86092D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65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Корректировка синхронизирующего таймера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839F0EB4-35AA-4A80-A089-93F5F6392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4" y="2204864"/>
            <a:ext cx="5697004" cy="388843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4E7F70-2407-476A-AC1E-DB2A1B68D86B}"/>
                  </a:ext>
                </a:extLst>
              </p:cNvPr>
              <p:cNvSpPr txBox="1"/>
              <p:nvPr/>
            </p:nvSpPr>
            <p:spPr>
              <a:xfrm>
                <a:off x="6156176" y="2420888"/>
                <a:ext cx="274379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tA</m:t>
                    </m:r>
                    <m:r>
                      <m:rPr>
                        <m:nor/>
                      </m:rPr>
                      <a: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timeOnAir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tC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tB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dTick</a:t>
                </a:r>
                <a:endParaRPr lang="ru-R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timeOnAir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время распространения сигнала</a:t>
                </a:r>
              </a:p>
              <a:p>
                <a:endParaRPr lang="ru-R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dTick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время затраченное на обработку синхронизирующего кадра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4E7F70-2407-476A-AC1E-DB2A1B68D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420888"/>
                <a:ext cx="2743790" cy="3139321"/>
              </a:xfrm>
              <a:prstGeom prst="rect">
                <a:avLst/>
              </a:prstGeom>
              <a:blipFill>
                <a:blip r:embed="rId3"/>
                <a:stretch>
                  <a:fillRect l="-2000" t="-971" b="-2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3DF1DF6C-DE98-49AE-979B-68E7E97F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309320"/>
            <a:ext cx="2133600" cy="365125"/>
          </a:xfrm>
        </p:spPr>
        <p:txBody>
          <a:bodyPr/>
          <a:lstStyle/>
          <a:p>
            <a:pPr algn="ctr"/>
            <a:fld id="{A013AB5D-EDEA-43F7-8D2F-8FF4FE69EAFF}" type="slidenum">
              <a:rPr lang="ru-RU" smtClean="0"/>
              <a:pPr algn="ctr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353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7604</TotalTime>
  <Words>421</Words>
  <Application>Microsoft Office PowerPoint</Application>
  <PresentationFormat>Экран (4:3)</PresentationFormat>
  <Paragraphs>102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Тема Office</vt:lpstr>
      <vt:lpstr>Тема: Разработка низкоскоростной дуплексной системы связи для применения в комплексах БПЛА</vt:lpstr>
      <vt:lpstr>Цель работы</vt:lpstr>
      <vt:lpstr>Технические характеристики</vt:lpstr>
      <vt:lpstr>Модуляция LoRa</vt:lpstr>
      <vt:lpstr>Структурная схема устройства</vt:lpstr>
      <vt:lpstr>Внешний вид модема</vt:lpstr>
      <vt:lpstr>Дуплексный режим работы</vt:lpstr>
      <vt:lpstr>Полудуплексный режим работы</vt:lpstr>
      <vt:lpstr>Корректировка синхронизирующего таймера</vt:lpstr>
      <vt:lpstr>Структурная схема работы ПО</vt:lpstr>
      <vt:lpstr>Анализ канала связи</vt:lpstr>
      <vt:lpstr>Результаты эксперимента</vt:lpstr>
      <vt:lpstr> </vt:lpstr>
      <vt:lpstr>Спасибо за внимание</vt:lpstr>
      <vt:lpstr>Алгоритм определения ведущего устройства по каналу связи</vt:lpstr>
      <vt:lpstr>Добавить сюда листинг кода</vt:lpstr>
      <vt:lpstr>Алгоритм тестирования частоты потерь информационных пакетов</vt:lpstr>
      <vt:lpstr>Добавить сюда листинг кода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Биполярные транзисторы</dc:title>
  <dc:creator>Александр</dc:creator>
  <cp:lastModifiedBy>Бурлаков Илья</cp:lastModifiedBy>
  <cp:revision>126</cp:revision>
  <dcterms:created xsi:type="dcterms:W3CDTF">2015-11-17T15:42:17Z</dcterms:created>
  <dcterms:modified xsi:type="dcterms:W3CDTF">2023-02-03T18:22:34Z</dcterms:modified>
</cp:coreProperties>
</file>