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77" r:id="rId2"/>
    <p:sldId id="258" r:id="rId3"/>
    <p:sldId id="259" r:id="rId4"/>
    <p:sldId id="263" r:id="rId5"/>
    <p:sldId id="264" r:id="rId6"/>
    <p:sldId id="268" r:id="rId7"/>
    <p:sldId id="270" r:id="rId8"/>
    <p:sldId id="274" r:id="rId9"/>
    <p:sldId id="266" r:id="rId10"/>
    <p:sldId id="269" r:id="rId11"/>
    <p:sldId id="276" r:id="rId12"/>
    <p:sldId id="275" r:id="rId13"/>
    <p:sldId id="272" r:id="rId14"/>
    <p:sldId id="273" r:id="rId15"/>
    <p:sldId id="267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A0FDAB8-4F55-450B-AAD9-467A35DB651C}">
          <p14:sldIdLst>
            <p14:sldId id="277"/>
            <p14:sldId id="258"/>
            <p14:sldId id="259"/>
            <p14:sldId id="263"/>
            <p14:sldId id="264"/>
            <p14:sldId id="268"/>
            <p14:sldId id="270"/>
            <p14:sldId id="274"/>
            <p14:sldId id="266"/>
            <p14:sldId id="269"/>
            <p14:sldId id="276"/>
            <p14:sldId id="275"/>
            <p14:sldId id="272"/>
            <p14:sldId id="273"/>
            <p14:sldId id="267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урлаков Илья" userId="421651f7c7e77a74" providerId="LiveId" clId="{D3BFDA4D-75E1-4BB0-88EA-4C8450DA5B7C}"/>
    <pc:docChg chg="undo custSel addSld delSld modSld sldOrd modSection">
      <pc:chgData name="Бурлаков Илья" userId="421651f7c7e77a74" providerId="LiveId" clId="{D3BFDA4D-75E1-4BB0-88EA-4C8450DA5B7C}" dt="2023-01-11T19:38:16.469" v="1978" actId="20577"/>
      <pc:docMkLst>
        <pc:docMk/>
      </pc:docMkLst>
      <pc:sldChg chg="modSp del mod">
        <pc:chgData name="Бурлаков Илья" userId="421651f7c7e77a74" providerId="LiveId" clId="{D3BFDA4D-75E1-4BB0-88EA-4C8450DA5B7C}" dt="2023-01-11T19:37:35.941" v="1974" actId="47"/>
        <pc:sldMkLst>
          <pc:docMk/>
          <pc:sldMk cId="1370489536" sldId="256"/>
        </pc:sldMkLst>
        <pc:spChg chg="mod">
          <ac:chgData name="Бурлаков Илья" userId="421651f7c7e77a74" providerId="LiveId" clId="{D3BFDA4D-75E1-4BB0-88EA-4C8450DA5B7C}" dt="2023-01-07T12:10:19.142" v="116" actId="20577"/>
          <ac:spMkLst>
            <pc:docMk/>
            <pc:sldMk cId="1370489536" sldId="256"/>
            <ac:spMk id="2" creationId="{64E72D3D-ED7D-48C8-AF87-07F9527501E0}"/>
          </ac:spMkLst>
        </pc:spChg>
      </pc:sldChg>
      <pc:sldChg chg="addSp modSp mod">
        <pc:chgData name="Бурлаков Илья" userId="421651f7c7e77a74" providerId="LiveId" clId="{D3BFDA4D-75E1-4BB0-88EA-4C8450DA5B7C}" dt="2023-01-08T08:21:25.704" v="1801"/>
        <pc:sldMkLst>
          <pc:docMk/>
          <pc:sldMk cId="1022473243" sldId="258"/>
        </pc:sldMkLst>
        <pc:spChg chg="mod">
          <ac:chgData name="Бурлаков Илья" userId="421651f7c7e77a74" providerId="LiveId" clId="{D3BFDA4D-75E1-4BB0-88EA-4C8450DA5B7C}" dt="2023-01-08T07:41:27.640" v="1106" actId="20577"/>
          <ac:spMkLst>
            <pc:docMk/>
            <pc:sldMk cId="1022473243" sldId="258"/>
            <ac:spMk id="3" creationId="{683E6F9C-C384-43D9-B4ED-A6A4E1577B59}"/>
          </ac:spMkLst>
        </pc:spChg>
        <pc:spChg chg="add mod">
          <ac:chgData name="Бурлаков Илья" userId="421651f7c7e77a74" providerId="LiveId" clId="{D3BFDA4D-75E1-4BB0-88EA-4C8450DA5B7C}" dt="2023-01-08T08:21:25.704" v="1801"/>
          <ac:spMkLst>
            <pc:docMk/>
            <pc:sldMk cId="1022473243" sldId="258"/>
            <ac:spMk id="4" creationId="{F49BAC97-6E28-4B1F-BBD1-45A548CD1F56}"/>
          </ac:spMkLst>
        </pc:spChg>
        <pc:spChg chg="mod">
          <ac:chgData name="Бурлаков Илья" userId="421651f7c7e77a74" providerId="LiveId" clId="{D3BFDA4D-75E1-4BB0-88EA-4C8450DA5B7C}" dt="2023-01-08T08:21:24.425" v="1800" actId="1076"/>
          <ac:spMkLst>
            <pc:docMk/>
            <pc:sldMk cId="1022473243" sldId="258"/>
            <ac:spMk id="5" creationId="{8C25A11D-B904-4885-9A17-51A91EF3A02D}"/>
          </ac:spMkLst>
        </pc:spChg>
      </pc:sldChg>
      <pc:sldChg chg="addSp delSp modSp mod">
        <pc:chgData name="Бурлаков Илья" userId="421651f7c7e77a74" providerId="LiveId" clId="{D3BFDA4D-75E1-4BB0-88EA-4C8450DA5B7C}" dt="2023-01-11T19:38:16.469" v="1978" actId="20577"/>
        <pc:sldMkLst>
          <pc:docMk/>
          <pc:sldMk cId="2129993449" sldId="259"/>
        </pc:sldMkLst>
        <pc:spChg chg="add del mod">
          <ac:chgData name="Бурлаков Илья" userId="421651f7c7e77a74" providerId="LiveId" clId="{D3BFDA4D-75E1-4BB0-88EA-4C8450DA5B7C}" dt="2023-01-08T06:38:08.143" v="844"/>
          <ac:spMkLst>
            <pc:docMk/>
            <pc:sldMk cId="2129993449" sldId="259"/>
            <ac:spMk id="5" creationId="{0DC541BA-B5A5-4AEE-9782-8A889B33F995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2129993449" sldId="259"/>
            <ac:spMk id="8" creationId="{131EF971-889E-477D-A017-4D51246596D4}"/>
          </ac:spMkLst>
        </pc:spChg>
        <pc:graphicFrameChg chg="modGraphic">
          <ac:chgData name="Бурлаков Илья" userId="421651f7c7e77a74" providerId="LiveId" clId="{D3BFDA4D-75E1-4BB0-88EA-4C8450DA5B7C}" dt="2023-01-11T19:38:16.469" v="1978" actId="20577"/>
          <ac:graphicFrameMkLst>
            <pc:docMk/>
            <pc:sldMk cId="2129993449" sldId="259"/>
            <ac:graphicFrameMk id="4" creationId="{E2E55A05-8C6F-4EBB-BE0F-8ECBFF85E80B}"/>
          </ac:graphicFrameMkLst>
        </pc:graphicFrameChg>
        <pc:picChg chg="del mod">
          <ac:chgData name="Бурлаков Илья" userId="421651f7c7e77a74" providerId="LiveId" clId="{D3BFDA4D-75E1-4BB0-88EA-4C8450DA5B7C}" dt="2023-01-08T06:38:07.850" v="842" actId="478"/>
          <ac:picMkLst>
            <pc:docMk/>
            <pc:sldMk cId="2129993449" sldId="259"/>
            <ac:picMk id="4" creationId="{5B627D69-7823-4FD5-B440-36769BAF19BF}"/>
          </ac:picMkLst>
        </pc:picChg>
        <pc:picChg chg="add mod ord modCrop">
          <ac:chgData name="Бурлаков Илья" userId="421651f7c7e77a74" providerId="LiveId" clId="{D3BFDA4D-75E1-4BB0-88EA-4C8450DA5B7C}" dt="2023-01-08T06:38:37.024" v="848" actId="1076"/>
          <ac:picMkLst>
            <pc:docMk/>
            <pc:sldMk cId="2129993449" sldId="259"/>
            <ac:picMk id="7" creationId="{9EF04754-B621-4D59-9705-1BD3FB0DF838}"/>
          </ac:picMkLst>
        </pc:picChg>
      </pc:sldChg>
      <pc:sldChg chg="addSp modSp mod">
        <pc:chgData name="Бурлаков Илья" userId="421651f7c7e77a74" providerId="LiveId" clId="{D3BFDA4D-75E1-4BB0-88EA-4C8450DA5B7C}" dt="2023-01-08T08:23:01.440" v="1806" actId="20577"/>
        <pc:sldMkLst>
          <pc:docMk/>
          <pc:sldMk cId="1968425598" sldId="263"/>
        </pc:sldMkLst>
        <pc:spChg chg="mod">
          <ac:chgData name="Бурлаков Илья" userId="421651f7c7e77a74" providerId="LiveId" clId="{D3BFDA4D-75E1-4BB0-88EA-4C8450DA5B7C}" dt="2023-01-08T08:23:01.440" v="1806" actId="20577"/>
          <ac:spMkLst>
            <pc:docMk/>
            <pc:sldMk cId="1968425598" sldId="263"/>
            <ac:spMk id="2" creationId="{43AF4AC9-C96E-4371-8B84-1B9A37F7CC03}"/>
          </ac:spMkLst>
        </pc:spChg>
        <pc:spChg chg="mod">
          <ac:chgData name="Бурлаков Илья" userId="421651f7c7e77a74" providerId="LiveId" clId="{D3BFDA4D-75E1-4BB0-88EA-4C8450DA5B7C}" dt="2023-01-05T11:21:37.436" v="3" actId="20577"/>
          <ac:spMkLst>
            <pc:docMk/>
            <pc:sldMk cId="1968425598" sldId="263"/>
            <ac:spMk id="3" creationId="{6B46DF0E-6A99-45F6-94C2-7353F468DBD1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1968425598" sldId="263"/>
            <ac:spMk id="6" creationId="{232E4FB7-08F7-4B9F-B40C-8E34A2497672}"/>
          </ac:spMkLst>
        </pc:spChg>
      </pc:sldChg>
      <pc:sldChg chg="addSp modSp mod">
        <pc:chgData name="Бурлаков Илья" userId="421651f7c7e77a74" providerId="LiveId" clId="{D3BFDA4D-75E1-4BB0-88EA-4C8450DA5B7C}" dt="2023-01-08T08:21:25.704" v="1801"/>
        <pc:sldMkLst>
          <pc:docMk/>
          <pc:sldMk cId="3522647510" sldId="264"/>
        </pc:sldMkLst>
        <pc:spChg chg="mod">
          <ac:chgData name="Бурлаков Илья" userId="421651f7c7e77a74" providerId="LiveId" clId="{D3BFDA4D-75E1-4BB0-88EA-4C8450DA5B7C}" dt="2023-01-08T06:47:01.457" v="891" actId="20577"/>
          <ac:spMkLst>
            <pc:docMk/>
            <pc:sldMk cId="3522647510" sldId="264"/>
            <ac:spMk id="2" creationId="{DF6A7631-A2A9-4AEA-81D1-DB258BEBF91A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3522647510" sldId="264"/>
            <ac:spMk id="4" creationId="{086041A4-564A-44D6-BBCC-4C7F84DFD264}"/>
          </ac:spMkLst>
        </pc:spChg>
      </pc:sldChg>
      <pc:sldChg chg="addSp modSp mod">
        <pc:chgData name="Бурлаков Илья" userId="421651f7c7e77a74" providerId="LiveId" clId="{D3BFDA4D-75E1-4BB0-88EA-4C8450DA5B7C}" dt="2023-01-08T08:21:25.704" v="1801"/>
        <pc:sldMkLst>
          <pc:docMk/>
          <pc:sldMk cId="3119075717" sldId="265"/>
        </pc:sldMkLst>
        <pc:spChg chg="mod">
          <ac:chgData name="Бурлаков Илья" userId="421651f7c7e77a74" providerId="LiveId" clId="{D3BFDA4D-75E1-4BB0-88EA-4C8450DA5B7C}" dt="2023-01-08T07:41:06.872" v="1095" actId="20577"/>
          <ac:spMkLst>
            <pc:docMk/>
            <pc:sldMk cId="3119075717" sldId="265"/>
            <ac:spMk id="2" creationId="{27C8CE0E-2E88-4A7D-9269-12F80B3081E8}"/>
          </ac:spMkLst>
        </pc:spChg>
        <pc:spChg chg="mod">
          <ac:chgData name="Бурлаков Илья" userId="421651f7c7e77a74" providerId="LiveId" clId="{D3BFDA4D-75E1-4BB0-88EA-4C8450DA5B7C}" dt="2023-01-08T07:53:32.928" v="1142" actId="20577"/>
          <ac:spMkLst>
            <pc:docMk/>
            <pc:sldMk cId="3119075717" sldId="265"/>
            <ac:spMk id="3" creationId="{7E13E4AD-E1CB-49FF-A07F-F7CA0DBBF794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3119075717" sldId="265"/>
            <ac:spMk id="4" creationId="{C7FA4E9F-FDC4-418C-84BE-ADA9829A97EB}"/>
          </ac:spMkLst>
        </pc:spChg>
      </pc:sldChg>
      <pc:sldChg chg="addSp modSp mod ord">
        <pc:chgData name="Бурлаков Илья" userId="421651f7c7e77a74" providerId="LiveId" clId="{D3BFDA4D-75E1-4BB0-88EA-4C8450DA5B7C}" dt="2023-01-08T08:21:25.704" v="1801"/>
        <pc:sldMkLst>
          <pc:docMk/>
          <pc:sldMk cId="782455063" sldId="266"/>
        </pc:sldMkLst>
        <pc:spChg chg="mod">
          <ac:chgData name="Бурлаков Илья" userId="421651f7c7e77a74" providerId="LiveId" clId="{D3BFDA4D-75E1-4BB0-88EA-4C8450DA5B7C}" dt="2023-01-08T07:48:35.272" v="1113" actId="20577"/>
          <ac:spMkLst>
            <pc:docMk/>
            <pc:sldMk cId="782455063" sldId="266"/>
            <ac:spMk id="2" creationId="{47E75CCB-7293-444D-B22B-99FF5F44CB03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782455063" sldId="266"/>
            <ac:spMk id="3" creationId="{8F8644A4-F60D-409D-99BC-8FE9CC2DB997}"/>
          </ac:spMkLst>
        </pc:spChg>
      </pc:sldChg>
      <pc:sldChg chg="addSp modSp mod ord">
        <pc:chgData name="Бурлаков Илья" userId="421651f7c7e77a74" providerId="LiveId" clId="{D3BFDA4D-75E1-4BB0-88EA-4C8450DA5B7C}" dt="2023-01-11T18:03:41.667" v="1841"/>
        <pc:sldMkLst>
          <pc:docMk/>
          <pc:sldMk cId="242446589" sldId="267"/>
        </pc:sldMkLst>
        <pc:spChg chg="mod">
          <ac:chgData name="Бурлаков Илья" userId="421651f7c7e77a74" providerId="LiveId" clId="{D3BFDA4D-75E1-4BB0-88EA-4C8450DA5B7C}" dt="2023-01-08T07:52:07.006" v="1136" actId="20577"/>
          <ac:spMkLst>
            <pc:docMk/>
            <pc:sldMk cId="242446589" sldId="267"/>
            <ac:spMk id="2" creationId="{206A3440-1942-41C6-88D0-3296CEB61B67}"/>
          </ac:spMkLst>
        </pc:spChg>
        <pc:spChg chg="add mod">
          <ac:chgData name="Бурлаков Илья" userId="421651f7c7e77a74" providerId="LiveId" clId="{D3BFDA4D-75E1-4BB0-88EA-4C8450DA5B7C}" dt="2023-01-08T08:09:33.286" v="1582" actId="404"/>
          <ac:spMkLst>
            <pc:docMk/>
            <pc:sldMk cId="242446589" sldId="267"/>
            <ac:spMk id="3" creationId="{FC92E169-71FF-464E-B631-E71E76C9B764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242446589" sldId="267"/>
            <ac:spMk id="4" creationId="{ADC1A330-63DB-4843-910D-45EADD442C99}"/>
          </ac:spMkLst>
        </pc:spChg>
        <pc:picChg chg="mod">
          <ac:chgData name="Бурлаков Илья" userId="421651f7c7e77a74" providerId="LiveId" clId="{D3BFDA4D-75E1-4BB0-88EA-4C8450DA5B7C}" dt="2023-01-08T07:51:42.253" v="1119" actId="14100"/>
          <ac:picMkLst>
            <pc:docMk/>
            <pc:sldMk cId="242446589" sldId="267"/>
            <ac:picMk id="13" creationId="{4BF92414-0AD7-4407-A376-F85BB82E67F2}"/>
          </ac:picMkLst>
        </pc:picChg>
      </pc:sldChg>
      <pc:sldChg chg="addSp modSp mod">
        <pc:chgData name="Бурлаков Илья" userId="421651f7c7e77a74" providerId="LiveId" clId="{D3BFDA4D-75E1-4BB0-88EA-4C8450DA5B7C}" dt="2023-01-08T08:21:25.704" v="1801"/>
        <pc:sldMkLst>
          <pc:docMk/>
          <pc:sldMk cId="3955348596" sldId="268"/>
        </pc:sldMkLst>
        <pc:spChg chg="mod">
          <ac:chgData name="Бурлаков Илья" userId="421651f7c7e77a74" providerId="LiveId" clId="{D3BFDA4D-75E1-4BB0-88EA-4C8450DA5B7C}" dt="2023-01-08T07:23:46.720" v="977" actId="20577"/>
          <ac:spMkLst>
            <pc:docMk/>
            <pc:sldMk cId="3955348596" sldId="268"/>
            <ac:spMk id="2" creationId="{E750F1A4-C46A-4533-93D5-83ABE046E914}"/>
          </ac:spMkLst>
        </pc:spChg>
        <pc:spChg chg="add mod">
          <ac:chgData name="Бурлаков Илья" userId="421651f7c7e77a74" providerId="LiveId" clId="{D3BFDA4D-75E1-4BB0-88EA-4C8450DA5B7C}" dt="2023-01-08T07:25:38.820" v="1047" actId="20577"/>
          <ac:spMkLst>
            <pc:docMk/>
            <pc:sldMk cId="3955348596" sldId="268"/>
            <ac:spMk id="3" creationId="{9829CADA-93CF-490B-ABF1-A5BCACFADED1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3955348596" sldId="268"/>
            <ac:spMk id="4" creationId="{9556CE1D-BD61-4FB7-8EE9-79D2DFC5C315}"/>
          </ac:spMkLst>
        </pc:spChg>
        <pc:picChg chg="mod modCrop">
          <ac:chgData name="Бурлаков Илья" userId="421651f7c7e77a74" providerId="LiveId" clId="{D3BFDA4D-75E1-4BB0-88EA-4C8450DA5B7C}" dt="2023-01-08T07:23:08.338" v="937" actId="732"/>
          <ac:picMkLst>
            <pc:docMk/>
            <pc:sldMk cId="3955348596" sldId="268"/>
            <ac:picMk id="5" creationId="{E92E5594-3893-4F18-838F-BA2437EF0549}"/>
          </ac:picMkLst>
        </pc:picChg>
        <pc:picChg chg="mod modCrop">
          <ac:chgData name="Бурлаков Илья" userId="421651f7c7e77a74" providerId="LiveId" clId="{D3BFDA4D-75E1-4BB0-88EA-4C8450DA5B7C}" dt="2023-01-08T07:23:30.052" v="941" actId="732"/>
          <ac:picMkLst>
            <pc:docMk/>
            <pc:sldMk cId="3955348596" sldId="268"/>
            <ac:picMk id="7" creationId="{263EC222-B6A6-484A-B5F5-8D6C5BA6AE19}"/>
          </ac:picMkLst>
        </pc:picChg>
      </pc:sldChg>
      <pc:sldChg chg="addSp modSp mod ord">
        <pc:chgData name="Бурлаков Илья" userId="421651f7c7e77a74" providerId="LiveId" clId="{D3BFDA4D-75E1-4BB0-88EA-4C8450DA5B7C}" dt="2023-01-08T08:21:25.704" v="1801"/>
        <pc:sldMkLst>
          <pc:docMk/>
          <pc:sldMk cId="597353075" sldId="269"/>
        </pc:sldMkLst>
        <pc:spChg chg="mod">
          <ac:chgData name="Бурлаков Илья" userId="421651f7c7e77a74" providerId="LiveId" clId="{D3BFDA4D-75E1-4BB0-88EA-4C8450DA5B7C}" dt="2023-01-08T08:11:41.918" v="1663" actId="20577"/>
          <ac:spMkLst>
            <pc:docMk/>
            <pc:sldMk cId="597353075" sldId="269"/>
            <ac:spMk id="2" creationId="{50032F43-9947-4602-8A47-2C86092D6306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597353075" sldId="269"/>
            <ac:spMk id="3" creationId="{E0125259-671E-4215-BE3F-0428E92186F2}"/>
          </ac:spMkLst>
        </pc:spChg>
      </pc:sldChg>
      <pc:sldChg chg="addSp delSp modSp new mod">
        <pc:chgData name="Бурлаков Илья" userId="421651f7c7e77a74" providerId="LiveId" clId="{D3BFDA4D-75E1-4BB0-88EA-4C8450DA5B7C}" dt="2023-01-08T08:21:25.704" v="1801"/>
        <pc:sldMkLst>
          <pc:docMk/>
          <pc:sldMk cId="3731822640" sldId="270"/>
        </pc:sldMkLst>
        <pc:spChg chg="mod">
          <ac:chgData name="Бурлаков Илья" userId="421651f7c7e77a74" providerId="LiveId" clId="{D3BFDA4D-75E1-4BB0-88EA-4C8450DA5B7C}" dt="2023-01-08T07:26:03.056" v="1058" actId="20577"/>
          <ac:spMkLst>
            <pc:docMk/>
            <pc:sldMk cId="3731822640" sldId="270"/>
            <ac:spMk id="2" creationId="{2902B110-33EF-4253-86F5-DA70308D6076}"/>
          </ac:spMkLst>
        </pc:spChg>
        <pc:spChg chg="del">
          <ac:chgData name="Бурлаков Илья" userId="421651f7c7e77a74" providerId="LiveId" clId="{D3BFDA4D-75E1-4BB0-88EA-4C8450DA5B7C}" dt="2023-01-05T11:51:57.581" v="36"/>
          <ac:spMkLst>
            <pc:docMk/>
            <pc:sldMk cId="3731822640" sldId="270"/>
            <ac:spMk id="3" creationId="{619025F6-5DC2-4CBC-BC38-39C5CAC349C8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3731822640" sldId="270"/>
            <ac:spMk id="3" creationId="{8F0F98C0-81A7-4F8E-9EDF-1AE6817CC51A}"/>
          </ac:spMkLst>
        </pc:spChg>
        <pc:picChg chg="add mod ord">
          <ac:chgData name="Бурлаков Илья" userId="421651f7c7e77a74" providerId="LiveId" clId="{D3BFDA4D-75E1-4BB0-88EA-4C8450DA5B7C}" dt="2023-01-05T11:54:33.119" v="46" actId="1076"/>
          <ac:picMkLst>
            <pc:docMk/>
            <pc:sldMk cId="3731822640" sldId="270"/>
            <ac:picMk id="5" creationId="{4CAEB3C4-FF99-4E2E-BB4A-4735456C3004}"/>
          </ac:picMkLst>
        </pc:picChg>
        <pc:picChg chg="add del mod modCrop">
          <ac:chgData name="Бурлаков Илья" userId="421651f7c7e77a74" providerId="LiveId" clId="{D3BFDA4D-75E1-4BB0-88EA-4C8450DA5B7C}" dt="2023-01-05T11:56:23.023" v="68" actId="478"/>
          <ac:picMkLst>
            <pc:docMk/>
            <pc:sldMk cId="3731822640" sldId="270"/>
            <ac:picMk id="6" creationId="{E4238BF5-2ECE-4A72-A4FC-102B2F08AE77}"/>
          </ac:picMkLst>
        </pc:picChg>
        <pc:picChg chg="add del mod modCrop">
          <ac:chgData name="Бурлаков Илья" userId="421651f7c7e77a74" providerId="LiveId" clId="{D3BFDA4D-75E1-4BB0-88EA-4C8450DA5B7C}" dt="2023-01-05T11:57:23.730" v="75" actId="478"/>
          <ac:picMkLst>
            <pc:docMk/>
            <pc:sldMk cId="3731822640" sldId="270"/>
            <ac:picMk id="8" creationId="{8DBFC8C6-FBBD-471D-BDF3-13B1B4D10B1E}"/>
          </ac:picMkLst>
        </pc:picChg>
        <pc:picChg chg="add mod">
          <ac:chgData name="Бурлаков Илья" userId="421651f7c7e77a74" providerId="LiveId" clId="{D3BFDA4D-75E1-4BB0-88EA-4C8450DA5B7C}" dt="2023-01-05T11:57:29.705" v="77" actId="1076"/>
          <ac:picMkLst>
            <pc:docMk/>
            <pc:sldMk cId="3731822640" sldId="270"/>
            <ac:picMk id="10" creationId="{053A18BC-AA7D-4DC0-934D-BD70424485C8}"/>
          </ac:picMkLst>
        </pc:picChg>
      </pc:sldChg>
      <pc:sldChg chg="addSp delSp modSp new mod">
        <pc:chgData name="Бурлаков Илья" userId="421651f7c7e77a74" providerId="LiveId" clId="{D3BFDA4D-75E1-4BB0-88EA-4C8450DA5B7C}" dt="2023-01-08T08:21:25.704" v="1801"/>
        <pc:sldMkLst>
          <pc:docMk/>
          <pc:sldMk cId="980304354" sldId="271"/>
        </pc:sldMkLst>
        <pc:spChg chg="mod">
          <ac:chgData name="Бурлаков Илья" userId="421651f7c7e77a74" providerId="LiveId" clId="{D3BFDA4D-75E1-4BB0-88EA-4C8450DA5B7C}" dt="2023-01-08T07:54:12.765" v="1185" actId="20577"/>
          <ac:spMkLst>
            <pc:docMk/>
            <pc:sldMk cId="980304354" sldId="271"/>
            <ac:spMk id="2" creationId="{E04A7298-58A8-4E77-BF4E-C17E2F183468}"/>
          </ac:spMkLst>
        </pc:spChg>
        <pc:spChg chg="del">
          <ac:chgData name="Бурлаков Илья" userId="421651f7c7e77a74" providerId="LiveId" clId="{D3BFDA4D-75E1-4BB0-88EA-4C8450DA5B7C}" dt="2023-01-07T13:13:46.920" v="119"/>
          <ac:spMkLst>
            <pc:docMk/>
            <pc:sldMk cId="980304354" sldId="271"/>
            <ac:spMk id="3" creationId="{D4D27A8F-AF15-4237-9650-03CB57972F5A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980304354" sldId="271"/>
            <ac:spMk id="3" creationId="{E5DAE80C-12A3-4B58-8029-0A2A121BC73C}"/>
          </ac:spMkLst>
        </pc:spChg>
        <pc:picChg chg="add mod ord">
          <ac:chgData name="Бурлаков Илья" userId="421651f7c7e77a74" providerId="LiveId" clId="{D3BFDA4D-75E1-4BB0-88EA-4C8450DA5B7C}" dt="2023-01-07T13:13:46.920" v="119"/>
          <ac:picMkLst>
            <pc:docMk/>
            <pc:sldMk cId="980304354" sldId="271"/>
            <ac:picMk id="5" creationId="{937B20B5-C1DC-4889-BC8F-75600D1455D6}"/>
          </ac:picMkLst>
        </pc:picChg>
      </pc:sldChg>
      <pc:sldChg chg="addSp modSp new mod">
        <pc:chgData name="Бурлаков Илья" userId="421651f7c7e77a74" providerId="LiveId" clId="{D3BFDA4D-75E1-4BB0-88EA-4C8450DA5B7C}" dt="2023-01-08T08:21:25.704" v="1801"/>
        <pc:sldMkLst>
          <pc:docMk/>
          <pc:sldMk cId="1447176953" sldId="272"/>
        </pc:sldMkLst>
        <pc:spChg chg="mod">
          <ac:chgData name="Бурлаков Илья" userId="421651f7c7e77a74" providerId="LiveId" clId="{D3BFDA4D-75E1-4BB0-88EA-4C8450DA5B7C}" dt="2023-01-08T08:18:20.514" v="1734" actId="1076"/>
          <ac:spMkLst>
            <pc:docMk/>
            <pc:sldMk cId="1447176953" sldId="272"/>
            <ac:spMk id="2" creationId="{FF06CF63-AA01-49BE-AC28-7187A6341A7D}"/>
          </ac:spMkLst>
        </pc:spChg>
        <pc:spChg chg="mod">
          <ac:chgData name="Бурлаков Илья" userId="421651f7c7e77a74" providerId="LiveId" clId="{D3BFDA4D-75E1-4BB0-88EA-4C8450DA5B7C}" dt="2023-01-08T08:19:07.911" v="1797" actId="20577"/>
          <ac:spMkLst>
            <pc:docMk/>
            <pc:sldMk cId="1447176953" sldId="272"/>
            <ac:spMk id="3" creationId="{5D197CC2-D298-466A-BBE0-0C2248A932C6}"/>
          </ac:spMkLst>
        </pc:spChg>
        <pc:spChg chg="add">
          <ac:chgData name="Бурлаков Илья" userId="421651f7c7e77a74" providerId="LiveId" clId="{D3BFDA4D-75E1-4BB0-88EA-4C8450DA5B7C}" dt="2023-01-08T08:21:25.704" v="1801"/>
          <ac:spMkLst>
            <pc:docMk/>
            <pc:sldMk cId="1447176953" sldId="272"/>
            <ac:spMk id="5" creationId="{6506F552-C260-4A61-84D9-8B33BC7CE980}"/>
          </ac:spMkLst>
        </pc:spChg>
        <pc:graphicFrameChg chg="add mod modGraphic">
          <ac:chgData name="Бурлаков Илья" userId="421651f7c7e77a74" providerId="LiveId" clId="{D3BFDA4D-75E1-4BB0-88EA-4C8450DA5B7C}" dt="2023-01-08T08:18:31.834" v="1736" actId="1076"/>
          <ac:graphicFrameMkLst>
            <pc:docMk/>
            <pc:sldMk cId="1447176953" sldId="272"/>
            <ac:graphicFrameMk id="4" creationId="{5516F915-C546-4500-830C-6E41BB24CC64}"/>
          </ac:graphicFrameMkLst>
        </pc:graphicFrameChg>
      </pc:sldChg>
      <pc:sldChg chg="modSp new del mod">
        <pc:chgData name="Бурлаков Илья" userId="421651f7c7e77a74" providerId="LiveId" clId="{D3BFDA4D-75E1-4BB0-88EA-4C8450DA5B7C}" dt="2023-01-08T07:23:55.321" v="978" actId="2696"/>
        <pc:sldMkLst>
          <pc:docMk/>
          <pc:sldMk cId="1018306128" sldId="273"/>
        </pc:sldMkLst>
        <pc:spChg chg="mod">
          <ac:chgData name="Бурлаков Илья" userId="421651f7c7e77a74" providerId="LiveId" clId="{D3BFDA4D-75E1-4BB0-88EA-4C8450DA5B7C}" dt="2023-01-08T07:21:21.406" v="929" actId="20577"/>
          <ac:spMkLst>
            <pc:docMk/>
            <pc:sldMk cId="1018306128" sldId="273"/>
            <ac:spMk id="2" creationId="{EF6264C7-A403-4575-9F17-25A88D84087D}"/>
          </ac:spMkLst>
        </pc:spChg>
      </pc:sldChg>
      <pc:sldChg chg="new del">
        <pc:chgData name="Бурлаков Илья" userId="421651f7c7e77a74" providerId="LiveId" clId="{D3BFDA4D-75E1-4BB0-88EA-4C8450DA5B7C}" dt="2023-01-08T05:55:19.207" v="183" actId="2696"/>
        <pc:sldMkLst>
          <pc:docMk/>
          <pc:sldMk cId="1102150430" sldId="273"/>
        </pc:sldMkLst>
      </pc:sldChg>
      <pc:sldChg chg="delSp modSp new mod">
        <pc:chgData name="Бурлаков Илья" userId="421651f7c7e77a74" providerId="LiveId" clId="{D3BFDA4D-75E1-4BB0-88EA-4C8450DA5B7C}" dt="2023-01-08T08:23:54.816" v="1839" actId="122"/>
        <pc:sldMkLst>
          <pc:docMk/>
          <pc:sldMk cId="2430972263" sldId="273"/>
        </pc:sldMkLst>
        <pc:spChg chg="mod">
          <ac:chgData name="Бурлаков Илья" userId="421651f7c7e77a74" providerId="LiveId" clId="{D3BFDA4D-75E1-4BB0-88EA-4C8450DA5B7C}" dt="2023-01-08T08:23:54.816" v="1839" actId="122"/>
          <ac:spMkLst>
            <pc:docMk/>
            <pc:sldMk cId="2430972263" sldId="273"/>
            <ac:spMk id="2" creationId="{72B6967A-6F20-4DD0-ADC1-27FACD2F9B3B}"/>
          </ac:spMkLst>
        </pc:spChg>
        <pc:spChg chg="del mod">
          <ac:chgData name="Бурлаков Илья" userId="421651f7c7e77a74" providerId="LiveId" clId="{D3BFDA4D-75E1-4BB0-88EA-4C8450DA5B7C}" dt="2023-01-08T08:23:35.452" v="1808" actId="478"/>
          <ac:spMkLst>
            <pc:docMk/>
            <pc:sldMk cId="2430972263" sldId="273"/>
            <ac:spMk id="3" creationId="{6E82C032-6673-465F-A13A-C84F7EFD7AA1}"/>
          </ac:spMkLst>
        </pc:spChg>
      </pc:sldChg>
      <pc:sldChg chg="addSp delSp modSp add mod">
        <pc:chgData name="Бурлаков Илья" userId="421651f7c7e77a74" providerId="LiveId" clId="{D3BFDA4D-75E1-4BB0-88EA-4C8450DA5B7C}" dt="2023-01-11T19:37:13.816" v="1973" actId="20577"/>
        <pc:sldMkLst>
          <pc:docMk/>
          <pc:sldMk cId="2585881786" sldId="277"/>
        </pc:sldMkLst>
        <pc:spChg chg="del">
          <ac:chgData name="Бурлаков Илья" userId="421651f7c7e77a74" providerId="LiveId" clId="{D3BFDA4D-75E1-4BB0-88EA-4C8450DA5B7C}" dt="2023-01-11T19:35:41.079" v="1845" actId="478"/>
          <ac:spMkLst>
            <pc:docMk/>
            <pc:sldMk cId="2585881786" sldId="277"/>
            <ac:spMk id="2" creationId="{64E72D3D-ED7D-48C8-AF87-07F9527501E0}"/>
          </ac:spMkLst>
        </pc:spChg>
        <pc:spChg chg="del">
          <ac:chgData name="Бурлаков Илья" userId="421651f7c7e77a74" providerId="LiveId" clId="{D3BFDA4D-75E1-4BB0-88EA-4C8450DA5B7C}" dt="2023-01-11T19:35:41.079" v="1845" actId="478"/>
          <ac:spMkLst>
            <pc:docMk/>
            <pc:sldMk cId="2585881786" sldId="277"/>
            <ac:spMk id="3" creationId="{1EDEF5E0-C06A-49A4-BCC7-D6465E806C92}"/>
          </ac:spMkLst>
        </pc:spChg>
        <pc:spChg chg="add del mod">
          <ac:chgData name="Бурлаков Илья" userId="421651f7c7e77a74" providerId="LiveId" clId="{D3BFDA4D-75E1-4BB0-88EA-4C8450DA5B7C}" dt="2023-01-11T19:35:39.250" v="1844"/>
          <ac:spMkLst>
            <pc:docMk/>
            <pc:sldMk cId="2585881786" sldId="277"/>
            <ac:spMk id="4" creationId="{67708EFF-20C0-47B6-A11A-737422FDD131}"/>
          </ac:spMkLst>
        </pc:spChg>
        <pc:spChg chg="add del mod">
          <ac:chgData name="Бурлаков Илья" userId="421651f7c7e77a74" providerId="LiveId" clId="{D3BFDA4D-75E1-4BB0-88EA-4C8450DA5B7C}" dt="2023-01-11T19:35:39.250" v="1844"/>
          <ac:spMkLst>
            <pc:docMk/>
            <pc:sldMk cId="2585881786" sldId="277"/>
            <ac:spMk id="5" creationId="{043862A9-BC2A-4295-A53F-EDBEA301C864}"/>
          </ac:spMkLst>
        </pc:spChg>
        <pc:spChg chg="add del mod">
          <ac:chgData name="Бурлаков Илья" userId="421651f7c7e77a74" providerId="LiveId" clId="{D3BFDA4D-75E1-4BB0-88EA-4C8450DA5B7C}" dt="2023-01-11T19:35:39.250" v="1844"/>
          <ac:spMkLst>
            <pc:docMk/>
            <pc:sldMk cId="2585881786" sldId="277"/>
            <ac:spMk id="6" creationId="{19F56239-B8FD-4509-8E0A-C888C6C49AA1}"/>
          </ac:spMkLst>
        </pc:spChg>
        <pc:spChg chg="add del mod">
          <ac:chgData name="Бурлаков Илья" userId="421651f7c7e77a74" providerId="LiveId" clId="{D3BFDA4D-75E1-4BB0-88EA-4C8450DA5B7C}" dt="2023-01-11T19:35:39.250" v="1844"/>
          <ac:spMkLst>
            <pc:docMk/>
            <pc:sldMk cId="2585881786" sldId="277"/>
            <ac:spMk id="7" creationId="{C309C4DD-81DB-4158-9168-2C16FC04360F}"/>
          </ac:spMkLst>
        </pc:spChg>
        <pc:spChg chg="add del mod">
          <ac:chgData name="Бурлаков Илья" userId="421651f7c7e77a74" providerId="LiveId" clId="{D3BFDA4D-75E1-4BB0-88EA-4C8450DA5B7C}" dt="2023-01-11T19:35:39.250" v="1844"/>
          <ac:spMkLst>
            <pc:docMk/>
            <pc:sldMk cId="2585881786" sldId="277"/>
            <ac:spMk id="8" creationId="{84357C76-6976-4399-A4C8-E97C5E65C113}"/>
          </ac:spMkLst>
        </pc:spChg>
        <pc:spChg chg="add del mod">
          <ac:chgData name="Бурлаков Илья" userId="421651f7c7e77a74" providerId="LiveId" clId="{D3BFDA4D-75E1-4BB0-88EA-4C8450DA5B7C}" dt="2023-01-11T19:35:39.250" v="1844"/>
          <ac:spMkLst>
            <pc:docMk/>
            <pc:sldMk cId="2585881786" sldId="277"/>
            <ac:spMk id="9" creationId="{49D5F49F-4C35-44CF-8B0A-0A783B7B74A9}"/>
          </ac:spMkLst>
        </pc:spChg>
        <pc:spChg chg="add del mod">
          <ac:chgData name="Бурлаков Илья" userId="421651f7c7e77a74" providerId="LiveId" clId="{D3BFDA4D-75E1-4BB0-88EA-4C8450DA5B7C}" dt="2023-01-11T19:35:39.250" v="1844"/>
          <ac:spMkLst>
            <pc:docMk/>
            <pc:sldMk cId="2585881786" sldId="277"/>
            <ac:spMk id="10" creationId="{0B5A060D-D7A2-40AB-BDBF-5A194B021C74}"/>
          </ac:spMkLst>
        </pc:spChg>
        <pc:spChg chg="add del mod">
          <ac:chgData name="Бурлаков Илья" userId="421651f7c7e77a74" providerId="LiveId" clId="{D3BFDA4D-75E1-4BB0-88EA-4C8450DA5B7C}" dt="2023-01-11T19:35:39.250" v="1844"/>
          <ac:spMkLst>
            <pc:docMk/>
            <pc:sldMk cId="2585881786" sldId="277"/>
            <ac:spMk id="11" creationId="{A89A793E-C98D-467E-8052-F38C88CEC770}"/>
          </ac:spMkLst>
        </pc:spChg>
        <pc:spChg chg="add del mod">
          <ac:chgData name="Бурлаков Илья" userId="421651f7c7e77a74" providerId="LiveId" clId="{D3BFDA4D-75E1-4BB0-88EA-4C8450DA5B7C}" dt="2023-01-11T19:35:39.250" v="1844"/>
          <ac:spMkLst>
            <pc:docMk/>
            <pc:sldMk cId="2585881786" sldId="277"/>
            <ac:spMk id="12" creationId="{B84F237C-FAF9-42FC-BD92-E01199F7FDB9}"/>
          </ac:spMkLst>
        </pc:spChg>
        <pc:spChg chg="add del mod">
          <ac:chgData name="Бурлаков Илья" userId="421651f7c7e77a74" providerId="LiveId" clId="{D3BFDA4D-75E1-4BB0-88EA-4C8450DA5B7C}" dt="2023-01-11T19:35:39.250" v="1844"/>
          <ac:spMkLst>
            <pc:docMk/>
            <pc:sldMk cId="2585881786" sldId="277"/>
            <ac:spMk id="13" creationId="{73649EAB-A7B9-4928-AF08-DE58E4FB1770}"/>
          </ac:spMkLst>
        </pc:spChg>
        <pc:spChg chg="add del mod">
          <ac:chgData name="Бурлаков Илья" userId="421651f7c7e77a74" providerId="LiveId" clId="{D3BFDA4D-75E1-4BB0-88EA-4C8450DA5B7C}" dt="2023-01-11T19:35:42.861" v="1846" actId="478"/>
          <ac:spMkLst>
            <pc:docMk/>
            <pc:sldMk cId="2585881786" sldId="277"/>
            <ac:spMk id="15" creationId="{F579602B-C8C0-43D7-A13A-3E967C57F784}"/>
          </ac:spMkLst>
        </pc:spChg>
        <pc:spChg chg="add del mod">
          <ac:chgData name="Бурлаков Илья" userId="421651f7c7e77a74" providerId="LiveId" clId="{D3BFDA4D-75E1-4BB0-88EA-4C8450DA5B7C}" dt="2023-01-11T19:35:42.861" v="1846" actId="478"/>
          <ac:spMkLst>
            <pc:docMk/>
            <pc:sldMk cId="2585881786" sldId="277"/>
            <ac:spMk id="17" creationId="{39C00DDF-7826-49F3-B017-EF201F2EDE7A}"/>
          </ac:spMkLst>
        </pc:spChg>
        <pc:spChg chg="add mod">
          <ac:chgData name="Бурлаков Илья" userId="421651f7c7e77a74" providerId="LiveId" clId="{D3BFDA4D-75E1-4BB0-88EA-4C8450DA5B7C}" dt="2023-01-11T19:36:29.334" v="1935" actId="20577"/>
          <ac:spMkLst>
            <pc:docMk/>
            <pc:sldMk cId="2585881786" sldId="277"/>
            <ac:spMk id="18" creationId="{A8990C8C-C63E-4C71-A186-7D79863AB39B}"/>
          </ac:spMkLst>
        </pc:spChg>
        <pc:spChg chg="add mod">
          <ac:chgData name="Бурлаков Илья" userId="421651f7c7e77a74" providerId="LiveId" clId="{D3BFDA4D-75E1-4BB0-88EA-4C8450DA5B7C}" dt="2023-01-11T19:37:13.816" v="1973" actId="20577"/>
          <ac:spMkLst>
            <pc:docMk/>
            <pc:sldMk cId="2585881786" sldId="277"/>
            <ac:spMk id="19" creationId="{2A14F525-8351-4676-94AC-5FA3BEE8C5D7}"/>
          </ac:spMkLst>
        </pc:spChg>
        <pc:spChg chg="add mod">
          <ac:chgData name="Бурлаков Илья" userId="421651f7c7e77a74" providerId="LiveId" clId="{D3BFDA4D-75E1-4BB0-88EA-4C8450DA5B7C}" dt="2023-01-11T19:35:49.832" v="1848" actId="1076"/>
          <ac:spMkLst>
            <pc:docMk/>
            <pc:sldMk cId="2585881786" sldId="277"/>
            <ac:spMk id="20" creationId="{C1039B59-B31C-47C3-BC7A-6038720DE958}"/>
          </ac:spMkLst>
        </pc:spChg>
        <pc:spChg chg="add mod">
          <ac:chgData name="Бурлаков Илья" userId="421651f7c7e77a74" providerId="LiveId" clId="{D3BFDA4D-75E1-4BB0-88EA-4C8450DA5B7C}" dt="2023-01-11T19:35:49.832" v="1848" actId="1076"/>
          <ac:spMkLst>
            <pc:docMk/>
            <pc:sldMk cId="2585881786" sldId="277"/>
            <ac:spMk id="21" creationId="{02D70202-B2B4-438E-8CED-90ED54212535}"/>
          </ac:spMkLst>
        </pc:spChg>
        <pc:spChg chg="add mod">
          <ac:chgData name="Бурлаков Илья" userId="421651f7c7e77a74" providerId="LiveId" clId="{D3BFDA4D-75E1-4BB0-88EA-4C8450DA5B7C}" dt="2023-01-11T19:35:49.832" v="1848" actId="1076"/>
          <ac:spMkLst>
            <pc:docMk/>
            <pc:sldMk cId="2585881786" sldId="277"/>
            <ac:spMk id="22" creationId="{2469051C-486D-4288-95F6-346F729B64A1}"/>
          </ac:spMkLst>
        </pc:spChg>
        <pc:spChg chg="add mod">
          <ac:chgData name="Бурлаков Илья" userId="421651f7c7e77a74" providerId="LiveId" clId="{D3BFDA4D-75E1-4BB0-88EA-4C8450DA5B7C}" dt="2023-01-11T19:35:49.832" v="1848" actId="1076"/>
          <ac:spMkLst>
            <pc:docMk/>
            <pc:sldMk cId="2585881786" sldId="277"/>
            <ac:spMk id="23" creationId="{1F7D9A18-0037-4A6E-B54A-87604FF21037}"/>
          </ac:spMkLst>
        </pc:spChg>
        <pc:spChg chg="add mod">
          <ac:chgData name="Бурлаков Илья" userId="421651f7c7e77a74" providerId="LiveId" clId="{D3BFDA4D-75E1-4BB0-88EA-4C8450DA5B7C}" dt="2023-01-11T19:35:49.832" v="1848" actId="1076"/>
          <ac:spMkLst>
            <pc:docMk/>
            <pc:sldMk cId="2585881786" sldId="277"/>
            <ac:spMk id="24" creationId="{16B654F4-F74E-4FCE-9AD9-EED73861F072}"/>
          </ac:spMkLst>
        </pc:spChg>
        <pc:spChg chg="add mod">
          <ac:chgData name="Бурлаков Илья" userId="421651f7c7e77a74" providerId="LiveId" clId="{D3BFDA4D-75E1-4BB0-88EA-4C8450DA5B7C}" dt="2023-01-11T19:35:49.832" v="1848" actId="1076"/>
          <ac:spMkLst>
            <pc:docMk/>
            <pc:sldMk cId="2585881786" sldId="277"/>
            <ac:spMk id="25" creationId="{845F3F77-7952-4DB6-B14D-25CBAF1F7829}"/>
          </ac:spMkLst>
        </pc:spChg>
        <pc:spChg chg="add mod">
          <ac:chgData name="Бурлаков Илья" userId="421651f7c7e77a74" providerId="LiveId" clId="{D3BFDA4D-75E1-4BB0-88EA-4C8450DA5B7C}" dt="2023-01-11T19:35:49.832" v="1848" actId="1076"/>
          <ac:spMkLst>
            <pc:docMk/>
            <pc:sldMk cId="2585881786" sldId="277"/>
            <ac:spMk id="26" creationId="{1CBEDEBE-C787-4F1D-A89C-810DE9590A95}"/>
          </ac:spMkLst>
        </pc:spChg>
        <pc:spChg chg="add mod">
          <ac:chgData name="Бурлаков Илья" userId="421651f7c7e77a74" providerId="LiveId" clId="{D3BFDA4D-75E1-4BB0-88EA-4C8450DA5B7C}" dt="2023-01-11T19:35:58.903" v="1849" actId="20577"/>
          <ac:spMkLst>
            <pc:docMk/>
            <pc:sldMk cId="2585881786" sldId="277"/>
            <ac:spMk id="27" creationId="{4F5B878E-807F-43A7-A0AB-71C47F8F00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115F3-DAAC-47D8-B0AD-8D93AF4FF2E5}" type="datetimeFigureOut">
              <a:rPr lang="ru-RU" smtClean="0"/>
              <a:t>11.01.2023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463A1-4810-4DF2-B21A-7B3E67BBB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3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83959-1D64-4933-868E-C92A7E70E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2E8898-745C-404A-9AB3-6CE96E089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4E6FF-52D7-4E64-9E7E-EDBBBEC5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C633-A531-46D3-95CA-56CBD11AFE0D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4187D5-5B9F-4BE7-A9CE-35576037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1AB555-6ABB-494E-8CE3-8E9740BC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10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19F72-AB97-4187-826F-DCE9D418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9E6E8E-DA1A-4074-BEAE-0BBDB2B73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CA301C-9BF3-4622-A00D-9E67B186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3293-4DAF-4074-B391-E1483FE1E6E2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65FFA2-D553-4CC6-A8A4-1E000D67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89E92-AE90-4350-9809-612E8D5E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98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1B83FB-755B-4F41-9C47-A995B045A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13FFBA-9DBF-4FD6-9324-4597809AF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9FF56E-E106-49E1-89A4-B15FE11B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0CEA-3D4C-4DE3-A2EE-EDB690747918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A1E059-09BD-4D64-8C0B-656C2BBC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41721-9F5D-4258-B24C-4F4E7B2A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31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1DAE4-F20B-45C5-864F-A87513A6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195A24-F440-4F9B-8A70-730BCE7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326D2C-F056-48CD-9607-759FB56A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7707-E956-4174-AA4B-61837E8D9E79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3F133A-C453-4AE2-8B8B-8D4A9F5E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82CF76-B95E-4E34-A47E-7B239301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16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CA3FB-2BB7-4A26-94B1-289F8361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0F0969-A6A1-4903-BBDB-E43E432A4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14242-FFEC-420A-8B6D-08AFC211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7D8D-A8E0-4472-9F51-BF461A7A324B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259F3B-75C1-4322-AE0E-B8DA1C30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25A037-2BD4-4FA3-98A1-516C22DA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09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CA956-6167-4371-B25B-D4F1425F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9147D-D14B-493E-B75A-654BAE1DE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DA3695-4FCB-45D9-AF42-0C5FABBE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761CCE-6477-4E4B-99B6-E61B98EA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A9C0-87ED-4212-9D2D-0A3F53303431}" type="datetime1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C8B53C-0FB8-436C-82F6-E5289FB8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88379C-D9E9-4BAE-BBC2-8EDA7D8C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21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8290B-26ED-49E2-B3FB-21D449A5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822F15-5733-4D10-8762-39A2D8302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569C13-8036-453F-975C-29DECFA1C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24457E-089E-4EEB-9B88-B3ED7A796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14F565-1954-40CF-9E98-B54000E20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BAA581-A74F-4AB1-B7DA-4BE839C4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6CCF-41AD-468D-8EC7-3DC31542840A}" type="datetime1">
              <a:rPr lang="ru-RU" smtClean="0"/>
              <a:t>11.01.2023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2E9907-DCDC-499C-B0D0-5FCA3605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F47183-CDB8-4942-99E5-7C66B87C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41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DA9F2-C8D0-4982-8298-56642611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D39964-7BD9-46CC-A55B-B89767F0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D67-4833-4505-9E0B-4BE6425699AC}" type="datetime1">
              <a:rPr lang="ru-RU" smtClean="0"/>
              <a:t>11.01.2023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C1F568-E545-4CA2-803C-CE81AF60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85FF69-59C2-4893-8810-3A15865F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2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FC2764-07AA-4F69-91BD-156F2054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0A13-2D1B-4D32-BC9D-6E5EE950ACD9}" type="datetime1">
              <a:rPr lang="ru-RU" smtClean="0"/>
              <a:t>11.01.2023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9BDB05-4A67-49D9-AF69-601C5662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CA462E-C912-441F-9397-4A8C5594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46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2C981-525C-4835-BAF8-F06273EC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B31492-F3BE-45F3-A732-BAB319A0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FFB6A5-9276-4409-9802-62CFA9FCD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79B96E-8E3A-4012-8B51-38E7A012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15A5-98B9-42FA-8043-08D92824D7DB}" type="datetime1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3AD08F-B84A-43CE-B3F6-3EF9A61B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29545C-2762-4184-AC8D-D676300B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4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0205F-901F-4AF5-9275-CDDA483A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B967675-61A6-4CD5-920C-48FD1A732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A7FA55-2C2D-4BCB-9FAF-DA029ACA9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2103F2-8518-4CBE-BA6D-44B14DFD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C27C-B9A0-4895-8B98-35896FCCE5C6}" type="datetime1">
              <a:rPr lang="ru-RU" smtClean="0"/>
              <a:t>11.01.2023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047DA6-151C-4174-928A-368BAFBC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1B4F06-D0F2-47EB-B60B-51608B2D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28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C5160-A482-41C6-89CE-A4810D05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D818DE-AAEE-46B8-8DA0-3D7CAE8FE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E8FA05-FA19-4E92-854A-E85A8A707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3A0D9-D292-459C-86AB-6E42AF27CEE5}" type="datetime1">
              <a:rPr lang="ru-RU" smtClean="0"/>
              <a:t>11.01.2023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CFB44-1C39-4491-857A-E17ADFF35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79D27-9EF4-484F-9272-5A4664004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3AB5D-EDEA-43F7-8D2F-8FF4FE69E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31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info.ru/sites/default/files/lora/pic12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A8990C8C-C63E-4C71-A186-7D79863AB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42285"/>
            <a:ext cx="9144000" cy="785818"/>
          </a:xfrm>
        </p:spPr>
        <p:txBody>
          <a:bodyPr>
            <a:normAutofit/>
          </a:bodyPr>
          <a:lstStyle/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Тема: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Разработка низкоскоростной дуплексной системы связи для применения в комплексах БПЛА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A14F525-8351-4676-94AC-5FA3BEE8C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022" y="4558382"/>
            <a:ext cx="4279978" cy="1392225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ru-RU" sz="1600" b="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Выполнил:</a:t>
            </a:r>
            <a:r>
              <a:rPr lang="ru-RU" sz="16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6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16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 г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руппы РФ 17-14 </a:t>
            </a:r>
          </a:p>
          <a:p>
            <a:pPr algn="r">
              <a:spcBef>
                <a:spcPts val="0"/>
              </a:spcBef>
            </a:pP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Бурлаков И.Е.</a:t>
            </a:r>
            <a:endParaRPr lang="ru-RU" sz="16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spcBef>
                <a:spcPts val="0"/>
              </a:spcBef>
            </a:pPr>
            <a:r>
              <a:rPr lang="ru-RU" sz="16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Руководитель: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кандидат технических наук </a:t>
            </a:r>
          </a:p>
          <a:p>
            <a:pPr algn="r">
              <a:spcBef>
                <a:spcPts val="0"/>
              </a:spcBef>
            </a:pP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Кудинов Д.С.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C1039B59-B31C-47C3-BC7A-6038720DE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78493"/>
            <a:ext cx="91440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1800" b="0" dirty="0">
                <a:latin typeface="Times New Roman" pitchFamily="18" charset="0"/>
                <a:cs typeface="Times New Roman" pitchFamily="18" charset="0"/>
              </a:rPr>
              <a:t>Федеральное государственное автономное</a:t>
            </a:r>
          </a:p>
          <a:p>
            <a:pPr algn="ctr"/>
            <a:r>
              <a:rPr lang="ru-RU" altLang="ru-RU" sz="1800" b="0" dirty="0">
                <a:latin typeface="Times New Roman" pitchFamily="18" charset="0"/>
                <a:cs typeface="Times New Roman" pitchFamily="18" charset="0"/>
              </a:rPr>
              <a:t>образовательное учреждение </a:t>
            </a:r>
          </a:p>
          <a:p>
            <a:pPr algn="ctr"/>
            <a:r>
              <a:rPr lang="ru-RU" altLang="ru-RU" sz="1800" b="0" dirty="0">
                <a:latin typeface="Times New Roman" pitchFamily="18" charset="0"/>
                <a:cs typeface="Times New Roman" pitchFamily="18" charset="0"/>
              </a:rPr>
              <a:t>высшего образования</a:t>
            </a:r>
          </a:p>
          <a:p>
            <a:pPr algn="ctr"/>
            <a:r>
              <a:rPr lang="ru-RU" altLang="ru-RU" sz="1800" b="0" dirty="0">
                <a:latin typeface="Times New Roman" pitchFamily="18" charset="0"/>
                <a:cs typeface="Times New Roman" pitchFamily="18" charset="0"/>
              </a:rPr>
              <a:t>«Сибирский федеральный университет»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02D70202-B2B4-438E-8CED-90ED54212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1642021"/>
            <a:ext cx="9180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800" b="0" u="sng" dirty="0">
                <a:latin typeface="Times New Roman" pitchFamily="18" charset="0"/>
                <a:cs typeface="Times New Roman" pitchFamily="18" charset="0"/>
              </a:rPr>
              <a:t>Институт инженерной физики и радиоэлектроники</a:t>
            </a:r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id="{2469051C-486D-4288-95F6-346F729B6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427839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Дипломная работа </a:t>
            </a: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id="{1F7D9A18-0037-4A6E-B54A-87604FF21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50506"/>
            <a:ext cx="914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800" b="0" dirty="0">
                <a:latin typeface="Times New Roman" pitchFamily="18" charset="0"/>
                <a:cs typeface="Times New Roman" pitchFamily="18" charset="0"/>
              </a:rPr>
              <a:t>Красноярск 2023</a:t>
            </a:r>
          </a:p>
        </p:txBody>
      </p:sp>
      <p:sp>
        <p:nvSpPr>
          <p:cNvPr id="24" name="AutoShape 2" descr="Картинки по запросу космические электростанции">
            <a:extLst>
              <a:ext uri="{FF2B5EF4-FFF2-40B4-BE49-F238E27FC236}">
                <a16:creationId xmlns:a16="http://schemas.microsoft.com/office/drawing/2014/main" id="{16B654F4-F74E-4FCE-9AD9-EED73861F0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50268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AutoShape 4" descr="Картинки по запросу космические электростанции">
            <a:extLst>
              <a:ext uri="{FF2B5EF4-FFF2-40B4-BE49-F238E27FC236}">
                <a16:creationId xmlns:a16="http://schemas.microsoft.com/office/drawing/2014/main" id="{845F3F77-7952-4DB6-B14D-25CBAF1F78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50268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1CBEDEBE-C787-4F1D-A89C-810DE9590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1999211"/>
            <a:ext cx="9180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800" b="0" u="sng" dirty="0">
                <a:latin typeface="Times New Roman" pitchFamily="18" charset="0"/>
                <a:cs typeface="Times New Roman" pitchFamily="18" charset="0"/>
              </a:rPr>
              <a:t>Кафедра «</a:t>
            </a:r>
            <a:r>
              <a:rPr lang="ru-RU" altLang="ru-RU" u="sng" dirty="0">
                <a:latin typeface="Times New Roman" pitchFamily="18" charset="0"/>
                <a:cs typeface="Times New Roman" pitchFamily="18" charset="0"/>
              </a:rPr>
              <a:t>Радиоэлектронные системы</a:t>
            </a:r>
            <a:r>
              <a:rPr lang="ru-RU" altLang="ru-RU" sz="1800" b="0" u="sng" dirty="0"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4F5B878E-807F-43A7-A0AB-71C47F8F0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51015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25</a:t>
            </a: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.05.03 Техническая эксплуатация транспортного радиооборудования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88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32F43-9947-4602-8A47-2C86092D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Корректировка синхронизирующего таймера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839F0EB4-35AA-4A80-A089-93F5F6392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75216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4E7F70-2407-476A-AC1E-DB2A1B68D86B}"/>
                  </a:ext>
                </a:extLst>
              </p:cNvPr>
              <p:cNvSpPr txBox="1"/>
              <p:nvPr/>
            </p:nvSpPr>
            <p:spPr>
              <a:xfrm>
                <a:off x="8153400" y="1905506"/>
                <a:ext cx="365838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1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tA</m:t>
                    </m:r>
                    <m:r>
                      <m:rPr>
                        <m:nor/>
                      </m:rPr>
                      <a:rPr lang="en-US" sz="2400" b="0" i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400" b="0" i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timeOnAir</m:t>
                    </m:r>
                  </m:oMath>
                </a14:m>
                <a:endParaRPr lang="en-US" sz="2400" b="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b="0" i="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tC</a:t>
                </a:r>
                <a:r>
                  <a:rPr lang="en-US" sz="24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0" i="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tB</a:t>
                </a:r>
                <a:r>
                  <a:rPr lang="en-US" sz="24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b="0" i="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dTick</a:t>
                </a:r>
                <a:endParaRPr lang="ru-RU" sz="2400" b="0" i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400" b="0" i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b="0" i="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timeOnAir</a:t>
                </a:r>
                <a:r>
                  <a:rPr lang="en-US" sz="24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время распространения сигнала</a:t>
                </a:r>
              </a:p>
              <a:p>
                <a:endParaRPr lang="ru-RU" sz="2400" b="0" i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b="0" i="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dTick</a:t>
                </a:r>
                <a:r>
                  <a:rPr lang="en-US" sz="24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время затраченное на обработку синхронизирующего кадра</a:t>
                </a:r>
                <a:endParaRPr lang="en-US" sz="2400" b="0" i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4E7F70-2407-476A-AC1E-DB2A1B68D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905506"/>
                <a:ext cx="3658386" cy="3785652"/>
              </a:xfrm>
              <a:prstGeom prst="rect">
                <a:avLst/>
              </a:prstGeom>
              <a:blipFill>
                <a:blip r:embed="rId3"/>
                <a:stretch>
                  <a:fillRect l="-2667" t="-1288" r="-3500" b="-2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3DF1DF6C-DE98-49AE-979B-68E7E97F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35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E5D9E-9DAD-43FB-A700-99775F53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ru-RU" dirty="0"/>
              <a:t>Тестирование дальности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384EB-B1E4-4B9E-BCC3-4E9AC36C3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4502" y="1825625"/>
            <a:ext cx="336929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Во время тестирования удалось достичь дальности:</a:t>
            </a:r>
          </a:p>
          <a:p>
            <a:pPr marL="0" indent="0">
              <a:buNone/>
            </a:pPr>
            <a:r>
              <a:rPr lang="ru-RU" dirty="0"/>
              <a:t>193.87 км – 430 МГц</a:t>
            </a:r>
          </a:p>
          <a:p>
            <a:pPr marL="0" indent="0">
              <a:buNone/>
            </a:pPr>
            <a:r>
              <a:rPr lang="ru-RU" dirty="0"/>
              <a:t>192.74 км – 863 МГц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Максимальный процент потерь во время тестов составлял 4%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FD7DD9-E148-49EB-A50E-E35E66FE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11</a:t>
            </a:fld>
            <a:endParaRPr lang="ru-RU"/>
          </a:p>
        </p:txBody>
      </p:sp>
      <p:pic>
        <p:nvPicPr>
          <p:cNvPr id="7" name="Объект 4">
            <a:extLst>
              <a:ext uri="{FF2B5EF4-FFF2-40B4-BE49-F238E27FC236}">
                <a16:creationId xmlns:a16="http://schemas.microsoft.com/office/drawing/2014/main" id="{2A8A46F8-DD9F-4C0A-A845-D9461484F852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r="2143"/>
          <a:stretch/>
        </p:blipFill>
        <p:spPr bwMode="auto">
          <a:xfrm>
            <a:off x="838200" y="1825625"/>
            <a:ext cx="6693816" cy="4351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1253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5BDB7-2464-41F0-B8D2-63B3A95C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3987A1-BFED-4024-8ACD-1FF4C7B5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97D009-A60A-4BD0-B4FA-E0E6B18A3D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434" y="1325563"/>
            <a:ext cx="4132868" cy="5274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4047D8-B18C-49BB-BC8D-9696B72A27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39" y="1325563"/>
            <a:ext cx="4132867" cy="52743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20254012-C629-499D-A077-3FA2FA3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691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6CF63-AA01-49BE-AC28-7187A634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55" y="26857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Результаты тестирования при передаче через СВЧ кабели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516F915-C546-4500-830C-6E41BB24C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073193"/>
              </p:ext>
            </p:extLst>
          </p:nvPr>
        </p:nvGraphicFramePr>
        <p:xfrm>
          <a:off x="838200" y="2269868"/>
          <a:ext cx="10515600" cy="2747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977749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789923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321243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4871730"/>
                    </a:ext>
                  </a:extLst>
                </a:gridCol>
              </a:tblGrid>
              <a:tr h="1222479">
                <a:tc>
                  <a:txBody>
                    <a:bodyPr/>
                    <a:lstStyle/>
                    <a:p>
                      <a:r>
                        <a:rPr lang="ru-RU" dirty="0"/>
                        <a:t>Размер переданных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переданных пакетов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принятых пакетов в наихудшем случае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Процент потерь в наихудшем случае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74941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r>
                        <a:rPr lang="ru-RU" dirty="0"/>
                        <a:t>570 </a:t>
                      </a:r>
                      <a:r>
                        <a:rPr lang="ru-RU" dirty="0" err="1"/>
                        <a:t>кБайт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0.085 %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48324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r>
                        <a:rPr lang="ru-RU" dirty="0"/>
                        <a:t>8.9 </a:t>
                      </a:r>
                      <a:r>
                        <a:rPr lang="ru-RU" dirty="0" err="1"/>
                        <a:t>МБайт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37490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37463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0.072 %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134076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r>
                        <a:rPr lang="ru-RU" dirty="0"/>
                        <a:t>35.8 </a:t>
                      </a:r>
                      <a:r>
                        <a:rPr lang="ru-RU" dirty="0" err="1"/>
                        <a:t>МБайт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149962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149658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0.203 %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72940"/>
                  </a:ext>
                </a:extLst>
              </a:tr>
              <a:tr h="381372">
                <a:tc>
                  <a:txBody>
                    <a:bodyPr/>
                    <a:lstStyle/>
                    <a:p>
                      <a:r>
                        <a:rPr lang="ru-RU" dirty="0"/>
                        <a:t>140 </a:t>
                      </a:r>
                      <a:r>
                        <a:rPr lang="ru-RU" dirty="0" err="1"/>
                        <a:t>МБайт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599849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599235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0.102 %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944706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F85AE9-E973-425C-8208-6E4034E8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176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6967A-6F20-4DD0-ADC1-27FACD2F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49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4847751-8FB1-4BCD-9B82-2B3460CC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972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A3440-1942-41C6-88D0-3296CEB6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174" y="-288387"/>
            <a:ext cx="10515600" cy="1325563"/>
          </a:xfrm>
        </p:spPr>
        <p:txBody>
          <a:bodyPr/>
          <a:lstStyle/>
          <a:p>
            <a:r>
              <a:rPr lang="ru-RU" dirty="0"/>
              <a:t>Алгоритм синхронизации устройств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4BF92414-0AD7-4407-A376-F85BB82E6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348" y="689565"/>
            <a:ext cx="8387252" cy="60022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2E169-71FF-464E-B631-E71E76C9B764}"/>
              </a:ext>
            </a:extLst>
          </p:cNvPr>
          <p:cNvSpPr txBox="1"/>
          <p:nvPr/>
        </p:nvSpPr>
        <p:spPr>
          <a:xfrm>
            <a:off x="520700" y="1066834"/>
            <a:ext cx="5575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процессе синхронизации участвуют два сообщения: </a:t>
            </a:r>
            <a:r>
              <a:rPr lang="en-US" sz="2000" dirty="0"/>
              <a:t>MASTER_REQ</a:t>
            </a:r>
            <a:r>
              <a:rPr lang="ru-RU" sz="2000" dirty="0"/>
              <a:t> и </a:t>
            </a:r>
            <a:r>
              <a:rPr lang="en-US" sz="2000" dirty="0"/>
              <a:t>SLAVE_RESP</a:t>
            </a:r>
          </a:p>
          <a:p>
            <a:endParaRPr lang="en-US" sz="2000" dirty="0"/>
          </a:p>
          <a:p>
            <a:r>
              <a:rPr lang="ru-RU" sz="2000" dirty="0"/>
              <a:t>К событиям приема относятся события</a:t>
            </a:r>
            <a:r>
              <a:rPr lang="en-US" sz="2000" dirty="0"/>
              <a:t> </a:t>
            </a:r>
            <a:r>
              <a:rPr lang="ru-RU" sz="2000" dirty="0"/>
              <a:t>успешного приема, тайм-аута приема и приема с ошибкой</a:t>
            </a:r>
          </a:p>
          <a:p>
            <a:endParaRPr lang="ru-RU" sz="2000" dirty="0"/>
          </a:p>
          <a:p>
            <a:r>
              <a:rPr lang="ru-RU" sz="2000" dirty="0"/>
              <a:t>К событиям передачи относятся события успешной передачи и ошибочной передачи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8B77EA-4B7D-4F29-B834-3DF2664A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4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A7298-58A8-4E77-BF4E-C17E2F18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стандартного режима работы системы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37B20B5-C1DC-4889-BC8F-75600D145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32" y="1825625"/>
            <a:ext cx="9425336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25497F-C21A-427A-9DFF-6F4D5994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30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B8B20-D4D4-4611-822D-8EE21487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E6F9C-C384-43D9-B4ED-A6A4E1577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04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дипломного проекта является разработка ПО дуплексного низкоскоростного модема для использования в командно-телеметрической радиолинии комплекса БПЛА.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F7D885-3A2A-4D95-AC8B-03F632E1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47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01049-1315-4E9D-9B05-55B43536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Технические характеристики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B11A35C-57E8-4F54-B6E8-683DA655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3</a:t>
            </a:fld>
            <a:endParaRPr lang="ru-RU"/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E2E55A05-8C6F-4EBB-BE0F-8ECBFF85E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694230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624408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236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Параметры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36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Центральная частота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430 МГц, 863 МГц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7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Ширина полосы сигнала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125 кГц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4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Выходная мощность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30 </a:t>
                      </a:r>
                      <a:r>
                        <a:rPr lang="ru-RU" dirty="0" err="1"/>
                        <a:t>дБм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72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Скорость передачи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 40 </a:t>
                      </a:r>
                      <a:r>
                        <a:rPr lang="ru-RU" dirty="0" err="1"/>
                        <a:t>кБит</a:t>
                      </a:r>
                      <a:r>
                        <a:rPr lang="ru-RU" dirty="0"/>
                        <a:t>/с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95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Модуляция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LoRa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Канальное кодирование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сверточный</a:t>
                      </a:r>
                      <a:r>
                        <a:rPr lang="ru-RU" dirty="0"/>
                        <a:t> код 4/5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91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Вероятность битовой ошибки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10</a:t>
                      </a:r>
                      <a:r>
                        <a:rPr lang="ru-RU" baseline="30000"/>
                        <a:t>-8</a:t>
                      </a:r>
                      <a:r>
                        <a:rPr lang="ru-RU" baseline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0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Интерфейсы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Ethernet, RS-422, RS-232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4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Питание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 8 до 36 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01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Рабочий диапазон температур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 -40 до +60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5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99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F4AC9-C96E-4371-8B84-1B9A37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Радиоинтерфейс</a:t>
            </a:r>
            <a:r>
              <a:rPr lang="ru-RU" dirty="0"/>
              <a:t> </a:t>
            </a:r>
            <a:r>
              <a:rPr lang="en-US" dirty="0"/>
              <a:t>LoRa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6DF0E-6A99-45F6-94C2-7353F468D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7882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Широкополосный радиосигнал </a:t>
            </a:r>
            <a:r>
              <a:rPr lang="ru-RU" dirty="0" err="1"/>
              <a:t>LoRa</a:t>
            </a:r>
            <a:r>
              <a:rPr lang="ru-RU" dirty="0"/>
              <a:t> представляет собой сигнал с линейной частотной модуляцией (ЛЧМ)</a:t>
            </a:r>
          </a:p>
          <a:p>
            <a:r>
              <a:rPr lang="ru-RU" dirty="0"/>
              <a:t>Физический </a:t>
            </a:r>
            <a:r>
              <a:rPr lang="ru-RU" dirty="0" err="1"/>
              <a:t>радиоинтерфейс</a:t>
            </a:r>
            <a:r>
              <a:rPr lang="ru-RU" dirty="0"/>
              <a:t> </a:t>
            </a:r>
            <a:r>
              <a:rPr lang="ru-RU" dirty="0" err="1"/>
              <a:t>LoRa</a:t>
            </a:r>
            <a:r>
              <a:rPr lang="ru-RU" dirty="0"/>
              <a:t> основан на использовании широкополосных радиосигналов с большой базой B, много большей единицы</a:t>
            </a:r>
            <a:endParaRPr lang="en-US" dirty="0"/>
          </a:p>
          <a:p>
            <a:r>
              <a:rPr lang="ru-RU" dirty="0"/>
              <a:t>Передатчики </a:t>
            </a:r>
            <a:r>
              <a:rPr lang="ru-RU" dirty="0" err="1"/>
              <a:t>LoRa</a:t>
            </a:r>
            <a:r>
              <a:rPr lang="ru-RU" dirty="0"/>
              <a:t> формируют ЛЧМ радиосигналы с шириной спектра 125, 250 или 500 кГц</a:t>
            </a:r>
            <a:endParaRPr lang="en-US" dirty="0"/>
          </a:p>
        </p:txBody>
      </p:sp>
      <p:pic>
        <p:nvPicPr>
          <p:cNvPr id="4" name="Рисунок 3" descr="ЛЧМ сигнала во временной области">
            <a:extLst>
              <a:ext uri="{FF2B5EF4-FFF2-40B4-BE49-F238E27FC236}">
                <a16:creationId xmlns:a16="http://schemas.microsoft.com/office/drawing/2014/main" id="{FB1643FF-A310-4855-B6A0-B2B08BA765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921" y="908263"/>
            <a:ext cx="5145350" cy="2721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Пример зависимости частоты радиосигнала от времени">
            <a:hlinkClick r:id="rId3"/>
            <a:extLst>
              <a:ext uri="{FF2B5EF4-FFF2-40B4-BE49-F238E27FC236}">
                <a16:creationId xmlns:a16="http://schemas.microsoft.com/office/drawing/2014/main" id="{EE4AD2CA-3C6E-45DE-BB27-D68EE399454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921" y="3629777"/>
            <a:ext cx="5145350" cy="29323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98DF79-7B43-4F4C-8C52-F13C9C23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42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A7631-A2A9-4AEA-81D1-DB258BEB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914"/>
            <a:ext cx="10515600" cy="1325563"/>
          </a:xfrm>
        </p:spPr>
        <p:txBody>
          <a:bodyPr/>
          <a:lstStyle/>
          <a:p>
            <a:r>
              <a:rPr lang="ru-RU" dirty="0"/>
              <a:t>Структурная схема устройства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E1C219-D9B6-4C87-AE6E-F8FB23B21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9839"/>
            <a:ext cx="10515600" cy="10630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ЦП – цепи питания; МК – микроконтроллер; ПИ – преобразователь интерфейсов; ИП – интерфейсы программирования; ПП – приемопередатчик; УМ – усилитель мощности; МШУ – малошумящий усилитель; ПФ – полосовой фильтр.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A42262-A83F-4E39-ABF2-07740D2A7539}"/>
              </a:ext>
            </a:extLst>
          </p:cNvPr>
          <p:cNvPicPr/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144" t="14421" r="7695" b="59368"/>
          <a:stretch/>
        </p:blipFill>
        <p:spPr bwMode="auto">
          <a:xfrm>
            <a:off x="2884602" y="1329179"/>
            <a:ext cx="6579909" cy="4100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C5879C-BDBB-4584-BE52-3EE729D1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64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0F1A4-C46A-4533-93D5-83ABE046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6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Внешний вид модема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2E5594-3893-4F18-838F-BA2437EF0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40" t="5618" r="4455" b="6493"/>
          <a:stretch/>
        </p:blipFill>
        <p:spPr>
          <a:xfrm>
            <a:off x="635000" y="1371600"/>
            <a:ext cx="5359400" cy="35052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3EC222-B6A6-484A-B5F5-8D6C5BA6AE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7" t="4926" r="5618" b="4838"/>
          <a:stretch/>
        </p:blipFill>
        <p:spPr>
          <a:xfrm>
            <a:off x="6477001" y="1371601"/>
            <a:ext cx="5257800" cy="3606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29CADA-93CF-490B-ABF1-A5BCACFADED1}"/>
              </a:ext>
            </a:extLst>
          </p:cNvPr>
          <p:cNvSpPr txBox="1"/>
          <p:nvPr/>
        </p:nvSpPr>
        <p:spPr>
          <a:xfrm>
            <a:off x="635000" y="4978400"/>
            <a:ext cx="1123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453DB7-64C7-4337-B358-EA854CF2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4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2B110-33EF-4253-86F5-DA70308D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468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Дуплексный режим работы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3A18BC-AA7D-4DC0-934D-BD7042448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32" y="1632469"/>
            <a:ext cx="4648200" cy="406717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886F30-2221-4FE0-A709-9D693C8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7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9B4C5D4-D152-42F5-8CE3-BB43439A3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32" y="1632470"/>
            <a:ext cx="6394514" cy="4067175"/>
          </a:xfrm>
        </p:spPr>
      </p:pic>
    </p:spTree>
    <p:extLst>
      <p:ext uri="{BB962C8B-B14F-4D97-AF65-F5344CB8AC3E}">
        <p14:creationId xmlns:p14="http://schemas.microsoft.com/office/powerpoint/2010/main" val="373182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2B110-33EF-4253-86F5-DA70308D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Полудуплексный режим работы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AEB3C4-FF99-4E2E-BB4A-4735456C3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3" y="1690688"/>
            <a:ext cx="6257981" cy="4008957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3A18BC-AA7D-4DC0-934D-BD7042448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3" y="1632470"/>
            <a:ext cx="4648200" cy="406717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886F30-2221-4FE0-A709-9D693C8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16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75CCB-7293-444D-B22B-99FF5F44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67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Структурная схема работы ПО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CFA75FF-D37F-4ED6-B9F6-C5A7620FC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70" y="1302884"/>
            <a:ext cx="7395860" cy="5189991"/>
          </a:xfr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FDAC7C-A6A7-4879-ABF2-6159457D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4550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410</Words>
  <Application>Microsoft Office PowerPoint</Application>
  <PresentationFormat>Широкоэкранный</PresentationFormat>
  <Paragraphs>107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Тема: Разработка низкоскоростной дуплексной системы связи для применения в комплексах БПЛА</vt:lpstr>
      <vt:lpstr>Цель проекта</vt:lpstr>
      <vt:lpstr>Технические характеристики</vt:lpstr>
      <vt:lpstr>Радиоинтерфейс LoRa</vt:lpstr>
      <vt:lpstr>Структурная схема устройства</vt:lpstr>
      <vt:lpstr>Внешний вид модема</vt:lpstr>
      <vt:lpstr>Дуплексный режим работы</vt:lpstr>
      <vt:lpstr>Полудуплексный режим работы</vt:lpstr>
      <vt:lpstr>Структурная схема работы ПО</vt:lpstr>
      <vt:lpstr>Корректировка синхронизирующего таймера</vt:lpstr>
      <vt:lpstr>Тестирование дальности</vt:lpstr>
      <vt:lpstr> </vt:lpstr>
      <vt:lpstr>Результаты тестирования при передаче через СВЧ кабели</vt:lpstr>
      <vt:lpstr>Спасибо за внимание</vt:lpstr>
      <vt:lpstr>Алгоритм синхронизации устройств</vt:lpstr>
      <vt:lpstr>Алгоритм стандартного режима работы системы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низкоскоростной дуплексной системы связи для применения в комплексах БПЛА</dc:title>
  <dc:creator>Бурлаков Илья</dc:creator>
  <cp:lastModifiedBy>Бурлаков Илья</cp:lastModifiedBy>
  <cp:revision>21</cp:revision>
  <dcterms:created xsi:type="dcterms:W3CDTF">2023-01-02T08:12:08Z</dcterms:created>
  <dcterms:modified xsi:type="dcterms:W3CDTF">2023-01-11T19:38:17Z</dcterms:modified>
</cp:coreProperties>
</file>