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8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A0FDAB8-4F55-450B-AAD9-467A35DB651C}">
          <p14:sldIdLst>
            <p14:sldId id="256"/>
            <p14:sldId id="258"/>
            <p14:sldId id="259"/>
            <p14:sldId id="263"/>
            <p14:sldId id="264"/>
            <p14:sldId id="268"/>
            <p14:sldId id="265"/>
            <p14:sldId id="266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83959-1D64-4933-868E-C92A7E70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E8898-745C-404A-9AB3-6CE96E08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4E6FF-52D7-4E64-9E7E-EDBBBEC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187D5-5B9F-4BE7-A9CE-3557603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AB555-6ABB-494E-8CE3-8E9740B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9F72-AB97-4187-826F-DCE9D418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E6E8E-DA1A-4074-BEAE-0BBDB2B73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A301C-9BF3-4622-A00D-9E67B18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5FFA2-D553-4CC6-A8A4-1E000D67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89E92-AE90-4350-9809-612E8D5E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1B83FB-755B-4F41-9C47-A995B045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13FFBA-9DBF-4FD6-9324-4597809A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FF56E-E106-49E1-89A4-B15FE11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1E059-09BD-4D64-8C0B-656C2BB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41721-9F5D-4258-B24C-4F4E7B2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1DAE4-F20B-45C5-864F-A87513A6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5A24-F440-4F9B-8A70-730BCE7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26D2C-F056-48CD-9607-759FB56A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F133A-C453-4AE2-8B8B-8D4A9F5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CF76-B95E-4E34-A47E-7B23930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CA3FB-2BB7-4A26-94B1-289F836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F0969-A6A1-4903-BBDB-E43E432A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242-FFEC-420A-8B6D-08AFC21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59F3B-75C1-4322-AE0E-B8DA1C3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5A037-2BD4-4FA3-98A1-516C22D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9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CA956-6167-4371-B25B-D4F1425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147D-D14B-493E-B75A-654BAE1D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DA3695-4FCB-45D9-AF42-0C5FABBE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61CCE-6477-4E4B-99B6-E61B98EA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8B53C-0FB8-436C-82F6-E5289FB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8379C-D9E9-4BAE-BBC2-8EDA7D8C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8290B-26ED-49E2-B3FB-21D449A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22F15-5733-4D10-8762-39A2D830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69C13-8036-453F-975C-29DECFA1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4457E-089E-4EEB-9B88-B3ED7A79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4F565-1954-40CF-9E98-B54000E2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BAA581-A74F-4AB1-B7DA-4BE839C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E9907-DCDC-499C-B0D0-5FCA360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47183-CDB8-4942-99E5-7C66B87C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A9F2-C8D0-4982-8298-56642611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D39964-7BD9-46CC-A55B-B89767F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C1F568-E545-4CA2-803C-CE81AF60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85FF69-59C2-4893-8810-3A15865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C2764-07AA-4F69-91BD-156F205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9BDB05-4A67-49D9-AF69-601C566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CA462E-C912-441F-9397-4A8C559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C981-525C-4835-BAF8-F06273E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1492-F3BE-45F3-A732-BAB319A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FB6A5-9276-4409-9802-62CFA9FC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9B96E-8E3A-4012-8B51-38E7A01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AD08F-B84A-43CE-B3F6-3EF9A61B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9545C-2762-4184-AC8D-D676300B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205F-901F-4AF5-9275-CDDA483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967675-61A6-4CD5-920C-48FD1A732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7FA55-2C2D-4BCB-9FAF-DA029ACA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103F2-8518-4CBE-BA6D-44B14DF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47DA6-151C-4174-928A-368BAFB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B4F06-D0F2-47EB-B60B-51608B2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5160-A482-41C6-89CE-A4810D0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818DE-AAEE-46B8-8DA0-3D7CAE8F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8FA05-FA19-4E92-854A-E85A8A70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06D49-E8C3-4E26-B11B-C6B252DCCBC2}" type="datetimeFigureOut">
              <a:rPr lang="ru-RU" smtClean="0"/>
              <a:t>02.01.2023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CFB44-1C39-4491-857A-E17ADFF35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79D27-9EF4-484F-9272-5A466400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72D3D-ED7D-48C8-AF87-07F95275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низкоскоростной дуплексной системы связи для применения в комплексах БПЛА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EF5E0-C06A-49A4-BCC7-D6465E80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5292"/>
            <a:ext cx="9144000" cy="1655762"/>
          </a:xfrm>
        </p:spPr>
        <p:txBody>
          <a:bodyPr/>
          <a:lstStyle/>
          <a:p>
            <a:r>
              <a:rPr lang="ru-RU" dirty="0"/>
              <a:t>Бурлаков И.Е.</a:t>
            </a:r>
          </a:p>
        </p:txBody>
      </p:sp>
    </p:spTree>
    <p:extLst>
      <p:ext uri="{BB962C8B-B14F-4D97-AF65-F5344CB8AC3E}">
        <p14:creationId xmlns:p14="http://schemas.microsoft.com/office/powerpoint/2010/main" val="13704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Корректировка синхронизирующего таймера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A711D70-A4D7-4A40-B7A8-FF1AAC2A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50" y="1929320"/>
            <a:ext cx="6697690" cy="4351338"/>
          </a:xfrm>
        </p:spPr>
      </p:pic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дуплексной низкоскоростной системы связи для применения в комплексах БПЛА. </a:t>
            </a:r>
          </a:p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система связи должна обеспечивать связь дальностью не менее 100 км, с вероятностью битовой ошибки не менее 10</a:t>
            </a:r>
            <a:r>
              <a:rPr lang="ru-RU" sz="3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-6 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Скорость передачи данных должна быть не меньше 20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кБит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4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Командно-телеметрическая радиолиния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627D69-7823-4FD5-B440-36769BAF19B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694" t="2701" r="2512" b="1980"/>
          <a:stretch/>
        </p:blipFill>
        <p:spPr bwMode="auto">
          <a:xfrm>
            <a:off x="2206513" y="1866958"/>
            <a:ext cx="7778973" cy="36665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882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Широкополосный радиосигнал </a:t>
            </a:r>
            <a:r>
              <a:rPr lang="ru-RU" dirty="0" err="1"/>
              <a:t>LoRa</a:t>
            </a:r>
            <a:r>
              <a:rPr lang="ru-RU" dirty="0"/>
              <a:t> представляет собой сигнал с линейной частотной модуляцией (ЛЧМ)</a:t>
            </a:r>
          </a:p>
          <a:p>
            <a:r>
              <a:rPr lang="ru-RU" dirty="0"/>
              <a:t>Физический </a:t>
            </a:r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ru-RU" dirty="0" err="1"/>
              <a:t>LoRa</a:t>
            </a:r>
            <a:r>
              <a:rPr lang="ru-RU" dirty="0"/>
              <a:t> основан на использовании широкополосных радиосигналов с большой базой B, много большей единицы</a:t>
            </a:r>
            <a:endParaRPr lang="en-US" dirty="0"/>
          </a:p>
          <a:p>
            <a:r>
              <a:rPr lang="ru-RU" dirty="0"/>
              <a:t>Передатчики </a:t>
            </a:r>
            <a:r>
              <a:rPr lang="ru-RU" dirty="0" err="1"/>
              <a:t>LoRa</a:t>
            </a:r>
            <a:r>
              <a:rPr lang="ru-RU" dirty="0"/>
              <a:t> формируют ЛЧМ радиосигналы с шириной спектра 125, 250 или 500 кГц</a:t>
            </a:r>
            <a:endParaRPr lang="en-US" dirty="0"/>
          </a:p>
          <a:p>
            <a:r>
              <a:rPr lang="ru-RU" dirty="0"/>
              <a:t>Принцип передачи символов информации заключается в</a:t>
            </a:r>
            <a:r>
              <a:rPr lang="en-US" dirty="0"/>
              <a:t> </a:t>
            </a:r>
            <a:r>
              <a:rPr lang="ru-RU" dirty="0"/>
              <a:t>частотном смещении относительно опорного ЛЧМ радиосигнала </a:t>
            </a:r>
          </a:p>
          <a:p>
            <a:endParaRPr lang="ru-RU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908263"/>
            <a:ext cx="5145350" cy="272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3629777"/>
            <a:ext cx="5145350" cy="2932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14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839"/>
            <a:ext cx="10515600" cy="1063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42262-A83F-4E39-ABF2-07740D2A7539}"/>
              </a:ext>
            </a:extLst>
          </p:cNvPr>
          <p:cNvPicPr/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44" t="14421" r="7695" b="59368"/>
          <a:stretch/>
        </p:blipFill>
        <p:spPr bwMode="auto">
          <a:xfrm>
            <a:off x="2884602" y="1329179"/>
            <a:ext cx="6579909" cy="4100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79" y="1690688"/>
            <a:ext cx="5974485" cy="39882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233"/>
            <a:ext cx="5974485" cy="39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8CE0E-2E88-4A7D-9269-12F80B3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выдвигаемые к разрабатываемой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13E4AD-E1CB-49FF-A07F-F7CA0DBB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835"/>
            <a:ext cx="10515600" cy="37731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Разрабатываемое приложение должно выполнять следующие действия:</a:t>
            </a:r>
          </a:p>
          <a:p>
            <a:r>
              <a:rPr lang="ru-RU" dirty="0"/>
              <a:t>Получать и обрабатывать данные от приемопередатчиков</a:t>
            </a:r>
          </a:p>
          <a:p>
            <a:r>
              <a:rPr lang="ru-RU" dirty="0"/>
              <a:t>Получать и обрабатывать данные из интерфейсов пользователя</a:t>
            </a:r>
          </a:p>
          <a:p>
            <a:r>
              <a:rPr lang="ru-RU" dirty="0"/>
              <a:t>Отправлять данные в интерфейсы пользователя и приемопередатчики</a:t>
            </a:r>
          </a:p>
          <a:p>
            <a:r>
              <a:rPr lang="ru-RU" dirty="0"/>
              <a:t>Удаленно контролировать синхронизацию приемопередатчиков</a:t>
            </a:r>
          </a:p>
        </p:txBody>
      </p:sp>
    </p:spTree>
    <p:extLst>
      <p:ext uri="{BB962C8B-B14F-4D97-AF65-F5344CB8AC3E}">
        <p14:creationId xmlns:p14="http://schemas.microsoft.com/office/powerpoint/2010/main" val="31190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потока данных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C9301D-3EDD-4694-B2CE-CA73E65F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81" y="1825625"/>
            <a:ext cx="6128237" cy="4351338"/>
          </a:xfrm>
        </p:spPr>
      </p:pic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устройств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BF92414-0AD7-4407-A376-F85BB82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01" y="1326004"/>
            <a:ext cx="7655904" cy="5478870"/>
          </a:xfrm>
        </p:spPr>
      </p:pic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208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низкоскоростной дуплексной системы связи для применения в комплексах БПЛА</vt:lpstr>
      <vt:lpstr>Цель проекта</vt:lpstr>
      <vt:lpstr>Командно-телеметрическая радиолиния</vt:lpstr>
      <vt:lpstr>Радиоинтерфейс LoRa</vt:lpstr>
      <vt:lpstr>Структурная схема устройства</vt:lpstr>
      <vt:lpstr>Презентация PowerPoint</vt:lpstr>
      <vt:lpstr>Требования выдвигаемые к разрабатываемой программе</vt:lpstr>
      <vt:lpstr>Диаграмма потока данных программы</vt:lpstr>
      <vt:lpstr>Синхронизация устройств</vt:lpstr>
      <vt:lpstr>Корректировка синхронизирующего таймера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низкоскоростной дуплексной системы связи для применения в комплексах БПЛА</dc:title>
  <dc:creator>Бурлаков Илья</dc:creator>
  <cp:lastModifiedBy>Бурлаков Илья</cp:lastModifiedBy>
  <cp:revision>5</cp:revision>
  <dcterms:created xsi:type="dcterms:W3CDTF">2023-01-02T08:12:08Z</dcterms:created>
  <dcterms:modified xsi:type="dcterms:W3CDTF">2023-01-02T11:53:15Z</dcterms:modified>
</cp:coreProperties>
</file>