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10A99-4DD8-4A1C-88B1-BD23AC3D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30829E-E851-B060-8D18-B35DBA5F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67040-9C7F-5E93-E8FC-996BD9B5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14B1D-760B-FDBE-4751-BE1BE807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D4DD5-284F-5BE0-BEB0-B663AD56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8E08B-3395-6CAD-4239-C9B87CD5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A15F9F-484F-78C4-2B7E-72A75C63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EB921-2FDA-B197-FB6A-E6138BD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157E0-0E28-F126-1F82-35E691F6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999CB-CAF3-7F3D-FF1B-090C44FD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303FBF-F7A3-5F88-8739-EC9B740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B24CA1-4102-1450-C558-ECE567ABC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282AC-E2D0-E959-61F2-DF535A3D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95B469-E0F9-4206-C752-55D6C680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2541F-DA6E-C72C-21B9-59109258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8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AC4C6-270A-428C-23F8-A580D85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99462-4C61-67A3-4DF1-8B50A32B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C014A-E429-490D-6AA9-F2E5202B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349F6-516C-431A-66E5-A6560737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F6D88-0C4B-AFA6-D031-81883483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E5D85-CA5D-F8B4-8564-AA668180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6142DC-9B34-13C5-B8A5-24659BF7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EC226-765F-AE81-16B5-EA7253E1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A8295-C6E6-1C92-B0ED-B13248D7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42F73-430C-6A7C-BD94-6F4DC5AA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5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D5713-43C0-9AD1-FECE-25D63CF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A2E302-0FE8-8241-BC60-D1C9B8661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3A4AEA-EA33-874A-FD80-B0CAA8AF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4D5B38-AFB1-AAB8-7022-1E69DB28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0F99C5-700B-35AA-14CA-426F64B4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183806-48A2-4B10-3991-260B2201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0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66617-6CA8-A7B7-9F78-86D8E6B3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1BD00-AA3F-A646-036A-F07165B7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99923C-2129-77E3-B70B-41797D90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75BCFD-140B-43D7-D99C-56F5020F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676B3A-2CDF-8E16-AFC8-6A44977EC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4E97A8-9F55-8CAB-ABFD-D255BFDD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E17687-F334-C3ED-2DB1-E6969193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E9BE20-58DD-0574-363D-49DA03A7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19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50395-816C-8EE6-CC25-F5B268EB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A8A76-C0A9-3B90-1091-4780866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D7B598-E51A-1189-50BD-04E5D997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A63C6A-E986-5CA5-D3CD-CA9268CD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0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7C539C-375A-EA50-EA2F-E20D4D04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5AB72C-E481-ACB7-658B-B2BE6AC4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66015-1178-599A-8216-877C76D8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85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4B027-C3C1-32BF-0F69-0C14302A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0ACFF-58BE-BCFC-73CD-1734F13F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83B745-1B65-470B-CD94-A5C07A09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F5B659-F0FB-0D18-7E04-8A20CC09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264B0-4F57-9EDF-86B2-CED5FA1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CB5D04-5A9B-2F8A-4753-43FB583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59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AA3CD-4F67-FD2D-32A7-8F601786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12BB40-CADE-AD74-6CEC-7921433D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2D679E-C2D4-FD4F-133D-1654042AC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9DE46C-048E-4CAD-CAF3-7B7C9244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8F74C1-D618-5BBE-B164-DD7A1593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3C9CE9-7651-2FB8-A214-C1FE6D63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2AD71D-3164-F8BB-8E8F-C4A9BD91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96246-9AAF-4509-A811-BB1A42C3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A2828-D072-135F-E993-E6218D004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EEFC-5ED9-4FB4-AB8A-D0F6677DA01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CE63C-3A28-F8B8-3AB8-1EAB83EE5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8D0CA-9263-69B4-4900-66EEA45A4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-chun-Nien/t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i-chun-nien.github.io/tset/test222/1111-wp-ta-lab-main/demo-diary-app/handp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免費 米色表面上的白板 圖庫相片">
            <a:extLst>
              <a:ext uri="{FF2B5EF4-FFF2-40B4-BE49-F238E27FC236}">
                <a16:creationId xmlns:a16="http://schemas.microsoft.com/office/drawing/2014/main" id="{29F3A25B-729C-0605-1C22-38AB8F5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CE44CCC-7BDF-A45A-8DAA-F595455FE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網程期末專案報告</a:t>
            </a:r>
            <a:r>
              <a:rPr lang="en-US" altLang="zh-TW" b="1" dirty="0"/>
              <a:t>:</a:t>
            </a:r>
            <a:br>
              <a:rPr lang="en-US" altLang="zh-TW" b="1" dirty="0"/>
            </a:br>
            <a:r>
              <a:rPr lang="zh-TW" altLang="en-US" b="1" dirty="0"/>
              <a:t>富士大學堂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864A5C-AB39-8934-BE2D-DEDA9AD1A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組員</a:t>
            </a:r>
            <a:r>
              <a:rPr lang="en-US" altLang="zh-TW" b="1" dirty="0"/>
              <a:t>:01057049</a:t>
            </a:r>
            <a:r>
              <a:rPr lang="zh-TW" altLang="en-US" b="1" dirty="0"/>
              <a:t> 粘爲俊</a:t>
            </a:r>
            <a:endParaRPr lang="en-US" altLang="zh-TW" b="1" dirty="0"/>
          </a:p>
          <a:p>
            <a:r>
              <a:rPr lang="zh-TW" altLang="en-US" b="1" dirty="0"/>
              <a:t>          </a:t>
            </a:r>
            <a:r>
              <a:rPr lang="en-US" altLang="zh-TW" b="1" dirty="0"/>
              <a:t>01057151</a:t>
            </a:r>
            <a:r>
              <a:rPr lang="zh-TW" altLang="en-US" b="1" dirty="0"/>
              <a:t> 陳建宇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384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免費 棕色木板 圖庫相片">
            <a:extLst>
              <a:ext uri="{FF2B5EF4-FFF2-40B4-BE49-F238E27FC236}">
                <a16:creationId xmlns:a16="http://schemas.microsoft.com/office/drawing/2014/main" id="{7C4AFF6D-8BDB-B0CA-38DF-751DB66E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3BD4E86D-CFF8-4662-963D-01E417BF172C}"/>
              </a:ext>
            </a:extLst>
          </p:cNvPr>
          <p:cNvSpPr/>
          <p:nvPr/>
        </p:nvSpPr>
        <p:spPr>
          <a:xfrm>
            <a:off x="3182471" y="1351303"/>
            <a:ext cx="4312023" cy="586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富士王大學堂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5497E10-F227-44FC-BC66-2DD7BD2E7950}"/>
              </a:ext>
            </a:extLst>
          </p:cNvPr>
          <p:cNvSpPr/>
          <p:nvPr/>
        </p:nvSpPr>
        <p:spPr>
          <a:xfrm>
            <a:off x="741066" y="2153616"/>
            <a:ext cx="1760376" cy="581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首頁</a:t>
            </a:r>
          </a:p>
        </p:txBody>
      </p: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AE1C0086-33E4-4A4A-932F-5DE3764F2F7E}"/>
              </a:ext>
            </a:extLst>
          </p:cNvPr>
          <p:cNvCxnSpPr>
            <a:cxnSpLocks/>
            <a:stCxn id="125" idx="1"/>
            <a:endCxn id="126" idx="0"/>
          </p:cNvCxnSpPr>
          <p:nvPr/>
        </p:nvCxnSpPr>
        <p:spPr>
          <a:xfrm rot="10800000" flipV="1">
            <a:off x="1621255" y="1644480"/>
            <a:ext cx="1561217" cy="50913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20B8D31-2E41-4542-B5D1-762B7EE788D9}"/>
              </a:ext>
            </a:extLst>
          </p:cNvPr>
          <p:cNvSpPr/>
          <p:nvPr/>
        </p:nvSpPr>
        <p:spPr>
          <a:xfrm>
            <a:off x="2105305" y="3626840"/>
            <a:ext cx="1447519" cy="496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介紹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20B16E3-23B3-4EDA-BE71-9FD0D4ECE38A}"/>
              </a:ext>
            </a:extLst>
          </p:cNvPr>
          <p:cNvSpPr/>
          <p:nvPr/>
        </p:nvSpPr>
        <p:spPr>
          <a:xfrm>
            <a:off x="2105305" y="4473415"/>
            <a:ext cx="1447517" cy="458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遊玩畫面</a:t>
            </a:r>
          </a:p>
        </p:txBody>
      </p: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19E75950-7F91-4B81-AB10-0B57EA4067F1}"/>
              </a:ext>
            </a:extLst>
          </p:cNvPr>
          <p:cNvCxnSpPr>
            <a:cxnSpLocks/>
            <a:stCxn id="126" idx="2"/>
            <a:endCxn id="133" idx="1"/>
          </p:cNvCxnSpPr>
          <p:nvPr/>
        </p:nvCxnSpPr>
        <p:spPr>
          <a:xfrm rot="16200000" flipH="1">
            <a:off x="1293137" y="3062873"/>
            <a:ext cx="1140285" cy="48405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53B5C05E-750C-4D38-AF98-029396D95EEB}"/>
              </a:ext>
            </a:extLst>
          </p:cNvPr>
          <p:cNvCxnSpPr>
            <a:cxnSpLocks/>
            <a:stCxn id="126" idx="2"/>
            <a:endCxn id="134" idx="1"/>
          </p:cNvCxnSpPr>
          <p:nvPr/>
        </p:nvCxnSpPr>
        <p:spPr>
          <a:xfrm rot="16200000" flipH="1">
            <a:off x="879278" y="3476732"/>
            <a:ext cx="1968003" cy="48405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277A7FAF-D07A-4990-8C5A-833944CC4E27}"/>
              </a:ext>
            </a:extLst>
          </p:cNvPr>
          <p:cNvSpPr/>
          <p:nvPr/>
        </p:nvSpPr>
        <p:spPr>
          <a:xfrm>
            <a:off x="4573574" y="2154818"/>
            <a:ext cx="17604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介紹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43148F9-27E0-4548-AB9D-EA50219752EB}"/>
              </a:ext>
            </a:extLst>
          </p:cNvPr>
          <p:cNvSpPr/>
          <p:nvPr/>
        </p:nvSpPr>
        <p:spPr>
          <a:xfrm>
            <a:off x="8918987" y="2180623"/>
            <a:ext cx="1863309" cy="57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遊玩畫面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AD2FCCF-502F-43D8-933D-762FDEC54D4E}"/>
              </a:ext>
            </a:extLst>
          </p:cNvPr>
          <p:cNvSpPr/>
          <p:nvPr/>
        </p:nvSpPr>
        <p:spPr>
          <a:xfrm>
            <a:off x="5933146" y="3626841"/>
            <a:ext cx="1486829" cy="496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相關影片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52B2296-1E29-44E4-AE0D-25186C310C44}"/>
              </a:ext>
            </a:extLst>
          </p:cNvPr>
          <p:cNvSpPr/>
          <p:nvPr/>
        </p:nvSpPr>
        <p:spPr>
          <a:xfrm>
            <a:off x="2112368" y="5267352"/>
            <a:ext cx="1486829" cy="37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登入系統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E1CC1EE-5194-42D0-8F9C-4A0197403070}"/>
              </a:ext>
            </a:extLst>
          </p:cNvPr>
          <p:cNvSpPr/>
          <p:nvPr/>
        </p:nvSpPr>
        <p:spPr>
          <a:xfrm>
            <a:off x="10086695" y="3655887"/>
            <a:ext cx="1447517" cy="44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遊戲開始</a:t>
            </a:r>
          </a:p>
        </p:txBody>
      </p:sp>
      <p:cxnSp>
        <p:nvCxnSpPr>
          <p:cNvPr id="165" name="接點: 肘形 164">
            <a:extLst>
              <a:ext uri="{FF2B5EF4-FFF2-40B4-BE49-F238E27FC236}">
                <a16:creationId xmlns:a16="http://schemas.microsoft.com/office/drawing/2014/main" id="{2F6C6868-F207-4E72-A167-D5EECDE83B31}"/>
              </a:ext>
            </a:extLst>
          </p:cNvPr>
          <p:cNvCxnSpPr>
            <a:cxnSpLocks/>
            <a:endCxn id="147" idx="0"/>
          </p:cNvCxnSpPr>
          <p:nvPr/>
        </p:nvCxnSpPr>
        <p:spPr>
          <a:xfrm rot="5400000">
            <a:off x="5344895" y="2045936"/>
            <a:ext cx="217761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A5E7B90E-7C2C-47D3-8248-1604B6705ED8}"/>
              </a:ext>
            </a:extLst>
          </p:cNvPr>
          <p:cNvCxnSpPr>
            <a:cxnSpLocks/>
            <a:stCxn id="125" idx="3"/>
            <a:endCxn id="149" idx="0"/>
          </p:cNvCxnSpPr>
          <p:nvPr/>
        </p:nvCxnSpPr>
        <p:spPr>
          <a:xfrm>
            <a:off x="7494494" y="1644480"/>
            <a:ext cx="2356148" cy="53614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E1C1C37C-4C49-4656-8CC6-044B7FDEF6E1}"/>
              </a:ext>
            </a:extLst>
          </p:cNvPr>
          <p:cNvCxnSpPr>
            <a:cxnSpLocks/>
            <a:stCxn id="147" idx="2"/>
            <a:endCxn id="157" idx="1"/>
          </p:cNvCxnSpPr>
          <p:nvPr/>
        </p:nvCxnSpPr>
        <p:spPr>
          <a:xfrm rot="16200000" flipH="1">
            <a:off x="5121348" y="3063244"/>
            <a:ext cx="1144225" cy="47937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接點: 肘形 179">
            <a:extLst>
              <a:ext uri="{FF2B5EF4-FFF2-40B4-BE49-F238E27FC236}">
                <a16:creationId xmlns:a16="http://schemas.microsoft.com/office/drawing/2014/main" id="{0E97AF5B-FA61-4353-8D4F-B394858046F6}"/>
              </a:ext>
            </a:extLst>
          </p:cNvPr>
          <p:cNvCxnSpPr>
            <a:cxnSpLocks/>
            <a:endCxn id="158" idx="1"/>
          </p:cNvCxnSpPr>
          <p:nvPr/>
        </p:nvCxnSpPr>
        <p:spPr>
          <a:xfrm rot="16200000" flipH="1">
            <a:off x="1278813" y="4621745"/>
            <a:ext cx="1175996" cy="49111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接點: 肘形 183">
            <a:extLst>
              <a:ext uri="{FF2B5EF4-FFF2-40B4-BE49-F238E27FC236}">
                <a16:creationId xmlns:a16="http://schemas.microsoft.com/office/drawing/2014/main" id="{4A689F75-0D25-40FB-AB61-BBAF7435D83D}"/>
              </a:ext>
            </a:extLst>
          </p:cNvPr>
          <p:cNvCxnSpPr>
            <a:cxnSpLocks/>
            <a:stCxn id="149" idx="2"/>
            <a:endCxn id="162" idx="1"/>
          </p:cNvCxnSpPr>
          <p:nvPr/>
        </p:nvCxnSpPr>
        <p:spPr>
          <a:xfrm rot="16200000" flipH="1">
            <a:off x="9410363" y="3200501"/>
            <a:ext cx="1116610" cy="23605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622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免費 米色表面上的白板 圖庫相片">
            <a:extLst>
              <a:ext uri="{FF2B5EF4-FFF2-40B4-BE49-F238E27FC236}">
                <a16:creationId xmlns:a16="http://schemas.microsoft.com/office/drawing/2014/main" id="{EBB193EB-C84D-B239-54AD-B6FD24D6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5E7D9E-355D-EAC8-1A7A-5408949E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創作動機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0FC7C-A464-7D9E-6E73-0F0B42DE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b="1" dirty="0"/>
              <a:t>想要製作一個免費的答題網站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提供一個簡潔的答題環境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復刻百萬小學堂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排行榜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題庫問題</a:t>
            </a:r>
          </a:p>
        </p:txBody>
      </p:sp>
    </p:spTree>
    <p:extLst>
      <p:ext uri="{BB962C8B-B14F-4D97-AF65-F5344CB8AC3E}">
        <p14:creationId xmlns:p14="http://schemas.microsoft.com/office/powerpoint/2010/main" val="8216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免費 米色表面上的白板 圖庫相片">
            <a:extLst>
              <a:ext uri="{FF2B5EF4-FFF2-40B4-BE49-F238E27FC236}">
                <a16:creationId xmlns:a16="http://schemas.microsoft.com/office/drawing/2014/main" id="{6D5B7A5A-D123-8F06-51E6-09294FE7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20171A-6AE0-0E3E-B31E-2D6260F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pPr algn="ctr"/>
            <a:br>
              <a:rPr lang="en-US" altLang="zh-TW" b="0" i="0" dirty="0">
                <a:effectLst/>
                <a:latin typeface="Arial" panose="020B0604020202020204" pitchFamily="34" charset="0"/>
              </a:rPr>
            </a:br>
            <a:r>
              <a:rPr lang="en-US" altLang="zh-TW" b="1" i="0" dirty="0">
                <a:effectLst/>
                <a:latin typeface="Arial" panose="020B0604020202020204" pitchFamily="34" charset="0"/>
              </a:rPr>
              <a:t>Web</a:t>
            </a:r>
            <a:r>
              <a:rPr lang="zh-TW" altLang="en-US" b="1" i="0" dirty="0">
                <a:effectLst/>
                <a:latin typeface="Courier New" panose="02070309020205020404" pitchFamily="49" charset="0"/>
              </a:rPr>
              <a:t>技術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7BABF-F1DB-FDAF-7BDE-C1734A06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9068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基礎的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</a:p>
          <a:p>
            <a:pPr algn="ctr"/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jQuery</a:t>
            </a:r>
          </a:p>
          <a:p>
            <a:pPr algn="ctr"/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google</a:t>
            </a:r>
          </a:p>
          <a:p>
            <a:pPr algn="ctr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線上資料庫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:firebase</a:t>
            </a:r>
            <a:endParaRPr lang="zh-TW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7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免費 米色表面上的白板 圖庫相片">
            <a:extLst>
              <a:ext uri="{FF2B5EF4-FFF2-40B4-BE49-F238E27FC236}">
                <a16:creationId xmlns:a16="http://schemas.microsoft.com/office/drawing/2014/main" id="{D2E358BD-E7A8-488A-8B1F-2DA06A79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CC1FD4-22A9-C2D5-C4BC-BB329E21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zh-TW" altLang="en-US" b="1" dirty="0">
                <a:effectLst/>
                <a:latin typeface="Courier New" panose="02070309020205020404" pitchFamily="49" charset="0"/>
              </a:rPr>
              <a:t>本網站的特色與優點</a:t>
            </a:r>
            <a:br>
              <a:rPr lang="zh-TW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36D85-C53C-7E14-C3A8-DCABAEE5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sz="3600" b="1" dirty="0"/>
              <a:t>簡單且方便操作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不需要下載</a:t>
            </a:r>
            <a:r>
              <a:rPr lang="en-US" altLang="zh-TW" sz="3600" b="1" dirty="0"/>
              <a:t>app</a:t>
            </a:r>
            <a:r>
              <a:rPr lang="zh-TW" altLang="en-US" sz="3600" b="1" dirty="0"/>
              <a:t>即可使用來練習題目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可使用</a:t>
            </a:r>
            <a:r>
              <a:rPr lang="en-US" altLang="zh-TW" sz="3600" b="1" dirty="0"/>
              <a:t>google</a:t>
            </a:r>
            <a:r>
              <a:rPr lang="zh-TW" altLang="en-US" sz="3600" b="1" dirty="0"/>
              <a:t>登入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隨時隨地都可以進行練習</a:t>
            </a:r>
            <a:endParaRPr lang="en-US" altLang="zh-TW" sz="3600" b="1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9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免費 黃色和藍色的彩色鉛筆 圖庫相片">
            <a:extLst>
              <a:ext uri="{FF2B5EF4-FFF2-40B4-BE49-F238E27FC236}">
                <a16:creationId xmlns:a16="http://schemas.microsoft.com/office/drawing/2014/main" id="{566D1A87-55F2-3A6B-3FFF-69FF6C5B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B7C3E-C359-B9DF-1091-3EC4BABE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                        </a:t>
            </a:r>
            <a:r>
              <a:rPr lang="zh-TW" altLang="en-US" sz="3600" b="1" dirty="0"/>
              <a:t>未達成</a:t>
            </a:r>
            <a:r>
              <a:rPr lang="en-US" altLang="zh-TW" sz="3600" b="1" dirty="0"/>
              <a:t>:1.</a:t>
            </a:r>
            <a:r>
              <a:rPr lang="zh-TW" altLang="en-US" sz="3600" b="1" dirty="0"/>
              <a:t>未抓取題庫，把題庫內容寫死。</a:t>
            </a:r>
            <a:endParaRPr lang="en-US" altLang="zh-TW" sz="3600" b="1" dirty="0"/>
          </a:p>
          <a:p>
            <a:pPr marL="0" indent="0">
              <a:buNone/>
            </a:pPr>
            <a:r>
              <a:rPr lang="zh-TW" altLang="en-US" sz="3600" b="1" dirty="0"/>
              <a:t>                                  </a:t>
            </a:r>
            <a:r>
              <a:rPr lang="en-US" altLang="zh-TW" sz="3600" b="1" dirty="0"/>
              <a:t>2.</a:t>
            </a:r>
            <a:r>
              <a:rPr lang="zh-TW" altLang="en-US" sz="3600" b="1" dirty="0"/>
              <a:t>排行榜</a:t>
            </a:r>
            <a:endParaRPr lang="en-US" altLang="zh-TW" sz="3600" b="1" dirty="0"/>
          </a:p>
          <a:p>
            <a:pPr marL="0" indent="0">
              <a:buNone/>
            </a:pPr>
            <a:r>
              <a:rPr lang="zh-TW" altLang="en-US" sz="3600" b="1" dirty="0"/>
              <a:t>有達成</a:t>
            </a:r>
            <a:r>
              <a:rPr lang="en-US" altLang="zh-TW" sz="3600" b="1" dirty="0"/>
              <a:t>:</a:t>
            </a:r>
          </a:p>
          <a:p>
            <a:pPr marL="0" indent="0">
              <a:buNone/>
            </a:pPr>
            <a:r>
              <a:rPr lang="en-US" altLang="zh-TW" sz="3600" b="1" dirty="0"/>
              <a:t>1.</a:t>
            </a:r>
            <a:r>
              <a:rPr lang="zh-TW" altLang="en-US" sz="3600" b="1" dirty="0"/>
              <a:t>兩種救援卡</a:t>
            </a:r>
            <a:endParaRPr lang="en-US" altLang="zh-TW" sz="3600" b="1" dirty="0"/>
          </a:p>
          <a:p>
            <a:pPr marL="0" indent="0">
              <a:buNone/>
            </a:pPr>
            <a:r>
              <a:rPr lang="en-US" altLang="zh-TW" sz="3600" b="1" dirty="0"/>
              <a:t>2.</a:t>
            </a:r>
            <a:r>
              <a:rPr lang="zh-TW" altLang="en-US" sz="3600" b="1" dirty="0"/>
              <a:t>倒計時進行遊戲</a:t>
            </a:r>
            <a:endParaRPr lang="en-US" altLang="zh-TW" sz="3600" b="1" dirty="0"/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5806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免費 米色表面上的白板 圖庫相片">
            <a:extLst>
              <a:ext uri="{FF2B5EF4-FFF2-40B4-BE49-F238E27FC236}">
                <a16:creationId xmlns:a16="http://schemas.microsoft.com/office/drawing/2014/main" id="{45B12ECB-B1CA-00C4-0B8F-81292D48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134C58-6EEA-CEF4-1CC1-0911C01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0" y="170330"/>
            <a:ext cx="10515600" cy="6069106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r>
              <a:rPr lang="zh-TW" altLang="en-US" b="1" dirty="0">
                <a:effectLst/>
                <a:latin typeface="Courier New" panose="02070309020205020404" pitchFamily="49" charset="0"/>
              </a:rPr>
              <a:t>實際的分工</a:t>
            </a: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r>
              <a:rPr lang="en-US" altLang="zh-TW" sz="3100" b="1" dirty="0" err="1"/>
              <a:t>Github</a:t>
            </a:r>
            <a:r>
              <a:rPr lang="zh-TW" altLang="en-US" sz="3100" b="1" dirty="0"/>
              <a:t>連結</a:t>
            </a:r>
            <a:r>
              <a:rPr lang="en-US" altLang="zh-TW" sz="3100" b="1" dirty="0"/>
              <a:t>:</a:t>
            </a:r>
            <a:r>
              <a:rPr lang="en-US" altLang="zh-TW" sz="3100" b="1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zh-TW" sz="3100" b="1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wei-chun-Nien</a:t>
            </a:r>
            <a:r>
              <a:rPr lang="en-US" altLang="zh-TW" sz="3100" b="1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sz="31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tset</a:t>
            </a:r>
            <a:br>
              <a:rPr lang="en-US" altLang="zh-TW" sz="4400" b="1" dirty="0"/>
            </a:br>
            <a:br>
              <a:rPr lang="en-US" altLang="zh-TW" sz="4400" b="1" dirty="0"/>
            </a:br>
            <a:r>
              <a:rPr lang="zh-TW" altLang="en-US" sz="3100" b="1" dirty="0"/>
              <a:t>專案網站</a:t>
            </a:r>
            <a:r>
              <a:rPr lang="en-US" altLang="zh-TW" sz="3100" b="1" dirty="0"/>
              <a:t>:</a:t>
            </a:r>
            <a:r>
              <a:rPr lang="en-US" altLang="zh-TW" sz="3100" b="1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https://wei-chun-nien.github.io/</a:t>
            </a:r>
            <a:r>
              <a:rPr lang="en-US" altLang="zh-TW" sz="3100" b="1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tset</a:t>
            </a:r>
            <a:r>
              <a:rPr lang="en-US" altLang="zh-TW" sz="31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/test222/1111-wp-ta-lab-main/demo-diary-app/handpage.html</a:t>
            </a:r>
            <a:br>
              <a:rPr lang="zh-TW" altLang="en-US" sz="4400" b="1" dirty="0"/>
            </a:br>
            <a:br>
              <a:rPr lang="en-US" altLang="zh-TW" dirty="0"/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en-US" altLang="zh-TW" b="1" dirty="0">
                <a:effectLst/>
                <a:latin typeface="Courier New" panose="02070309020205020404" pitchFamily="49" charset="0"/>
              </a:rPr>
            </a:br>
            <a:br>
              <a:rPr lang="zh-TW" altLang="en-US" dirty="0">
                <a:effectLst/>
              </a:rPr>
            </a:br>
            <a:b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B356B96-B2B7-8EE8-4878-D2E9E02DA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698960"/>
              </p:ext>
            </p:extLst>
          </p:nvPr>
        </p:nvGraphicFramePr>
        <p:xfrm>
          <a:off x="838200" y="1825625"/>
          <a:ext cx="10515600" cy="163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1483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75312113"/>
                    </a:ext>
                  </a:extLst>
                </a:gridCol>
              </a:tblGrid>
              <a:tr h="451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粘爲俊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/>
                        <a:t>陳建宇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71661"/>
                  </a:ext>
                </a:extLst>
              </a:tr>
              <a:tr h="43927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前端協助製作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/>
                        <a:t>前端製作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1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查詢資料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/>
                        <a:t>PPT</a:t>
                      </a:r>
                      <a:r>
                        <a:rPr lang="zh-TW" altLang="en-US" b="1"/>
                        <a:t>製作，查詢資料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後端資料庫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協助後端</a:t>
                      </a:r>
                      <a:r>
                        <a:rPr lang="en-US" altLang="zh-TW" b="1" dirty="0"/>
                        <a:t>debug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76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226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佈景主題</vt:lpstr>
      <vt:lpstr>網程期末專案報告: 富士大學堂</vt:lpstr>
      <vt:lpstr>PowerPoint 簡報</vt:lpstr>
      <vt:lpstr>創作動機</vt:lpstr>
      <vt:lpstr> Web技術</vt:lpstr>
      <vt:lpstr>本網站的特色與優點 </vt:lpstr>
      <vt:lpstr>PowerPoint 簡報</vt:lpstr>
      <vt:lpstr>       實際的分工      Github連結:https://github.com/wei-chun-Nien/tset  專案網站:https://wei-chun-nien.github.io/tset/test222/1111-wp-ta-lab-main/demo-diary-app/handpage.html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富士大學堂專案報告</dc:title>
  <dc:creator>陳建宇</dc:creator>
  <cp:lastModifiedBy>陳建宇</cp:lastModifiedBy>
  <cp:revision>8</cp:revision>
  <dcterms:created xsi:type="dcterms:W3CDTF">2022-12-25T08:54:33Z</dcterms:created>
  <dcterms:modified xsi:type="dcterms:W3CDTF">2022-12-26T17:02:59Z</dcterms:modified>
</cp:coreProperties>
</file>