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7" r:id="rId6"/>
    <p:sldId id="265" r:id="rId7"/>
    <p:sldId id="268" r:id="rId8"/>
    <p:sldId id="264" r:id="rId9"/>
    <p:sldId id="273" r:id="rId10"/>
    <p:sldId id="271" r:id="rId11"/>
    <p:sldId id="270" r:id="rId12"/>
    <p:sldId id="272" r:id="rId13"/>
    <p:sldId id="269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0"/>
    <p:restoredTop sz="95867"/>
  </p:normalViewPr>
  <p:slideViewPr>
    <p:cSldViewPr snapToGrid="0" snapToObjects="1">
      <p:cViewPr varScale="1">
        <p:scale>
          <a:sx n="124" d="100"/>
          <a:sy n="124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38400" y="1804756"/>
            <a:ext cx="1923393" cy="36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VFS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7889" y="900867"/>
            <a:ext cx="1923393" cy="36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System_call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>
            <a:stCxn id="7" idx="2"/>
            <a:endCxn id="6" idx="0"/>
          </p:cNvCxnSpPr>
          <p:nvPr/>
        </p:nvCxnSpPr>
        <p:spPr>
          <a:xfrm>
            <a:off x="3389586" y="1268729"/>
            <a:ext cx="10511" cy="53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59725" y="1403157"/>
            <a:ext cx="240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Read,write,open,close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14555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Super_blk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7761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inode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97168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dentry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10961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file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4503" y="2477420"/>
            <a:ext cx="5791200" cy="56755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>
            <a:stCxn id="6" idx="2"/>
            <a:endCxn id="16" idx="0"/>
          </p:cNvCxnSpPr>
          <p:nvPr/>
        </p:nvCxnSpPr>
        <p:spPr>
          <a:xfrm>
            <a:off x="3400097" y="2172618"/>
            <a:ext cx="6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259723" y="3434968"/>
            <a:ext cx="2280745" cy="46172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21" idx="0"/>
          </p:cNvCxnSpPr>
          <p:nvPr/>
        </p:nvCxnSpPr>
        <p:spPr>
          <a:xfrm flipH="1">
            <a:off x="3400096" y="3044978"/>
            <a:ext cx="7" cy="38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249212" y="4286307"/>
            <a:ext cx="2280745" cy="46172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driver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21" idx="2"/>
            <a:endCxn id="26" idx="0"/>
          </p:cNvCxnSpPr>
          <p:nvPr/>
        </p:nvCxnSpPr>
        <p:spPr>
          <a:xfrm flipH="1">
            <a:off x="3389585" y="3896688"/>
            <a:ext cx="10511" cy="38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00496" y="518792"/>
            <a:ext cx="516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VFS</a:t>
            </a:r>
            <a:r>
              <a:rPr kumimoji="1" lang="zh-CN" altLang="en-US" dirty="0"/>
              <a:t>对上提供 </a:t>
            </a:r>
            <a:r>
              <a:rPr kumimoji="1" lang="en-US" altLang="zh-CN" dirty="0" err="1"/>
              <a:t>read,write,open,close,mount</a:t>
            </a:r>
            <a:r>
              <a:rPr kumimoji="1" lang="en-US" altLang="zh-CN" dirty="0"/>
              <a:t>,</a:t>
            </a:r>
            <a:r>
              <a:rPr kumimoji="1" lang="zh-CN" altLang="en-US" dirty="0"/>
              <a:t>等系统调用。支持操作系统挂载，文件读写等。</a:t>
            </a:r>
            <a:endParaRPr kumimoji="1" lang="en-US" altLang="zh-CN" dirty="0"/>
          </a:p>
          <a:p>
            <a:r>
              <a:rPr kumimoji="1" lang="zh-CN" altLang="en-US" dirty="0"/>
              <a:t>对下提供统一的文件系统操作规范，并由具体的文件系统实现。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600496" y="1960182"/>
            <a:ext cx="516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文件系统通过对</a:t>
            </a:r>
            <a:r>
              <a:rPr kumimoji="1" lang="en-US" altLang="zh-CN" dirty="0"/>
              <a:t>VFS</a:t>
            </a:r>
            <a:r>
              <a:rPr kumimoji="1" lang="zh-CN" altLang="en-US" dirty="0"/>
              <a:t>定义的操作及数据的实例化，来实现功能。对上提供基本的函数实现，和数据结构的内容，对下调用设备接口进行物理实际的数据读写。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600495" y="3362977"/>
            <a:ext cx="516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Buffer</a:t>
            </a:r>
            <a:r>
              <a:rPr kumimoji="1" lang="zh-CN" altLang="en-US" dirty="0"/>
              <a:t>是高速页缓冲，作为一个中间件，通过将读出的内容和将要写入的内容缓冲到内存中，再合适的时候才调用设备驱动进行磁盘的操作。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600495" y="4519115"/>
            <a:ext cx="516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设备驱动通过读写设备控制器提供的命令寄存器和数据寄存器，对磁盘进行直接操作。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open(filename, flags)</a:t>
            </a:r>
          </a:p>
        </p:txBody>
      </p:sp>
      <p:sp>
        <p:nvSpPr>
          <p:cNvPr id="5" name="矩形 4"/>
          <p:cNvSpPr/>
          <p:nvPr/>
        </p:nvSpPr>
        <p:spPr>
          <a:xfrm>
            <a:off x="507365" y="6445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57805" y="11080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创建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</a:p>
        </p:txBody>
      </p:sp>
      <p:cxnSp>
        <p:nvCxnSpPr>
          <p:cNvPr id="20" name="曲线连接符 19"/>
          <p:cNvCxnSpPr/>
          <p:nvPr/>
        </p:nvCxnSpPr>
        <p:spPr>
          <a:xfrm>
            <a:off x="2200910" y="77152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1060" y="1108075"/>
            <a:ext cx="122428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分配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并返回</a:t>
            </a:r>
          </a:p>
        </p:txBody>
      </p:sp>
      <p:cxnSp>
        <p:nvCxnSpPr>
          <p:cNvPr id="14" name="曲线连接符 13"/>
          <p:cNvCxnSpPr>
            <a:stCxn id="16" idx="3"/>
          </p:cNvCxnSpPr>
          <p:nvPr/>
        </p:nvCxnSpPr>
        <p:spPr>
          <a:xfrm>
            <a:off x="4149090" y="122618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3520" y="659130"/>
            <a:ext cx="219646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从根目录查找并返回</a:t>
            </a:r>
            <a:r>
              <a:rPr kumimoji="1" lang="en-US" altLang="zh-CN" sz="1200" dirty="0"/>
              <a:t>dentry</a:t>
            </a:r>
            <a:r>
              <a:rPr kumimoji="1" lang="zh-CN" altLang="en-US" sz="1200" dirty="0"/>
              <a:t>结果</a:t>
            </a:r>
          </a:p>
        </p:txBody>
      </p:sp>
      <p:cxnSp>
        <p:nvCxnSpPr>
          <p:cNvPr id="19" name="曲线连接符 18"/>
          <p:cNvCxnSpPr>
            <a:stCxn id="5" idx="3"/>
            <a:endCxn id="16" idx="1"/>
          </p:cNvCxnSpPr>
          <p:nvPr/>
        </p:nvCxnSpPr>
        <p:spPr>
          <a:xfrm>
            <a:off x="2200910" y="772795"/>
            <a:ext cx="556895" cy="463550"/>
          </a:xfrm>
          <a:prstGeom prst="curvedConnector3">
            <a:avLst>
              <a:gd name="adj1" fmla="val 50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00735" y="196659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open</a:t>
            </a:r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>
          <a:xfrm>
            <a:off x="1647825" y="2223135"/>
            <a:ext cx="190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576195" y="3651250"/>
            <a:ext cx="113792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返回失败</a:t>
            </a:r>
          </a:p>
        </p:txBody>
      </p:sp>
      <p:sp>
        <p:nvSpPr>
          <p:cNvPr id="30" name="矩形 29"/>
          <p:cNvSpPr/>
          <p:nvPr/>
        </p:nvSpPr>
        <p:spPr>
          <a:xfrm>
            <a:off x="915670" y="4146550"/>
            <a:ext cx="4553585" cy="330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创建</a:t>
            </a:r>
            <a:r>
              <a:rPr kumimoji="1" lang="en-US" altLang="zh-CN" dirty="0">
                <a:solidFill>
                  <a:schemeClr val="tx1"/>
                </a:solidFill>
              </a:rPr>
              <a:t>file</a:t>
            </a:r>
            <a:r>
              <a:rPr kumimoji="1" lang="zh-CN" altLang="en-US" dirty="0">
                <a:solidFill>
                  <a:schemeClr val="tx1"/>
                </a:solidFill>
              </a:rPr>
              <a:t>结构</a:t>
            </a:r>
          </a:p>
        </p:txBody>
      </p:sp>
      <p:sp>
        <p:nvSpPr>
          <p:cNvPr id="37" name="矩形 36"/>
          <p:cNvSpPr/>
          <p:nvPr/>
        </p:nvSpPr>
        <p:spPr>
          <a:xfrm>
            <a:off x="3530600" y="1953895"/>
            <a:ext cx="182943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read(create)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2"/>
          </p:cNvCxnSpPr>
          <p:nvPr/>
        </p:nvCxnSpPr>
        <p:spPr>
          <a:xfrm>
            <a:off x="4445635" y="2210435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731645" y="3392805"/>
            <a:ext cx="0" cy="75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02640" y="2496185"/>
            <a:ext cx="45688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查找目标文件是否存在</a:t>
            </a:r>
          </a:p>
        </p:txBody>
      </p:sp>
      <p:sp>
        <p:nvSpPr>
          <p:cNvPr id="46" name="菱形 45"/>
          <p:cNvSpPr/>
          <p:nvPr/>
        </p:nvSpPr>
        <p:spPr>
          <a:xfrm>
            <a:off x="3560445" y="313626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47" name="肘形连接符 46"/>
          <p:cNvCxnSpPr/>
          <p:nvPr/>
        </p:nvCxnSpPr>
        <p:spPr>
          <a:xfrm rot="5400000" flipV="1">
            <a:off x="3555683" y="2284413"/>
            <a:ext cx="383540" cy="1320165"/>
          </a:xfrm>
          <a:prstGeom prst="bentConnector3">
            <a:avLst>
              <a:gd name="adj1" fmla="val 49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6" idx="3"/>
            <a:endCxn id="57" idx="0"/>
          </p:cNvCxnSpPr>
          <p:nvPr/>
        </p:nvCxnSpPr>
        <p:spPr>
          <a:xfrm>
            <a:off x="5253990" y="3264535"/>
            <a:ext cx="72390" cy="3765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2"/>
          </p:cNvCxnSpPr>
          <p:nvPr/>
        </p:nvCxnSpPr>
        <p:spPr>
          <a:xfrm>
            <a:off x="4407535" y="3392805"/>
            <a:ext cx="0" cy="743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菱形 49"/>
          <p:cNvSpPr/>
          <p:nvPr/>
        </p:nvSpPr>
        <p:spPr>
          <a:xfrm>
            <a:off x="882650" y="313626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1730375" y="2752725"/>
            <a:ext cx="254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0" idx="3"/>
            <a:endCxn id="28" idx="0"/>
          </p:cNvCxnSpPr>
          <p:nvPr/>
        </p:nvCxnSpPr>
        <p:spPr>
          <a:xfrm>
            <a:off x="2576195" y="3264535"/>
            <a:ext cx="568960" cy="386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84555" y="4713605"/>
            <a:ext cx="4584065" cy="330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分配</a:t>
            </a:r>
            <a:r>
              <a:rPr kumimoji="1" lang="en-US" altLang="zh-CN" dirty="0">
                <a:solidFill>
                  <a:schemeClr val="tx1"/>
                </a:solidFill>
              </a:rPr>
              <a:t>fd</a:t>
            </a:r>
          </a:p>
        </p:txBody>
      </p:sp>
      <p:sp>
        <p:nvSpPr>
          <p:cNvPr id="54" name="矩形 53"/>
          <p:cNvSpPr/>
          <p:nvPr/>
        </p:nvSpPr>
        <p:spPr>
          <a:xfrm>
            <a:off x="894715" y="5322570"/>
            <a:ext cx="4573905" cy="330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返回</a:t>
            </a:r>
            <a:r>
              <a:rPr kumimoji="1" lang="en-US" altLang="zh-CN" dirty="0">
                <a:solidFill>
                  <a:schemeClr val="tx1"/>
                </a:solidFill>
              </a:rPr>
              <a:t>fd</a:t>
            </a: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3134995" y="4476750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146425" y="5085715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757420" y="3641090"/>
            <a:ext cx="113792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创建文件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83200" y="3921760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24355FB-0DDC-EC42-B62A-AEC31C8439DA}"/>
              </a:ext>
            </a:extLst>
          </p:cNvPr>
          <p:cNvSpPr/>
          <p:nvPr/>
        </p:nvSpPr>
        <p:spPr>
          <a:xfrm>
            <a:off x="7547781" y="577535"/>
            <a:ext cx="1747714" cy="17424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查找并返回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dentry</a:t>
            </a:r>
            <a:endParaRPr kumimoji="1" 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0245512-5E5B-AB4B-9E8E-F71222941172}"/>
              </a:ext>
            </a:extLst>
          </p:cNvPr>
          <p:cNvSpPr/>
          <p:nvPr/>
        </p:nvSpPr>
        <p:spPr>
          <a:xfrm>
            <a:off x="7547781" y="1084182"/>
            <a:ext cx="1747714" cy="17424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查找下一个路径分量</a:t>
            </a:r>
            <a:endParaRPr kumimoji="1" lang="en-US" sz="1200" dirty="0">
              <a:solidFill>
                <a:schemeClr val="tx1"/>
              </a:solidFill>
            </a:endParaRPr>
          </a:p>
        </p:txBody>
      </p:sp>
      <p:sp>
        <p:nvSpPr>
          <p:cNvPr id="36" name="菱形 35">
            <a:extLst>
              <a:ext uri="{FF2B5EF4-FFF2-40B4-BE49-F238E27FC236}">
                <a16:creationId xmlns:a16="http://schemas.microsoft.com/office/drawing/2014/main" id="{12CD8654-0416-AF49-83EC-D0EA23E88BCB}"/>
              </a:ext>
            </a:extLst>
          </p:cNvPr>
          <p:cNvSpPr/>
          <p:nvPr/>
        </p:nvSpPr>
        <p:spPr>
          <a:xfrm>
            <a:off x="7813774" y="1479377"/>
            <a:ext cx="1215728" cy="278054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找到？</a:t>
            </a:r>
            <a:endParaRPr kumimoji="1"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730988C6-ACCD-AE47-B864-D1E8B1B7176F}"/>
              </a:ext>
            </a:extLst>
          </p:cNvPr>
          <p:cNvCxnSpPr>
            <a:cxnSpLocks/>
            <a:stCxn id="112" idx="1"/>
            <a:endCxn id="33" idx="0"/>
          </p:cNvCxnSpPr>
          <p:nvPr/>
        </p:nvCxnSpPr>
        <p:spPr>
          <a:xfrm rot="10800000" flipH="1">
            <a:off x="7813774" y="1084182"/>
            <a:ext cx="607864" cy="1122798"/>
          </a:xfrm>
          <a:prstGeom prst="bentConnector4">
            <a:avLst>
              <a:gd name="adj1" fmla="val -81366"/>
              <a:gd name="adj2" fmla="val 1203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38">
            <a:extLst>
              <a:ext uri="{FF2B5EF4-FFF2-40B4-BE49-F238E27FC236}">
                <a16:creationId xmlns:a16="http://schemas.microsoft.com/office/drawing/2014/main" id="{772D96BD-F98F-9040-B168-855E744EDE3C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8421638" y="1258431"/>
            <a:ext cx="0" cy="220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7693209-465F-7D49-B559-5D1F5AA89DF2}"/>
              </a:ext>
            </a:extLst>
          </p:cNvPr>
          <p:cNvSpPr/>
          <p:nvPr/>
        </p:nvSpPr>
        <p:spPr>
          <a:xfrm>
            <a:off x="8975565" y="2395559"/>
            <a:ext cx="2297438" cy="17424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返回前一个路径分量的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dentry</a:t>
            </a:r>
            <a:endParaRPr kumimoji="1" lang="zh-CN" sz="12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63E4EB1B-4F0A-A347-8B91-9966624B6AE3}"/>
              </a:ext>
            </a:extLst>
          </p:cNvPr>
          <p:cNvCxnSpPr>
            <a:cxnSpLocks/>
            <a:stCxn id="36" idx="3"/>
            <a:endCxn id="43" idx="0"/>
          </p:cNvCxnSpPr>
          <p:nvPr/>
        </p:nvCxnSpPr>
        <p:spPr>
          <a:xfrm>
            <a:off x="9029502" y="1618404"/>
            <a:ext cx="1094782" cy="777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38">
            <a:extLst>
              <a:ext uri="{FF2B5EF4-FFF2-40B4-BE49-F238E27FC236}">
                <a16:creationId xmlns:a16="http://schemas.microsoft.com/office/drawing/2014/main" id="{EEC2DAE1-0CC4-AB4E-A78A-4E5D3266D84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8421638" y="751784"/>
            <a:ext cx="0" cy="33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1D9FDA7-1509-3A4A-B7DA-6FAE71C6303B}"/>
              </a:ext>
            </a:extLst>
          </p:cNvPr>
          <p:cNvSpPr/>
          <p:nvPr/>
        </p:nvSpPr>
        <p:spPr>
          <a:xfrm>
            <a:off x="8970340" y="3170108"/>
            <a:ext cx="2297438" cy="17424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找到对应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inode</a:t>
            </a:r>
            <a:endParaRPr kumimoji="1" lang="zh-CN" sz="1200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38">
            <a:extLst>
              <a:ext uri="{FF2B5EF4-FFF2-40B4-BE49-F238E27FC236}">
                <a16:creationId xmlns:a16="http://schemas.microsoft.com/office/drawing/2014/main" id="{DA2C5E93-C846-7146-9A43-4F8934C77CC4}"/>
              </a:ext>
            </a:extLst>
          </p:cNvPr>
          <p:cNvCxnSpPr>
            <a:cxnSpLocks/>
            <a:stCxn id="43" idx="2"/>
            <a:endCxn id="64" idx="0"/>
          </p:cNvCxnSpPr>
          <p:nvPr/>
        </p:nvCxnSpPr>
        <p:spPr>
          <a:xfrm flipH="1">
            <a:off x="10119059" y="2569808"/>
            <a:ext cx="5225" cy="254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82F2809-D45E-D240-980D-73E8EB751D22}"/>
              </a:ext>
            </a:extLst>
          </p:cNvPr>
          <p:cNvSpPr/>
          <p:nvPr/>
        </p:nvSpPr>
        <p:spPr>
          <a:xfrm>
            <a:off x="8970340" y="3526561"/>
            <a:ext cx="2297438" cy="17424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读取该目录文件</a:t>
            </a:r>
            <a:endParaRPr kumimoji="1" lang="zh-CN" sz="12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38">
            <a:extLst>
              <a:ext uri="{FF2B5EF4-FFF2-40B4-BE49-F238E27FC236}">
                <a16:creationId xmlns:a16="http://schemas.microsoft.com/office/drawing/2014/main" id="{5A30B413-9846-FE4D-B291-2F493A2950CB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>
            <a:off x="10119059" y="3344357"/>
            <a:ext cx="0" cy="18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0853CE0-0D1B-CF40-8EF0-20F493B04336}"/>
              </a:ext>
            </a:extLst>
          </p:cNvPr>
          <p:cNvSpPr/>
          <p:nvPr/>
        </p:nvSpPr>
        <p:spPr>
          <a:xfrm>
            <a:off x="8970340" y="2823930"/>
            <a:ext cx="2297438" cy="17424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找下一个路径分量</a:t>
            </a:r>
            <a:endParaRPr kumimoji="1" lang="zh-CN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38">
            <a:extLst>
              <a:ext uri="{FF2B5EF4-FFF2-40B4-BE49-F238E27FC236}">
                <a16:creationId xmlns:a16="http://schemas.microsoft.com/office/drawing/2014/main" id="{0A6FCA88-BD6B-4943-96FC-3801F4A47A9C}"/>
              </a:ext>
            </a:extLst>
          </p:cNvPr>
          <p:cNvCxnSpPr>
            <a:cxnSpLocks/>
            <a:stCxn id="64" idx="2"/>
            <a:endCxn id="60" idx="0"/>
          </p:cNvCxnSpPr>
          <p:nvPr/>
        </p:nvCxnSpPr>
        <p:spPr>
          <a:xfrm>
            <a:off x="10119059" y="2998179"/>
            <a:ext cx="0" cy="171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菱形 67">
            <a:extLst>
              <a:ext uri="{FF2B5EF4-FFF2-40B4-BE49-F238E27FC236}">
                <a16:creationId xmlns:a16="http://schemas.microsoft.com/office/drawing/2014/main" id="{5DFA4F81-988E-2F40-B27C-8C8563F817BC}"/>
              </a:ext>
            </a:extLst>
          </p:cNvPr>
          <p:cNvSpPr/>
          <p:nvPr/>
        </p:nvSpPr>
        <p:spPr>
          <a:xfrm>
            <a:off x="8970340" y="3878960"/>
            <a:ext cx="2297438" cy="484035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字目录是否包含路径分量</a:t>
            </a:r>
          </a:p>
        </p:txBody>
      </p:sp>
      <p:cxnSp>
        <p:nvCxnSpPr>
          <p:cNvPr id="69" name="直接箭头连接符 38">
            <a:extLst>
              <a:ext uri="{FF2B5EF4-FFF2-40B4-BE49-F238E27FC236}">
                <a16:creationId xmlns:a16="http://schemas.microsoft.com/office/drawing/2014/main" id="{CE72C520-3EF8-9140-A01C-B108749DEA18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>
            <a:off x="10119059" y="3700810"/>
            <a:ext cx="0" cy="17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782DD762-67E3-F042-B72B-3207C9E28772}"/>
              </a:ext>
            </a:extLst>
          </p:cNvPr>
          <p:cNvCxnSpPr>
            <a:cxnSpLocks/>
            <a:stCxn id="94" idx="3"/>
            <a:endCxn id="64" idx="0"/>
          </p:cNvCxnSpPr>
          <p:nvPr/>
        </p:nvCxnSpPr>
        <p:spPr>
          <a:xfrm flipH="1" flipV="1">
            <a:off x="10119059" y="2823930"/>
            <a:ext cx="1009192" cy="1919244"/>
          </a:xfrm>
          <a:prstGeom prst="bentConnector4">
            <a:avLst>
              <a:gd name="adj1" fmla="val -36477"/>
              <a:gd name="adj2" fmla="val 1070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E422A3E0-5595-2248-9E67-63764095E1FD}"/>
              </a:ext>
            </a:extLst>
          </p:cNvPr>
          <p:cNvSpPr/>
          <p:nvPr/>
        </p:nvSpPr>
        <p:spPr>
          <a:xfrm>
            <a:off x="8806814" y="4657411"/>
            <a:ext cx="951574" cy="25899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返回失败</a:t>
            </a:r>
            <a:endParaRPr kumimoji="1" lang="zh-CN" sz="1200" dirty="0">
              <a:solidFill>
                <a:schemeClr val="tx1"/>
              </a:solidFill>
            </a:endParaRPr>
          </a:p>
        </p:txBody>
      </p: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D65A20CB-2E2F-FF48-9458-FFCC84045862}"/>
              </a:ext>
            </a:extLst>
          </p:cNvPr>
          <p:cNvCxnSpPr>
            <a:cxnSpLocks/>
            <a:stCxn id="68" idx="1"/>
            <a:endCxn id="85" idx="0"/>
          </p:cNvCxnSpPr>
          <p:nvPr/>
        </p:nvCxnSpPr>
        <p:spPr>
          <a:xfrm rot="10800000" flipH="1" flipV="1">
            <a:off x="8970339" y="4120977"/>
            <a:ext cx="312261" cy="536433"/>
          </a:xfrm>
          <a:prstGeom prst="bentConnector4">
            <a:avLst>
              <a:gd name="adj1" fmla="val -73208"/>
              <a:gd name="adj2" fmla="val 725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菱形 93">
            <a:extLst>
              <a:ext uri="{FF2B5EF4-FFF2-40B4-BE49-F238E27FC236}">
                <a16:creationId xmlns:a16="http://schemas.microsoft.com/office/drawing/2014/main" id="{63CF402E-A356-1B46-BDFE-549365ED60B3}"/>
              </a:ext>
            </a:extLst>
          </p:cNvPr>
          <p:cNvSpPr/>
          <p:nvPr/>
        </p:nvSpPr>
        <p:spPr>
          <a:xfrm>
            <a:off x="9912523" y="4604147"/>
            <a:ext cx="1215728" cy="278054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结束？</a:t>
            </a:r>
            <a:endParaRPr kumimoji="1" 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5D0938B-1E5D-4844-80D5-968E2CD8981C}"/>
              </a:ext>
            </a:extLst>
          </p:cNvPr>
          <p:cNvSpPr/>
          <p:nvPr/>
        </p:nvSpPr>
        <p:spPr>
          <a:xfrm>
            <a:off x="9145733" y="5449256"/>
            <a:ext cx="951574" cy="25899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返回成功</a:t>
            </a:r>
            <a:endParaRPr kumimoji="1" lang="zh-CN" sz="1200" dirty="0">
              <a:solidFill>
                <a:schemeClr val="tx1"/>
              </a:solidFill>
            </a:endParaRPr>
          </a:p>
        </p:txBody>
      </p:sp>
      <p:cxnSp>
        <p:nvCxnSpPr>
          <p:cNvPr id="99" name="肘形连接符 98">
            <a:extLst>
              <a:ext uri="{FF2B5EF4-FFF2-40B4-BE49-F238E27FC236}">
                <a16:creationId xmlns:a16="http://schemas.microsoft.com/office/drawing/2014/main" id="{357D84DB-F8D4-BD4D-BCD9-AE983EB95D67}"/>
              </a:ext>
            </a:extLst>
          </p:cNvPr>
          <p:cNvCxnSpPr>
            <a:cxnSpLocks/>
            <a:stCxn id="68" idx="2"/>
            <a:endCxn id="94" idx="0"/>
          </p:cNvCxnSpPr>
          <p:nvPr/>
        </p:nvCxnSpPr>
        <p:spPr>
          <a:xfrm rot="16200000" flipH="1">
            <a:off x="10199147" y="4282907"/>
            <a:ext cx="241152" cy="4013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60698DA8-4722-454D-93AC-E7E660ECC81B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rot="5400000">
            <a:off x="9787427" y="4716295"/>
            <a:ext cx="567055" cy="898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菱形 111">
            <a:extLst>
              <a:ext uri="{FF2B5EF4-FFF2-40B4-BE49-F238E27FC236}">
                <a16:creationId xmlns:a16="http://schemas.microsoft.com/office/drawing/2014/main" id="{40ADF673-E483-224F-93CC-BA587C5CFECF}"/>
              </a:ext>
            </a:extLst>
          </p:cNvPr>
          <p:cNvSpPr/>
          <p:nvPr/>
        </p:nvSpPr>
        <p:spPr>
          <a:xfrm>
            <a:off x="7813774" y="2067953"/>
            <a:ext cx="1215728" cy="278054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结束？</a:t>
            </a:r>
            <a:endParaRPr kumimoji="1" 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95EC766B-32C1-5344-A1F2-B1F8591274C9}"/>
              </a:ext>
            </a:extLst>
          </p:cNvPr>
          <p:cNvCxnSpPr>
            <a:cxnSpLocks/>
            <a:stCxn id="112" idx="2"/>
            <a:endCxn id="98" idx="0"/>
          </p:cNvCxnSpPr>
          <p:nvPr/>
        </p:nvCxnSpPr>
        <p:spPr>
          <a:xfrm rot="16200000" flipH="1">
            <a:off x="7469955" y="3297690"/>
            <a:ext cx="3103249" cy="1199882"/>
          </a:xfrm>
          <a:prstGeom prst="bentConnector3">
            <a:avLst>
              <a:gd name="adj1" fmla="val 907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38">
            <a:extLst>
              <a:ext uri="{FF2B5EF4-FFF2-40B4-BE49-F238E27FC236}">
                <a16:creationId xmlns:a16="http://schemas.microsoft.com/office/drawing/2014/main" id="{E94AD9EA-CDD9-604F-87CE-6EE4C36D28E2}"/>
              </a:ext>
            </a:extLst>
          </p:cNvPr>
          <p:cNvCxnSpPr>
            <a:cxnSpLocks/>
            <a:stCxn id="36" idx="2"/>
            <a:endCxn id="112" idx="0"/>
          </p:cNvCxnSpPr>
          <p:nvPr/>
        </p:nvCxnSpPr>
        <p:spPr>
          <a:xfrm>
            <a:off x="8421638" y="1757431"/>
            <a:ext cx="0" cy="310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1530" y="267017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7" name="矩形 6"/>
          <p:cNvSpPr/>
          <p:nvPr/>
        </p:nvSpPr>
        <p:spPr>
          <a:xfrm>
            <a:off x="812800" y="4347845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读硬盘请求写入驱动队列</a:t>
            </a: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1658620" y="2926715"/>
            <a:ext cx="190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11530" y="5033010"/>
            <a:ext cx="201930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将块读入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848485" y="4604385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12165" y="5642610"/>
            <a:ext cx="4568825" cy="39306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将指定字节数的内容读入指定内存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2"/>
          </p:cNvCxnSpPr>
          <p:nvPr/>
        </p:nvCxnSpPr>
        <p:spPr>
          <a:xfrm flipH="1">
            <a:off x="1820545" y="5289550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41395" y="2657475"/>
            <a:ext cx="182943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read(nobuf)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>
            <a:off x="4456430" y="2914015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191510" y="4614545"/>
            <a:ext cx="0" cy="103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13435" y="3199765"/>
            <a:ext cx="45688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查找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r>
              <a:rPr kumimoji="1" lang="zh-CN" altLang="en-US" dirty="0">
                <a:solidFill>
                  <a:schemeClr val="tx1"/>
                </a:solidFill>
              </a:rPr>
              <a:t>中是否存在所需内容</a:t>
            </a:r>
          </a:p>
        </p:txBody>
      </p:sp>
      <p:sp>
        <p:nvSpPr>
          <p:cNvPr id="33" name="菱形 32"/>
          <p:cNvSpPr/>
          <p:nvPr/>
        </p:nvSpPr>
        <p:spPr>
          <a:xfrm>
            <a:off x="3571240" y="383984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34" name="肘形连接符 33"/>
          <p:cNvCxnSpPr>
            <a:stCxn id="32" idx="2"/>
            <a:endCxn id="33" idx="0"/>
          </p:cNvCxnSpPr>
          <p:nvPr/>
        </p:nvCxnSpPr>
        <p:spPr>
          <a:xfrm rot="5400000" flipV="1">
            <a:off x="3566478" y="2987993"/>
            <a:ext cx="383540" cy="1320165"/>
          </a:xfrm>
          <a:prstGeom prst="bentConnector3">
            <a:avLst>
              <a:gd name="adj1" fmla="val 49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1"/>
            <a:endCxn id="7" idx="0"/>
          </p:cNvCxnSpPr>
          <p:nvPr/>
        </p:nvCxnSpPr>
        <p:spPr>
          <a:xfrm rot="10800000" flipV="1">
            <a:off x="2226310" y="3968115"/>
            <a:ext cx="1344930" cy="3797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</p:cNvCxnSpPr>
          <p:nvPr/>
        </p:nvCxnSpPr>
        <p:spPr>
          <a:xfrm>
            <a:off x="4418330" y="4096385"/>
            <a:ext cx="0" cy="155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read(fd, buf,len)</a:t>
            </a:r>
          </a:p>
        </p:txBody>
      </p:sp>
      <p:sp>
        <p:nvSpPr>
          <p:cNvPr id="5" name="矩形 4"/>
          <p:cNvSpPr/>
          <p:nvPr/>
        </p:nvSpPr>
        <p:spPr>
          <a:xfrm>
            <a:off x="507365" y="6445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63520" y="64452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获取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</a:p>
        </p:txBody>
      </p:sp>
      <p:cxnSp>
        <p:nvCxnSpPr>
          <p:cNvPr id="20" name="曲线连接符 19"/>
          <p:cNvCxnSpPr/>
          <p:nvPr/>
        </p:nvCxnSpPr>
        <p:spPr>
          <a:xfrm>
            <a:off x="2200910" y="77152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6775" y="644525"/>
            <a:ext cx="202184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根据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找到进程的</a:t>
            </a:r>
            <a:r>
              <a:rPr kumimoji="1" lang="en-US" altLang="zh-CN" sz="1200" dirty="0"/>
              <a:t>file</a:t>
            </a:r>
          </a:p>
        </p:txBody>
      </p:sp>
      <p:cxnSp>
        <p:nvCxnSpPr>
          <p:cNvPr id="14" name="曲线连接符 13"/>
          <p:cNvCxnSpPr>
            <a:stCxn id="16" idx="3"/>
          </p:cNvCxnSpPr>
          <p:nvPr/>
        </p:nvCxnSpPr>
        <p:spPr>
          <a:xfrm>
            <a:off x="4154805" y="77279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3520" y="107569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获取文件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19" name="曲线连接符 18"/>
          <p:cNvCxnSpPr>
            <a:endCxn id="17" idx="1"/>
          </p:cNvCxnSpPr>
          <p:nvPr/>
        </p:nvCxnSpPr>
        <p:spPr>
          <a:xfrm>
            <a:off x="2244090" y="771525"/>
            <a:ext cx="519430" cy="432435"/>
          </a:xfrm>
          <a:prstGeom prst="curvedConnector3">
            <a:avLst>
              <a:gd name="adj1" fmla="val 5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63520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</a:t>
            </a:r>
            <a:r>
              <a:rPr kumimoji="1" lang="en-US" altLang="zh-CN" sz="1200" dirty="0"/>
              <a:t>buffering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22" name="曲线连接符 21"/>
          <p:cNvCxnSpPr>
            <a:stCxn id="5" idx="3"/>
            <a:endCxn id="21" idx="1"/>
          </p:cNvCxnSpPr>
          <p:nvPr/>
        </p:nvCxnSpPr>
        <p:spPr>
          <a:xfrm>
            <a:off x="2200910" y="772795"/>
            <a:ext cx="562610" cy="871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63520" y="19462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读取内容返回</a:t>
            </a:r>
          </a:p>
        </p:txBody>
      </p:sp>
      <p:cxnSp>
        <p:nvCxnSpPr>
          <p:cNvPr id="24" name="曲线连接符 23"/>
          <p:cNvCxnSpPr>
            <a:stCxn id="5" idx="3"/>
            <a:endCxn id="23" idx="1"/>
          </p:cNvCxnSpPr>
          <p:nvPr/>
        </p:nvCxnSpPr>
        <p:spPr>
          <a:xfrm>
            <a:off x="2200910" y="772795"/>
            <a:ext cx="562610" cy="1301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76775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查找要读取的内容</a:t>
            </a:r>
          </a:p>
        </p:txBody>
      </p:sp>
      <p:cxnSp>
        <p:nvCxnSpPr>
          <p:cNvPr id="43" name="曲线连接符 42"/>
          <p:cNvCxnSpPr>
            <a:stCxn id="21" idx="3"/>
          </p:cNvCxnSpPr>
          <p:nvPr/>
        </p:nvCxnSpPr>
        <p:spPr>
          <a:xfrm>
            <a:off x="4154805" y="1644650"/>
            <a:ext cx="521970" cy="133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698615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读硬盘到</a:t>
            </a:r>
            <a:r>
              <a:rPr kumimoji="1" lang="en-US" altLang="zh-CN" sz="1200" dirty="0"/>
              <a:t>buffer</a:t>
            </a:r>
          </a:p>
        </p:txBody>
      </p:sp>
      <p:cxnSp>
        <p:nvCxnSpPr>
          <p:cNvPr id="45" name="曲线连接符 44"/>
          <p:cNvCxnSpPr>
            <a:stCxn id="42" idx="3"/>
          </p:cNvCxnSpPr>
          <p:nvPr/>
        </p:nvCxnSpPr>
        <p:spPr>
          <a:xfrm>
            <a:off x="6068060" y="1644650"/>
            <a:ext cx="630555" cy="3175"/>
          </a:xfrm>
          <a:prstGeom prst="curvedConnector3">
            <a:avLst>
              <a:gd name="adj1" fmla="val 50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893685" y="5042535"/>
            <a:ext cx="3703320" cy="24193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将指定字节数的内容读入指定内存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3810" y="5695315"/>
            <a:ext cx="1856740" cy="28829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释放申请的内存</a:t>
            </a:r>
          </a:p>
        </p:txBody>
      </p:sp>
      <p:sp>
        <p:nvSpPr>
          <p:cNvPr id="51" name="矩形 50"/>
          <p:cNvSpPr/>
          <p:nvPr/>
        </p:nvSpPr>
        <p:spPr>
          <a:xfrm>
            <a:off x="8893810" y="237299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52" name="矩形 51"/>
          <p:cNvSpPr/>
          <p:nvPr/>
        </p:nvSpPr>
        <p:spPr>
          <a:xfrm>
            <a:off x="8327390" y="3707765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读硬盘请求写入驱动队列</a:t>
            </a:r>
          </a:p>
        </p:txBody>
      </p:sp>
      <p:sp>
        <p:nvSpPr>
          <p:cNvPr id="53" name="矩形 52"/>
          <p:cNvSpPr/>
          <p:nvPr/>
        </p:nvSpPr>
        <p:spPr>
          <a:xfrm>
            <a:off x="8730933" y="4375150"/>
            <a:ext cx="201930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将块读入指定内存</a:t>
            </a:r>
          </a:p>
        </p:txBody>
      </p:sp>
      <p:sp>
        <p:nvSpPr>
          <p:cNvPr id="55" name="矩形 54"/>
          <p:cNvSpPr/>
          <p:nvPr/>
        </p:nvSpPr>
        <p:spPr>
          <a:xfrm>
            <a:off x="8327390" y="3040380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申请一块大内存</a:t>
            </a:r>
          </a:p>
        </p:txBody>
      </p:sp>
      <p:cxnSp>
        <p:nvCxnSpPr>
          <p:cNvPr id="57" name="直接箭头连接符 56"/>
          <p:cNvCxnSpPr>
            <a:stCxn id="51" idx="2"/>
            <a:endCxn id="55" idx="0"/>
          </p:cNvCxnSpPr>
          <p:nvPr/>
        </p:nvCxnSpPr>
        <p:spPr>
          <a:xfrm>
            <a:off x="9740900" y="2629535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5" idx="2"/>
            <a:endCxn id="52" idx="0"/>
          </p:cNvCxnSpPr>
          <p:nvPr/>
        </p:nvCxnSpPr>
        <p:spPr>
          <a:xfrm>
            <a:off x="9740900" y="3296920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2"/>
            <a:endCxn id="53" idx="0"/>
          </p:cNvCxnSpPr>
          <p:nvPr/>
        </p:nvCxnSpPr>
        <p:spPr>
          <a:xfrm>
            <a:off x="9740900" y="3964305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3" idx="2"/>
            <a:endCxn id="28" idx="0"/>
          </p:cNvCxnSpPr>
          <p:nvPr/>
        </p:nvCxnSpPr>
        <p:spPr>
          <a:xfrm>
            <a:off x="9740900" y="4631690"/>
            <a:ext cx="4445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8" idx="2"/>
          </p:cNvCxnSpPr>
          <p:nvPr/>
        </p:nvCxnSpPr>
        <p:spPr>
          <a:xfrm>
            <a:off x="9745345" y="5284470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write(fd, buf,len)</a:t>
            </a:r>
          </a:p>
        </p:txBody>
      </p:sp>
      <p:sp>
        <p:nvSpPr>
          <p:cNvPr id="5" name="矩形 4"/>
          <p:cNvSpPr/>
          <p:nvPr/>
        </p:nvSpPr>
        <p:spPr>
          <a:xfrm>
            <a:off x="507365" y="6445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write(back)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63520" y="64452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获取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</a:p>
        </p:txBody>
      </p:sp>
      <p:cxnSp>
        <p:nvCxnSpPr>
          <p:cNvPr id="20" name="曲线连接符 19"/>
          <p:cNvCxnSpPr/>
          <p:nvPr/>
        </p:nvCxnSpPr>
        <p:spPr>
          <a:xfrm>
            <a:off x="2200910" y="77152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6775" y="644525"/>
            <a:ext cx="202184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根据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找到进程的</a:t>
            </a:r>
            <a:r>
              <a:rPr kumimoji="1" lang="en-US" altLang="zh-CN" sz="1200" dirty="0"/>
              <a:t>file</a:t>
            </a:r>
          </a:p>
        </p:txBody>
      </p:sp>
      <p:cxnSp>
        <p:nvCxnSpPr>
          <p:cNvPr id="14" name="曲线连接符 13"/>
          <p:cNvCxnSpPr>
            <a:stCxn id="16" idx="3"/>
          </p:cNvCxnSpPr>
          <p:nvPr/>
        </p:nvCxnSpPr>
        <p:spPr>
          <a:xfrm>
            <a:off x="4154805" y="77279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3520" y="107569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获取文件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19" name="曲线连接符 18"/>
          <p:cNvCxnSpPr>
            <a:endCxn id="17" idx="1"/>
          </p:cNvCxnSpPr>
          <p:nvPr/>
        </p:nvCxnSpPr>
        <p:spPr>
          <a:xfrm>
            <a:off x="2244090" y="771525"/>
            <a:ext cx="519430" cy="432435"/>
          </a:xfrm>
          <a:prstGeom prst="curvedConnector3">
            <a:avLst>
              <a:gd name="adj1" fmla="val 5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63520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</a:t>
            </a:r>
            <a:r>
              <a:rPr kumimoji="1" lang="en-US" altLang="zh-CN" sz="1200" dirty="0"/>
              <a:t>buffering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22" name="曲线连接符 21"/>
          <p:cNvCxnSpPr>
            <a:stCxn id="5" idx="3"/>
            <a:endCxn id="21" idx="1"/>
          </p:cNvCxnSpPr>
          <p:nvPr/>
        </p:nvCxnSpPr>
        <p:spPr>
          <a:xfrm>
            <a:off x="2200910" y="772795"/>
            <a:ext cx="562610" cy="871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63520" y="19462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返回</a:t>
            </a:r>
          </a:p>
        </p:txBody>
      </p:sp>
      <p:cxnSp>
        <p:nvCxnSpPr>
          <p:cNvPr id="24" name="曲线连接符 23"/>
          <p:cNvCxnSpPr>
            <a:stCxn id="5" idx="3"/>
            <a:endCxn id="23" idx="1"/>
          </p:cNvCxnSpPr>
          <p:nvPr/>
        </p:nvCxnSpPr>
        <p:spPr>
          <a:xfrm>
            <a:off x="2200910" y="772795"/>
            <a:ext cx="562610" cy="1301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76775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写入内容到</a:t>
            </a:r>
            <a:r>
              <a:rPr kumimoji="1" lang="en-US" altLang="zh-CN" sz="1200" dirty="0"/>
              <a:t>buffering</a:t>
            </a:r>
          </a:p>
        </p:txBody>
      </p:sp>
      <p:cxnSp>
        <p:nvCxnSpPr>
          <p:cNvPr id="43" name="曲线连接符 42"/>
          <p:cNvCxnSpPr>
            <a:stCxn id="21" idx="3"/>
          </p:cNvCxnSpPr>
          <p:nvPr/>
        </p:nvCxnSpPr>
        <p:spPr>
          <a:xfrm>
            <a:off x="4154805" y="1644650"/>
            <a:ext cx="521970" cy="133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8790" y="256857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</a:t>
            </a:r>
            <a:r>
              <a:rPr kumimoji="1" lang="en-US" altLang="zh-CN" dirty="0">
                <a:solidFill>
                  <a:schemeClr val="tx1"/>
                </a:solidFill>
              </a:rPr>
              <a:t>(through)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4945" y="25685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获取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</a:p>
        </p:txBody>
      </p:sp>
      <p:cxnSp>
        <p:nvCxnSpPr>
          <p:cNvPr id="4" name="曲线连接符 3"/>
          <p:cNvCxnSpPr/>
          <p:nvPr/>
        </p:nvCxnSpPr>
        <p:spPr>
          <a:xfrm>
            <a:off x="2172335" y="269557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48200" y="2568575"/>
            <a:ext cx="202184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根据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找到进程的</a:t>
            </a:r>
            <a:r>
              <a:rPr kumimoji="1" lang="en-US" altLang="zh-CN" sz="1200" dirty="0"/>
              <a:t>file</a:t>
            </a:r>
          </a:p>
        </p:txBody>
      </p:sp>
      <p:cxnSp>
        <p:nvCxnSpPr>
          <p:cNvPr id="8" name="曲线连接符 7"/>
          <p:cNvCxnSpPr>
            <a:stCxn id="3" idx="3"/>
          </p:cNvCxnSpPr>
          <p:nvPr/>
        </p:nvCxnSpPr>
        <p:spPr>
          <a:xfrm>
            <a:off x="4126230" y="269684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34945" y="299974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获取文件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10" name="曲线连接符 9"/>
          <p:cNvCxnSpPr>
            <a:endCxn id="9" idx="1"/>
          </p:cNvCxnSpPr>
          <p:nvPr/>
        </p:nvCxnSpPr>
        <p:spPr>
          <a:xfrm>
            <a:off x="2215515" y="2695575"/>
            <a:ext cx="519430" cy="432435"/>
          </a:xfrm>
          <a:prstGeom prst="curvedConnector3">
            <a:avLst>
              <a:gd name="adj1" fmla="val 5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34945" y="344043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</a:t>
            </a:r>
            <a:r>
              <a:rPr kumimoji="1" lang="en-US" altLang="zh-CN" sz="1200" dirty="0"/>
              <a:t>buffering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12" name="曲线连接符 11"/>
          <p:cNvCxnSpPr>
            <a:stCxn id="2" idx="3"/>
            <a:endCxn id="11" idx="1"/>
          </p:cNvCxnSpPr>
          <p:nvPr/>
        </p:nvCxnSpPr>
        <p:spPr>
          <a:xfrm>
            <a:off x="2172335" y="2696845"/>
            <a:ext cx="562610" cy="871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34945" y="387032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返回</a:t>
            </a:r>
          </a:p>
        </p:txBody>
      </p:sp>
      <p:cxnSp>
        <p:nvCxnSpPr>
          <p:cNvPr id="15" name="曲线连接符 14"/>
          <p:cNvCxnSpPr>
            <a:stCxn id="2" idx="3"/>
            <a:endCxn id="13" idx="1"/>
          </p:cNvCxnSpPr>
          <p:nvPr/>
        </p:nvCxnSpPr>
        <p:spPr>
          <a:xfrm>
            <a:off x="2172335" y="2696845"/>
            <a:ext cx="562610" cy="1301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71975" y="344043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写入内容到</a:t>
            </a:r>
            <a:r>
              <a:rPr kumimoji="1" lang="en-US" altLang="zh-CN" sz="1200" dirty="0"/>
              <a:t>buffering</a:t>
            </a:r>
          </a:p>
        </p:txBody>
      </p:sp>
      <p:cxnSp>
        <p:nvCxnSpPr>
          <p:cNvPr id="25" name="曲线连接符 24"/>
          <p:cNvCxnSpPr>
            <a:stCxn id="11" idx="3"/>
            <a:endCxn id="18" idx="1"/>
          </p:cNvCxnSpPr>
          <p:nvPr/>
        </p:nvCxnSpPr>
        <p:spPr>
          <a:xfrm>
            <a:off x="4126230" y="3568700"/>
            <a:ext cx="24574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38850" y="344043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写入内容到硬盘</a:t>
            </a:r>
            <a:endParaRPr kumimoji="1" lang="en-US" altLang="zh-CN" sz="1200" dirty="0"/>
          </a:p>
        </p:txBody>
      </p:sp>
      <p:cxnSp>
        <p:nvCxnSpPr>
          <p:cNvPr id="27" name="曲线连接符 26"/>
          <p:cNvCxnSpPr>
            <a:stCxn id="18" idx="3"/>
            <a:endCxn id="26" idx="1"/>
          </p:cNvCxnSpPr>
          <p:nvPr/>
        </p:nvCxnSpPr>
        <p:spPr>
          <a:xfrm>
            <a:off x="5753735" y="3568700"/>
            <a:ext cx="27559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441565" y="612140"/>
            <a:ext cx="168148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write(through)</a:t>
            </a:r>
          </a:p>
        </p:txBody>
      </p:sp>
      <p:sp>
        <p:nvSpPr>
          <p:cNvPr id="29" name="矩形 28"/>
          <p:cNvSpPr/>
          <p:nvPr/>
        </p:nvSpPr>
        <p:spPr>
          <a:xfrm>
            <a:off x="7430770" y="1273810"/>
            <a:ext cx="458025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将内容写入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 flipH="1">
            <a:off x="8281670" y="868680"/>
            <a:ext cx="635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429500" y="1958975"/>
            <a:ext cx="283845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  <a:sym typeface="+mn-ea"/>
              </a:rPr>
              <a:t>写硬盘请求写入驱动队列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8283575" y="1530350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430135" y="2568575"/>
            <a:ext cx="4568825" cy="32067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将内容写入硬盘指定扇区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8255635" y="2215515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159365" y="599440"/>
            <a:ext cx="18510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write(back)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6" idx="2"/>
          </p:cNvCxnSpPr>
          <p:nvPr/>
        </p:nvCxnSpPr>
        <p:spPr>
          <a:xfrm>
            <a:off x="11085195" y="855980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buffering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3954" y="1593923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读</a:t>
            </a:r>
            <a:r>
              <a:rPr kumimoji="1" lang="en-US" altLang="zh-CN" sz="1200" dirty="0"/>
              <a:t>buffer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984354" y="529150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创建</a:t>
            </a:r>
            <a:r>
              <a:rPr kumimoji="1" lang="en-US" altLang="zh-CN" sz="1200" dirty="0"/>
              <a:t>inode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984354" y="200410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创建</a:t>
            </a:r>
            <a:r>
              <a:rPr kumimoji="1" lang="en-US" altLang="zh-CN" sz="1200" dirty="0"/>
              <a:t>dentry</a:t>
            </a:r>
          </a:p>
        </p:txBody>
      </p:sp>
      <p:cxnSp>
        <p:nvCxnSpPr>
          <p:cNvPr id="20" name="曲线连接符 19"/>
          <p:cNvCxnSpPr>
            <a:stCxn id="40" idx="3"/>
            <a:endCxn id="16" idx="1"/>
          </p:cNvCxnSpPr>
          <p:nvPr/>
        </p:nvCxnSpPr>
        <p:spPr>
          <a:xfrm>
            <a:off x="1491615" y="656590"/>
            <a:ext cx="49276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4" idx="3"/>
            <a:endCxn id="17" idx="1"/>
          </p:cNvCxnSpPr>
          <p:nvPr/>
        </p:nvCxnSpPr>
        <p:spPr>
          <a:xfrm>
            <a:off x="1491615" y="1721485"/>
            <a:ext cx="492760" cy="4108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277100" y="4032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7" name="矩形 6"/>
          <p:cNvSpPr/>
          <p:nvPr/>
        </p:nvSpPr>
        <p:spPr>
          <a:xfrm>
            <a:off x="7278370" y="2080895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读硬盘请求写入驱动队列</a:t>
            </a: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8124190" y="659765"/>
            <a:ext cx="190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277100" y="2766060"/>
            <a:ext cx="201930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将块读入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314055" y="2337435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77735" y="3375660"/>
            <a:ext cx="4568825" cy="39306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将指定字节数的内容读入指定内存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2"/>
          </p:cNvCxnSpPr>
          <p:nvPr/>
        </p:nvCxnSpPr>
        <p:spPr>
          <a:xfrm flipH="1">
            <a:off x="8286115" y="3032760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006965" y="390525"/>
            <a:ext cx="182943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read(nobuf)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>
            <a:off x="10922000" y="647065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657080" y="2347595"/>
            <a:ext cx="0" cy="103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278370" y="4265295"/>
            <a:ext cx="168148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write(through)</a:t>
            </a:r>
          </a:p>
        </p:txBody>
      </p:sp>
      <p:sp>
        <p:nvSpPr>
          <p:cNvPr id="22" name="矩形 21"/>
          <p:cNvSpPr/>
          <p:nvPr/>
        </p:nvSpPr>
        <p:spPr>
          <a:xfrm>
            <a:off x="7267575" y="4926965"/>
            <a:ext cx="458025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将内容写入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</a:p>
        </p:txBody>
      </p:sp>
      <p:cxnSp>
        <p:nvCxnSpPr>
          <p:cNvPr id="23" name="直接箭头连接符 22"/>
          <p:cNvCxnSpPr>
            <a:stCxn id="19" idx="2"/>
          </p:cNvCxnSpPr>
          <p:nvPr/>
        </p:nvCxnSpPr>
        <p:spPr>
          <a:xfrm flipH="1">
            <a:off x="8118475" y="4531995"/>
            <a:ext cx="635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266305" y="5612130"/>
            <a:ext cx="283845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  <a:sym typeface="+mn-ea"/>
              </a:rPr>
              <a:t>写硬盘请求写入驱动队列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8120380" y="5183505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266940" y="6221730"/>
            <a:ext cx="4568825" cy="32067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将内容写入硬盘指定扇区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8092440" y="5868670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996170" y="4252595"/>
            <a:ext cx="18510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write(back)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8" idx="2"/>
          </p:cNvCxnSpPr>
          <p:nvPr/>
        </p:nvCxnSpPr>
        <p:spPr>
          <a:xfrm>
            <a:off x="10922000" y="451929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279005" y="932815"/>
            <a:ext cx="45688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查找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r>
              <a:rPr kumimoji="1" lang="zh-CN" altLang="en-US" dirty="0">
                <a:solidFill>
                  <a:schemeClr val="tx1"/>
                </a:solidFill>
              </a:rPr>
              <a:t>中是否存在所需内容</a:t>
            </a:r>
          </a:p>
        </p:txBody>
      </p:sp>
      <p:sp>
        <p:nvSpPr>
          <p:cNvPr id="33" name="菱形 32"/>
          <p:cNvSpPr/>
          <p:nvPr/>
        </p:nvSpPr>
        <p:spPr>
          <a:xfrm>
            <a:off x="10036810" y="157289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34" name="肘形连接符 33"/>
          <p:cNvCxnSpPr>
            <a:stCxn id="32" idx="2"/>
            <a:endCxn id="33" idx="0"/>
          </p:cNvCxnSpPr>
          <p:nvPr/>
        </p:nvCxnSpPr>
        <p:spPr>
          <a:xfrm rot="5400000" flipV="1">
            <a:off x="10032048" y="721043"/>
            <a:ext cx="383540" cy="1320165"/>
          </a:xfrm>
          <a:prstGeom prst="bentConnector3">
            <a:avLst>
              <a:gd name="adj1" fmla="val 49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1"/>
            <a:endCxn id="7" idx="0"/>
          </p:cNvCxnSpPr>
          <p:nvPr/>
        </p:nvCxnSpPr>
        <p:spPr>
          <a:xfrm rot="10800000" flipV="1">
            <a:off x="8691880" y="1701165"/>
            <a:ext cx="1344930" cy="3797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</p:cNvCxnSpPr>
          <p:nvPr/>
        </p:nvCxnSpPr>
        <p:spPr>
          <a:xfrm>
            <a:off x="10883900" y="1829435"/>
            <a:ext cx="0" cy="155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13954" y="2658818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写</a:t>
            </a:r>
            <a:r>
              <a:rPr kumimoji="1" lang="en-US" altLang="zh-CN" sz="1200" dirty="0"/>
              <a:t>buffer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13954" y="529028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查找</a:t>
            </a:r>
            <a:r>
              <a:rPr kumimoji="1" lang="en-US" altLang="zh-CN" sz="1200" dirty="0"/>
              <a:t>buffer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13954" y="3723713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读硬盘</a:t>
            </a:r>
            <a:endParaRPr kumimoji="1" lang="en-US" altLang="zh-CN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13954" y="4788608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写硬盘</a:t>
            </a:r>
            <a:endParaRPr kumimoji="1" lang="en-US" altLang="zh-CN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63CD4D-1CC3-294F-91D3-AA42CECBD200}"/>
              </a:ext>
            </a:extLst>
          </p:cNvPr>
          <p:cNvSpPr txBox="1"/>
          <p:nvPr/>
        </p:nvSpPr>
        <p:spPr>
          <a:xfrm>
            <a:off x="289353" y="227708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硬件检测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816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0414" y="709156"/>
          <a:ext cx="199346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S_list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文件系统类型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设备标识符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块大小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区块数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索引节点数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根目录项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alloc_inode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read_inode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write_inode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write_sb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5447" y="33982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超级块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145" y="0"/>
            <a:ext cx="566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VFS</a:t>
            </a:r>
            <a:r>
              <a:rPr kumimoji="1" lang="zh-CN" altLang="en-US" dirty="0"/>
              <a:t>：提供标准的数据结构和操作接口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408855" y="719666"/>
          <a:ext cx="199346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号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文件字节数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文件拥有者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文件读写权限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时间戳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链接数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指针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目录项链表指针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块大小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Inode_op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File_op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607382" y="35033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inode</a:t>
            </a:r>
            <a:endParaRPr kumimoji="1"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97297" y="714119"/>
          <a:ext cx="19934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目录项缓存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目录项名称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父目录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子目录链表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访问时间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目录项操作函数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文件系统超级块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759317" y="344787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dentry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385738" y="709156"/>
          <a:ext cx="19934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F_list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链表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挂载点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文件操作函数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访问模式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预读标志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用户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私有数据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911253" y="33982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97297" y="4802399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整个目录项就是一棵树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11063" y="971915"/>
            <a:ext cx="16816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/>
              <a:t>Fs</a:t>
            </a:r>
            <a:r>
              <a:rPr kumimoji="1" lang="zh-CN" altLang="en-US" dirty="0"/>
              <a:t>加入链表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78270" y="1694462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在内存创建</a:t>
            </a:r>
            <a:r>
              <a:rPr kumimoji="1" lang="en-US" altLang="zh-CN" dirty="0" err="1"/>
              <a:t>sb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63112" y="2417009"/>
            <a:ext cx="25710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调用</a:t>
            </a:r>
            <a:r>
              <a:rPr kumimoji="1" lang="en-US" altLang="zh-CN" dirty="0" err="1"/>
              <a:t>read_super</a:t>
            </a:r>
            <a:r>
              <a:rPr kumimoji="1" lang="zh-CN" altLang="en-US" dirty="0"/>
              <a:t>初始化</a:t>
            </a:r>
            <a:r>
              <a:rPr kumimoji="1" lang="en-US" altLang="zh-CN" dirty="0" err="1"/>
              <a:t>sb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073010" y="3139556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将</a:t>
            </a:r>
            <a:r>
              <a:rPr kumimoji="1" lang="en-US" altLang="zh-CN" dirty="0" err="1"/>
              <a:t>sb</a:t>
            </a:r>
            <a:r>
              <a:rPr kumimoji="1" lang="zh-CN" altLang="en-US" dirty="0"/>
              <a:t>加入链表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73010" y="3911989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创建根节点</a:t>
            </a:r>
          </a:p>
        </p:txBody>
      </p:sp>
      <p:cxnSp>
        <p:nvCxnSpPr>
          <p:cNvPr id="12" name="直线箭头连接符 11"/>
          <p:cNvCxnSpPr>
            <a:stCxn id="6" idx="2"/>
            <a:endCxn id="7" idx="0"/>
          </p:cNvCxnSpPr>
          <p:nvPr/>
        </p:nvCxnSpPr>
        <p:spPr>
          <a:xfrm flipH="1">
            <a:off x="3948631" y="1341247"/>
            <a:ext cx="3260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2"/>
            <a:endCxn id="8" idx="0"/>
          </p:cNvCxnSpPr>
          <p:nvPr/>
        </p:nvCxnSpPr>
        <p:spPr>
          <a:xfrm>
            <a:off x="3948631" y="2063794"/>
            <a:ext cx="1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2"/>
            <a:endCxn id="9" idx="0"/>
          </p:cNvCxnSpPr>
          <p:nvPr/>
        </p:nvCxnSpPr>
        <p:spPr>
          <a:xfrm flipH="1">
            <a:off x="3943371" y="2786341"/>
            <a:ext cx="5261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1" idx="0"/>
          </p:cNvCxnSpPr>
          <p:nvPr/>
        </p:nvCxnSpPr>
        <p:spPr>
          <a:xfrm>
            <a:off x="3943371" y="3495866"/>
            <a:ext cx="0" cy="41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" idx="2"/>
          </p:cNvCxnSpPr>
          <p:nvPr/>
        </p:nvCxnSpPr>
        <p:spPr>
          <a:xfrm rot="5400000">
            <a:off x="3766221" y="4457383"/>
            <a:ext cx="353213" cy="1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71919" y="4634534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zh-CN" altLang="en-US" dirty="0"/>
              <a:t>创建根目录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16330" y="971915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List</a:t>
            </a:r>
            <a:r>
              <a:rPr kumimoji="1" lang="zh-CN" altLang="en-US" dirty="0"/>
              <a:t>：指针操作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16330" y="1694462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sb</a:t>
            </a:r>
            <a:r>
              <a:rPr kumimoji="1" lang="zh-CN" altLang="en-US" dirty="0"/>
              <a:t>：内存申请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184635" y="434034"/>
            <a:ext cx="16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mount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435351" y="2410265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Read_super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16330" y="3862103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Get_inode_rfs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435350" y="4584650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Create_dentry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609493" y="465948"/>
            <a:ext cx="16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Kill_sb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609493" y="971915"/>
            <a:ext cx="16816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从链表删除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576700" y="1694462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释放内存</a:t>
            </a:r>
          </a:p>
        </p:txBody>
      </p:sp>
      <p:cxnSp>
        <p:nvCxnSpPr>
          <p:cNvPr id="35" name="直线箭头连接符 34"/>
          <p:cNvCxnSpPr>
            <a:stCxn id="30" idx="2"/>
            <a:endCxn id="31" idx="0"/>
          </p:cNvCxnSpPr>
          <p:nvPr/>
        </p:nvCxnSpPr>
        <p:spPr>
          <a:xfrm flipH="1">
            <a:off x="8447061" y="1341247"/>
            <a:ext cx="3260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193582" y="1315128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取该文件系统超级块</a:t>
            </a:r>
            <a:endParaRPr lang="en-US" altLang="zh-CN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99654" y="58763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文件系统注册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818247" y="587638"/>
            <a:ext cx="3047659" cy="248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将文件系统类型加入文件系统类型链表。</a:t>
            </a:r>
          </a:p>
        </p:txBody>
      </p:sp>
      <p:cxnSp>
        <p:nvCxnSpPr>
          <p:cNvPr id="44" name="曲线连接符 43"/>
          <p:cNvCxnSpPr>
            <a:stCxn id="31" idx="3"/>
            <a:endCxn id="42" idx="1"/>
          </p:cNvCxnSpPr>
          <p:nvPr/>
        </p:nvCxnSpPr>
        <p:spPr>
          <a:xfrm flipV="1">
            <a:off x="1377315" y="711835"/>
            <a:ext cx="440690" cy="3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99654" y="114060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文件系统挂载</a:t>
            </a:r>
          </a:p>
        </p:txBody>
      </p:sp>
      <p:cxnSp>
        <p:nvCxnSpPr>
          <p:cNvPr id="48" name="曲线连接符 47"/>
          <p:cNvCxnSpPr>
            <a:stCxn id="31" idx="2"/>
            <a:endCxn id="46" idx="0"/>
          </p:cNvCxnSpPr>
          <p:nvPr/>
        </p:nvCxnSpPr>
        <p:spPr>
          <a:xfrm rot="5400000">
            <a:off x="640080" y="991870"/>
            <a:ext cx="29718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744675" y="957775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从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链表中查找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类型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734164" y="131512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从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类型的到</a:t>
            </a:r>
            <a:r>
              <a:rPr kumimoji="1" lang="en-US" altLang="zh-CN" sz="1200" dirty="0"/>
              <a:t>mount</a:t>
            </a:r>
            <a:r>
              <a:rPr kumimoji="1" lang="zh-CN" altLang="en-US" sz="1200" dirty="0"/>
              <a:t>，执行</a:t>
            </a:r>
          </a:p>
        </p:txBody>
      </p:sp>
      <p:cxnSp>
        <p:nvCxnSpPr>
          <p:cNvPr id="55" name="曲线连接符 54"/>
          <p:cNvCxnSpPr>
            <a:stCxn id="46" idx="3"/>
            <a:endCxn id="53" idx="1"/>
          </p:cNvCxnSpPr>
          <p:nvPr/>
        </p:nvCxnSpPr>
        <p:spPr>
          <a:xfrm flipV="1">
            <a:off x="1377315" y="1085850"/>
            <a:ext cx="367665" cy="182880"/>
          </a:xfrm>
          <a:prstGeom prst="curvedConnector3">
            <a:avLst>
              <a:gd name="adj1" fmla="val 5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6" idx="3"/>
            <a:endCxn id="54" idx="1"/>
          </p:cNvCxnSpPr>
          <p:nvPr/>
        </p:nvCxnSpPr>
        <p:spPr>
          <a:xfrm>
            <a:off x="1377315" y="1268730"/>
            <a:ext cx="356870" cy="174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54" idx="3"/>
            <a:endCxn id="29" idx="1"/>
          </p:cNvCxnSpPr>
          <p:nvPr/>
        </p:nvCxnSpPr>
        <p:spPr>
          <a:xfrm>
            <a:off x="3618865" y="1443355"/>
            <a:ext cx="57467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193582" y="1731584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找到挂载点</a:t>
            </a:r>
            <a:endParaRPr lang="en-US" altLang="zh-CN" sz="1200" dirty="0"/>
          </a:p>
        </p:txBody>
      </p:sp>
      <p:cxnSp>
        <p:nvCxnSpPr>
          <p:cNvPr id="66" name="曲线连接符 65"/>
          <p:cNvCxnSpPr>
            <a:stCxn id="54" idx="3"/>
            <a:endCxn id="65" idx="1"/>
          </p:cNvCxnSpPr>
          <p:nvPr/>
        </p:nvCxnSpPr>
        <p:spPr>
          <a:xfrm>
            <a:off x="3618865" y="1443355"/>
            <a:ext cx="574675" cy="416560"/>
          </a:xfrm>
          <a:prstGeom prst="curvedConnector3">
            <a:avLst>
              <a:gd name="adj1" fmla="val 5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586751" y="1334552"/>
            <a:ext cx="1420769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读磁盘</a:t>
            </a:r>
            <a:endParaRPr lang="en-US" altLang="zh-CN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6586751" y="1684791"/>
            <a:ext cx="1420769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接口函数生成</a:t>
            </a:r>
            <a:endParaRPr lang="en-US" altLang="zh-CN" sz="1200" dirty="0"/>
          </a:p>
        </p:txBody>
      </p:sp>
      <p:cxnSp>
        <p:nvCxnSpPr>
          <p:cNvPr id="74" name="曲线连接符 73"/>
          <p:cNvCxnSpPr>
            <a:stCxn id="29" idx="3"/>
            <a:endCxn id="73" idx="1"/>
          </p:cNvCxnSpPr>
          <p:nvPr/>
        </p:nvCxnSpPr>
        <p:spPr>
          <a:xfrm>
            <a:off x="6011545" y="1443355"/>
            <a:ext cx="575310" cy="369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29" idx="3"/>
            <a:endCxn id="71" idx="1"/>
          </p:cNvCxnSpPr>
          <p:nvPr/>
        </p:nvCxnSpPr>
        <p:spPr>
          <a:xfrm>
            <a:off x="6011545" y="1443355"/>
            <a:ext cx="575310" cy="196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4193582" y="3032414"/>
            <a:ext cx="6758153" cy="249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pPr algn="l"/>
            <a:r>
              <a:rPr lang="en-US" altLang="zh-CN" sz="1200" dirty="0"/>
              <a:t>1</a:t>
            </a:r>
            <a:r>
              <a:rPr lang="zh-CN" altLang="en-US" sz="1200" dirty="0"/>
              <a:t>，挂载点是一个</a:t>
            </a:r>
            <a:r>
              <a:rPr lang="en-US" altLang="zh-CN" sz="1200" dirty="0"/>
              <a:t>dentry,</a:t>
            </a:r>
            <a:r>
              <a:rPr lang="zh-CN" altLang="en-US" sz="1200" dirty="0"/>
              <a:t>并记录在超级块的</a:t>
            </a:r>
            <a:r>
              <a:rPr lang="en-US" altLang="zh-CN" sz="1200" dirty="0" err="1"/>
              <a:t>s_root</a:t>
            </a:r>
            <a:r>
              <a:rPr lang="zh-CN" altLang="en-US" sz="1200" dirty="0"/>
              <a:t>变量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  <a:r>
              <a:rPr lang="en-US" altLang="zh-CN" sz="1200" dirty="0" err="1"/>
              <a:t>s_root</a:t>
            </a:r>
            <a:r>
              <a:rPr lang="zh-CN" altLang="en-US" sz="1200" dirty="0"/>
              <a:t>指向的</a:t>
            </a:r>
            <a:r>
              <a:rPr lang="en-US" altLang="zh-CN" sz="1200" dirty="0"/>
              <a:t>dentry</a:t>
            </a:r>
            <a:r>
              <a:rPr lang="zh-CN" altLang="en-US" sz="1200" dirty="0"/>
              <a:t>是临时申请并初始化的。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2</a:t>
            </a:r>
            <a:r>
              <a:rPr lang="zh-CN" altLang="en-US" sz="1200" dirty="0"/>
              <a:t>）这个</a:t>
            </a:r>
            <a:r>
              <a:rPr lang="en-US" altLang="zh-CN" sz="1200" dirty="0"/>
              <a:t>dentry</a:t>
            </a:r>
            <a:r>
              <a:rPr lang="zh-CN" altLang="en-US" sz="1200" dirty="0"/>
              <a:t>最终返回给调用者，由调用者加入目录树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3</a:t>
            </a:r>
            <a:r>
              <a:rPr lang="zh-CN" altLang="en-US" sz="1200" dirty="0"/>
              <a:t>）调用者将被挂载目录项的</a:t>
            </a:r>
            <a:r>
              <a:rPr lang="en-US" altLang="zh-CN" sz="1200" dirty="0"/>
              <a:t>subdir</a:t>
            </a:r>
            <a:r>
              <a:rPr lang="zh-CN" altLang="en-US" sz="1200" dirty="0"/>
              <a:t>挂在返回的目录项上。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4</a:t>
            </a:r>
            <a:r>
              <a:rPr lang="zh-CN" altLang="en-US" sz="1200" dirty="0"/>
              <a:t>）将挂载目录原有的字目录也挂载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链表上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5</a:t>
            </a:r>
            <a:r>
              <a:rPr lang="zh-CN" altLang="en-US" sz="1200" dirty="0"/>
              <a:t>）</a:t>
            </a:r>
            <a:r>
              <a:rPr lang="en-US" altLang="zh-CN" sz="1200" dirty="0" err="1"/>
              <a:t>umount</a:t>
            </a:r>
            <a:r>
              <a:rPr lang="zh-CN" altLang="en-US" sz="1200" dirty="0"/>
              <a:t>时，超级块指向父目录超级块，</a:t>
            </a:r>
            <a:endParaRPr lang="en-US" altLang="zh-CN" sz="1200" dirty="0"/>
          </a:p>
          <a:p>
            <a:pPr algn="l"/>
            <a:r>
              <a:rPr lang="en-US" altLang="zh-CN" sz="1200" dirty="0"/>
              <a:t>2</a:t>
            </a:r>
            <a:r>
              <a:rPr lang="zh-CN" altLang="en-US" sz="1200" dirty="0"/>
              <a:t>，被挂载的是一个有目录结构的文件系统</a:t>
            </a:r>
            <a:endParaRPr lang="en-US" altLang="zh-CN" sz="1200" dirty="0"/>
          </a:p>
          <a:p>
            <a:pPr algn="l"/>
            <a:r>
              <a:rPr lang="en-US" altLang="zh-CN" sz="1200" dirty="0"/>
              <a:t>3</a:t>
            </a:r>
            <a:r>
              <a:rPr lang="zh-CN" altLang="en-US" sz="1200" dirty="0"/>
              <a:t>，如果被挂载的目录结构只有一个根目录，则并不增加任何目录项</a:t>
            </a:r>
            <a:endParaRPr lang="en-US" altLang="zh-CN" sz="1200" dirty="0"/>
          </a:p>
          <a:p>
            <a:pPr algn="l"/>
            <a:r>
              <a:rPr lang="en-US" altLang="zh-CN" sz="1200" dirty="0"/>
              <a:t>4</a:t>
            </a:r>
            <a:r>
              <a:rPr lang="zh-CN" altLang="en-US" sz="1200" dirty="0"/>
              <a:t>，挂载的结果就是，返回挂载的</a:t>
            </a:r>
            <a:r>
              <a:rPr lang="en-US" altLang="zh-CN" sz="1200" dirty="0"/>
              <a:t>dentry</a:t>
            </a:r>
            <a:r>
              <a:rPr lang="zh-CN" altLang="en-US" sz="1200" dirty="0"/>
              <a:t>，并加入父目录的</a:t>
            </a:r>
            <a:r>
              <a:rPr lang="en-US" altLang="zh-CN" sz="1200" dirty="0"/>
              <a:t>subdir</a:t>
            </a:r>
            <a:r>
              <a:rPr lang="zh-CN" altLang="en-US" sz="1200" dirty="0"/>
              <a:t>，</a:t>
            </a:r>
            <a:r>
              <a:rPr lang="en-US" altLang="zh-CN" sz="1200" dirty="0"/>
              <a:t>inode</a:t>
            </a:r>
            <a:r>
              <a:rPr lang="zh-CN" altLang="en-US" sz="1200" dirty="0"/>
              <a:t>指向新的文件系统的</a:t>
            </a:r>
            <a:r>
              <a:rPr lang="en-US" altLang="zh-CN" sz="1200" dirty="0"/>
              <a:t>inode</a:t>
            </a:r>
          </a:p>
          <a:p>
            <a:pPr algn="l"/>
            <a:r>
              <a:rPr lang="en-US" altLang="zh-CN" sz="1200" dirty="0"/>
              <a:t>5</a:t>
            </a:r>
            <a:r>
              <a:rPr lang="zh-CN" altLang="en-US" sz="1200" dirty="0"/>
              <a:t>，此后，任何</a:t>
            </a:r>
            <a:r>
              <a:rPr lang="en-US" altLang="zh-CN" sz="1200" dirty="0" err="1"/>
              <a:t>mkdir</a:t>
            </a:r>
            <a:r>
              <a:rPr lang="zh-CN" altLang="en-US" sz="1200" dirty="0"/>
              <a:t> 或者</a:t>
            </a:r>
            <a:r>
              <a:rPr lang="en-US" altLang="zh-CN" sz="1200" dirty="0"/>
              <a:t>open</a:t>
            </a:r>
            <a:r>
              <a:rPr lang="zh-CN" altLang="en-US" sz="1200" dirty="0"/>
              <a:t>，都直接调用</a:t>
            </a:r>
            <a:r>
              <a:rPr lang="en-US" altLang="zh-CN" sz="1200" dirty="0"/>
              <a:t>inode-&gt;</a:t>
            </a:r>
            <a:r>
              <a:rPr lang="en-US" altLang="zh-CN" sz="1200" dirty="0" err="1"/>
              <a:t>i_ip</a:t>
            </a:r>
            <a:r>
              <a:rPr lang="en-US" altLang="zh-CN" sz="1200" dirty="0"/>
              <a:t>.</a:t>
            </a:r>
          </a:p>
          <a:p>
            <a:pPr algn="l"/>
            <a:r>
              <a:rPr lang="en-US" altLang="zh-CN" sz="1200" dirty="0"/>
              <a:t>6</a:t>
            </a:r>
            <a:r>
              <a:rPr lang="zh-CN" altLang="en-US" sz="1200" dirty="0"/>
              <a:t>，如果挂载目录已经有文件存在，则作为子目录加入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链表。</a:t>
            </a:r>
            <a:endParaRPr lang="en-US" altLang="zh-CN" sz="1200" dirty="0"/>
          </a:p>
          <a:p>
            <a:pPr algn="l"/>
            <a:r>
              <a:rPr lang="en-US" altLang="zh-CN" sz="1200" dirty="0"/>
              <a:t>7</a:t>
            </a:r>
            <a:r>
              <a:rPr lang="zh-CN" altLang="en-US" sz="1200" dirty="0"/>
              <a:t>，当执行</a:t>
            </a:r>
            <a:r>
              <a:rPr lang="en-US" altLang="zh-CN" sz="1200" dirty="0"/>
              <a:t>lookup</a:t>
            </a:r>
            <a:r>
              <a:rPr lang="zh-CN" altLang="en-US" sz="1200" dirty="0"/>
              <a:t>函数是，只返回文件类型相同的字目录，这样就忽略了文件类型不同的子目录。</a:t>
            </a:r>
            <a:endParaRPr lang="en-US" altLang="zh-CN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4193582" y="2148040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修改挂载点超级块</a:t>
            </a:r>
            <a:endParaRPr lang="en-US" altLang="zh-CN" sz="1200" dirty="0"/>
          </a:p>
        </p:txBody>
      </p:sp>
      <p:sp>
        <p:nvSpPr>
          <p:cNvPr id="97" name="文本框 96"/>
          <p:cNvSpPr txBox="1"/>
          <p:nvPr/>
        </p:nvSpPr>
        <p:spPr>
          <a:xfrm>
            <a:off x="4193582" y="2564497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将子目录加入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</a:t>
            </a:r>
            <a:endParaRPr lang="en-US" altLang="zh-CN" sz="1200" dirty="0"/>
          </a:p>
        </p:txBody>
      </p:sp>
      <p:cxnSp>
        <p:nvCxnSpPr>
          <p:cNvPr id="98" name="曲线连接符 97"/>
          <p:cNvCxnSpPr>
            <a:stCxn id="54" idx="3"/>
            <a:endCxn id="96" idx="1"/>
          </p:cNvCxnSpPr>
          <p:nvPr/>
        </p:nvCxnSpPr>
        <p:spPr>
          <a:xfrm>
            <a:off x="3618865" y="1443355"/>
            <a:ext cx="574675" cy="833120"/>
          </a:xfrm>
          <a:prstGeom prst="curvedConnector3">
            <a:avLst>
              <a:gd name="adj1" fmla="val 5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100"/>
          <p:cNvCxnSpPr>
            <a:stCxn id="54" idx="3"/>
            <a:endCxn id="97" idx="1"/>
          </p:cNvCxnSpPr>
          <p:nvPr/>
        </p:nvCxnSpPr>
        <p:spPr>
          <a:xfrm>
            <a:off x="3618865" y="1443355"/>
            <a:ext cx="574675" cy="1249680"/>
          </a:xfrm>
          <a:prstGeom prst="curvedConnector3">
            <a:avLst>
              <a:gd name="adj1" fmla="val 5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99654" y="3026065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文件系统解挂载</a:t>
            </a:r>
          </a:p>
        </p:txBody>
      </p:sp>
      <p:cxnSp>
        <p:nvCxnSpPr>
          <p:cNvPr id="109" name="曲线连接符 108"/>
          <p:cNvCxnSpPr>
            <a:stCxn id="46" idx="2"/>
            <a:endCxn id="107" idx="0"/>
          </p:cNvCxnSpPr>
          <p:nvPr/>
        </p:nvCxnSpPr>
        <p:spPr>
          <a:xfrm rot="5400000">
            <a:off x="-26035" y="2211070"/>
            <a:ext cx="162941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1734164" y="3029655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找到挂载点</a:t>
            </a:r>
          </a:p>
        </p:txBody>
      </p:sp>
      <p:cxnSp>
        <p:nvCxnSpPr>
          <p:cNvPr id="119" name="曲线连接符 118"/>
          <p:cNvCxnSpPr>
            <a:stCxn id="107" idx="3"/>
            <a:endCxn id="117" idx="1"/>
          </p:cNvCxnSpPr>
          <p:nvPr/>
        </p:nvCxnSpPr>
        <p:spPr>
          <a:xfrm>
            <a:off x="1377315" y="3154045"/>
            <a:ext cx="356870" cy="3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34164" y="3412548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超级块指针指向父目录超级块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1744675" y="3798188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遍历</a:t>
            </a:r>
            <a:r>
              <a:rPr kumimoji="1" lang="en-US" altLang="zh-CN" sz="1200" dirty="0"/>
              <a:t>subdir</a:t>
            </a:r>
            <a:r>
              <a:rPr kumimoji="1" lang="zh-CN" altLang="en-US" sz="1200" dirty="0"/>
              <a:t>链表，摘除异类型节点</a:t>
            </a:r>
          </a:p>
        </p:txBody>
      </p:sp>
      <p:cxnSp>
        <p:nvCxnSpPr>
          <p:cNvPr id="125" name="曲线连接符 124"/>
          <p:cNvCxnSpPr>
            <a:stCxn id="107" idx="3"/>
            <a:endCxn id="122" idx="1"/>
          </p:cNvCxnSpPr>
          <p:nvPr/>
        </p:nvCxnSpPr>
        <p:spPr>
          <a:xfrm>
            <a:off x="1377315" y="3154045"/>
            <a:ext cx="356870" cy="3867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107" idx="3"/>
            <a:endCxn id="123" idx="1"/>
          </p:cNvCxnSpPr>
          <p:nvPr/>
        </p:nvCxnSpPr>
        <p:spPr>
          <a:xfrm>
            <a:off x="1377315" y="3154045"/>
            <a:ext cx="367665" cy="772160"/>
          </a:xfrm>
          <a:prstGeom prst="curvedConnector3">
            <a:avLst>
              <a:gd name="adj1" fmla="val 5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480" y="1016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file_system_type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58514" y="835915"/>
          <a:ext cx="19934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S_list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Fs_flag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挂载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:mount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删除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Kill_sb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028582" y="340459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文件系统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594" y="70182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alloc_inode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994514" y="712030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申请</a:t>
            </a:r>
            <a:r>
              <a:rPr kumimoji="1" lang="en-US" altLang="zh-CN" sz="1200" dirty="0"/>
              <a:t>inode</a:t>
            </a:r>
            <a:r>
              <a:rPr kumimoji="1" lang="zh-CN" altLang="en-US" sz="1200" dirty="0"/>
              <a:t>内存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994514" y="116082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初始化</a:t>
            </a:r>
            <a:r>
              <a:rPr kumimoji="1" lang="en-US" altLang="zh-CN" sz="1200" dirty="0"/>
              <a:t>inode</a:t>
            </a:r>
          </a:p>
        </p:txBody>
      </p:sp>
      <p:cxnSp>
        <p:nvCxnSpPr>
          <p:cNvPr id="20" name="曲线连接符 19"/>
          <p:cNvCxnSpPr>
            <a:stCxn id="14" idx="3"/>
            <a:endCxn id="16" idx="1"/>
          </p:cNvCxnSpPr>
          <p:nvPr/>
        </p:nvCxnSpPr>
        <p:spPr>
          <a:xfrm>
            <a:off x="1532255" y="819785"/>
            <a:ext cx="462280" cy="101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4" idx="3"/>
            <a:endCxn id="17" idx="1"/>
          </p:cNvCxnSpPr>
          <p:nvPr/>
        </p:nvCxnSpPr>
        <p:spPr>
          <a:xfrm>
            <a:off x="1532255" y="819785"/>
            <a:ext cx="462280" cy="4591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super_block</a:t>
            </a:r>
            <a:r>
              <a:rPr lang="zh-CN" altLang="en-US"/>
              <a:t>（涉及文件系统的操作，不涉及具体文件的操作）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4330" y="3167380"/>
            <a:ext cx="5815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freeze_fs，unfreeze_fs，statfs，remount_fs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5229" y="175274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zh-CN" altLang="en-US" sz="1200">
                <a:sym typeface="+mn-ea"/>
              </a:rPr>
              <a:t>sync_fs</a:t>
            </a:r>
            <a:endParaRPr kumimoji="1" lang="en-US" altLang="zh-CN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95523" y="154327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/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7761322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boot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8910453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 err="1"/>
              <a:t>mnt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0059584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root</a:t>
            </a:r>
            <a:endParaRPr kumimoji="1" lang="zh-CN" altLang="en-US" sz="1200" dirty="0"/>
          </a:p>
        </p:txBody>
      </p:sp>
      <p:cxnSp>
        <p:nvCxnSpPr>
          <p:cNvPr id="9" name="曲线连接符 8"/>
          <p:cNvCxnSpPr>
            <a:stCxn id="4" idx="2"/>
            <a:endCxn id="5" idx="0"/>
          </p:cNvCxnSpPr>
          <p:nvPr/>
        </p:nvCxnSpPr>
        <p:spPr>
          <a:xfrm rot="5400000">
            <a:off x="8804275" y="-295910"/>
            <a:ext cx="321945" cy="1734185"/>
          </a:xfrm>
          <a:prstGeom prst="curvedConnector3">
            <a:avLst>
              <a:gd name="adj1" fmla="val 50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4" idx="2"/>
            <a:endCxn id="6" idx="0"/>
          </p:cNvCxnSpPr>
          <p:nvPr/>
        </p:nvCxnSpPr>
        <p:spPr>
          <a:xfrm rot="5400000">
            <a:off x="9378633" y="278448"/>
            <a:ext cx="321945" cy="5854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2"/>
            <a:endCxn id="7" idx="0"/>
          </p:cNvCxnSpPr>
          <p:nvPr/>
        </p:nvCxnSpPr>
        <p:spPr>
          <a:xfrm rot="5400000" flipV="1">
            <a:off x="9953308" y="289243"/>
            <a:ext cx="321945" cy="5638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208714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dev</a:t>
            </a:r>
            <a:endParaRPr kumimoji="1" lang="zh-CN" altLang="en-US" sz="1200" dirty="0"/>
          </a:p>
        </p:txBody>
      </p:sp>
      <p:cxnSp>
        <p:nvCxnSpPr>
          <p:cNvPr id="19" name="曲线连接符 18"/>
          <p:cNvCxnSpPr>
            <a:stCxn id="4" idx="2"/>
            <a:endCxn id="18" idx="0"/>
          </p:cNvCxnSpPr>
          <p:nvPr/>
        </p:nvCxnSpPr>
        <p:spPr>
          <a:xfrm rot="5400000" flipV="1">
            <a:off x="10527983" y="-285432"/>
            <a:ext cx="321945" cy="17132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21225" y="52070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获取父节点的文件系统类型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44434" y="51894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mkdir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984354" y="529150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创建</a:t>
            </a:r>
            <a:r>
              <a:rPr kumimoji="1" lang="en-US" altLang="zh-CN" sz="1200" dirty="0"/>
              <a:t>inode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984354" y="200410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创建</a:t>
            </a:r>
            <a:r>
              <a:rPr kumimoji="1" lang="en-US" altLang="zh-CN" sz="1200" dirty="0"/>
              <a:t>dentry</a:t>
            </a:r>
          </a:p>
        </p:txBody>
      </p:sp>
      <p:cxnSp>
        <p:nvCxnSpPr>
          <p:cNvPr id="20" name="曲线连接符 19"/>
          <p:cNvCxnSpPr>
            <a:stCxn id="14" idx="3"/>
            <a:endCxn id="16" idx="1"/>
          </p:cNvCxnSpPr>
          <p:nvPr/>
        </p:nvCxnSpPr>
        <p:spPr>
          <a:xfrm>
            <a:off x="1511935" y="647065"/>
            <a:ext cx="462280" cy="101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4" idx="3"/>
            <a:endCxn id="17" idx="1"/>
          </p:cNvCxnSpPr>
          <p:nvPr/>
        </p:nvCxnSpPr>
        <p:spPr>
          <a:xfrm>
            <a:off x="1511935" y="647065"/>
            <a:ext cx="462280" cy="14852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6" idx="3"/>
            <a:endCxn id="3" idx="1"/>
          </p:cNvCxnSpPr>
          <p:nvPr/>
        </p:nvCxnSpPr>
        <p:spPr>
          <a:xfrm flipV="1">
            <a:off x="3858895" y="648970"/>
            <a:ext cx="852170" cy="82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21225" y="911225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调用对应的</a:t>
            </a:r>
            <a:r>
              <a:rPr lang="en-US" altLang="zh-CN" sz="1200" dirty="0"/>
              <a:t>alloc_inode</a:t>
            </a:r>
            <a:r>
              <a:rPr lang="zh-CN" altLang="en-US" sz="1200" dirty="0"/>
              <a:t>函数</a:t>
            </a:r>
          </a:p>
        </p:txBody>
      </p:sp>
      <p:cxnSp>
        <p:nvCxnSpPr>
          <p:cNvPr id="24" name="曲线连接符 23"/>
          <p:cNvCxnSpPr>
            <a:stCxn id="16" idx="3"/>
            <a:endCxn id="23" idx="1"/>
          </p:cNvCxnSpPr>
          <p:nvPr/>
        </p:nvCxnSpPr>
        <p:spPr>
          <a:xfrm>
            <a:off x="3858895" y="657225"/>
            <a:ext cx="852170" cy="3822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21225" y="202438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创建</a:t>
            </a:r>
            <a:r>
              <a:rPr lang="en-US" altLang="zh-CN" sz="1200" dirty="0"/>
              <a:t>dentry</a:t>
            </a:r>
            <a:r>
              <a:rPr lang="zh-CN" altLang="en-US" sz="1200" dirty="0"/>
              <a:t>，指向</a:t>
            </a:r>
            <a:r>
              <a:rPr lang="en-US" altLang="zh-CN" sz="1200" dirty="0"/>
              <a:t>inode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721225" y="244094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将子目录加入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</a:t>
            </a:r>
            <a:endParaRPr lang="en-US" altLang="zh-CN" sz="1200" dirty="0"/>
          </a:p>
        </p:txBody>
      </p:sp>
      <p:cxnSp>
        <p:nvCxnSpPr>
          <p:cNvPr id="33" name="曲线连接符 32"/>
          <p:cNvCxnSpPr>
            <a:stCxn id="17" idx="3"/>
            <a:endCxn id="30" idx="1"/>
          </p:cNvCxnSpPr>
          <p:nvPr/>
        </p:nvCxnSpPr>
        <p:spPr>
          <a:xfrm>
            <a:off x="3858895" y="2132330"/>
            <a:ext cx="852170" cy="20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7" idx="3"/>
            <a:endCxn id="32" idx="1"/>
          </p:cNvCxnSpPr>
          <p:nvPr/>
        </p:nvCxnSpPr>
        <p:spPr>
          <a:xfrm>
            <a:off x="3858895" y="2132330"/>
            <a:ext cx="852170" cy="4368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endParaRPr lang="en-US" altLang="zh-CN" dirty="0"/>
          </a:p>
        </p:txBody>
      </p:sp>
      <p:sp>
        <p:nvSpPr>
          <p:cNvPr id="36" name="文本框 35"/>
          <p:cNvSpPr txBox="1"/>
          <p:nvPr/>
        </p:nvSpPr>
        <p:spPr>
          <a:xfrm>
            <a:off x="4721225" y="130556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加入</a:t>
            </a:r>
            <a:r>
              <a:rPr lang="en-US" altLang="zh-CN" sz="1200" dirty="0"/>
              <a:t>inode</a:t>
            </a:r>
            <a:r>
              <a:rPr lang="zh-CN" altLang="en-US" sz="1200" dirty="0"/>
              <a:t>链表</a:t>
            </a:r>
          </a:p>
        </p:txBody>
      </p:sp>
      <p:cxnSp>
        <p:nvCxnSpPr>
          <p:cNvPr id="37" name="曲线连接符 36"/>
          <p:cNvCxnSpPr>
            <a:stCxn id="16" idx="3"/>
            <a:endCxn id="36" idx="1"/>
          </p:cNvCxnSpPr>
          <p:nvPr/>
        </p:nvCxnSpPr>
        <p:spPr>
          <a:xfrm>
            <a:off x="3858895" y="657225"/>
            <a:ext cx="852170" cy="776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721225" y="1660525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sz="1200" dirty="0"/>
              <a:t>inode</a:t>
            </a:r>
            <a:r>
              <a:rPr lang="zh-CN" altLang="en-US" sz="1200" dirty="0"/>
              <a:t>标记为</a:t>
            </a:r>
            <a:r>
              <a:rPr lang="en-US" altLang="zh-CN" sz="1200" dirty="0"/>
              <a:t>dirty</a:t>
            </a:r>
          </a:p>
        </p:txBody>
      </p:sp>
      <p:cxnSp>
        <p:nvCxnSpPr>
          <p:cNvPr id="39" name="曲线连接符 38"/>
          <p:cNvCxnSpPr>
            <a:stCxn id="16" idx="3"/>
            <a:endCxn id="38" idx="1"/>
          </p:cNvCxnSpPr>
          <p:nvPr/>
        </p:nvCxnSpPr>
        <p:spPr>
          <a:xfrm>
            <a:off x="3858895" y="657225"/>
            <a:ext cx="852170" cy="1131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7934" y="354027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rmdir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984354" y="354080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查找并获取</a:t>
            </a:r>
            <a:r>
              <a:rPr kumimoji="1" lang="en-US" altLang="zh-CN" sz="1200" dirty="0"/>
              <a:t>dentry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984354" y="393005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以</a:t>
            </a:r>
            <a:r>
              <a:rPr kumimoji="1" lang="en-US" altLang="zh-CN" sz="1200" dirty="0"/>
              <a:t>dentry</a:t>
            </a:r>
            <a:r>
              <a:rPr kumimoji="1" lang="zh-CN" altLang="en-US" sz="1200" dirty="0"/>
              <a:t>为根，删除叶子节点</a:t>
            </a:r>
          </a:p>
        </p:txBody>
      </p:sp>
      <p:cxnSp>
        <p:nvCxnSpPr>
          <p:cNvPr id="45" name="曲线连接符 44"/>
          <p:cNvCxnSpPr>
            <a:stCxn id="40" idx="3"/>
            <a:endCxn id="41" idx="1"/>
          </p:cNvCxnSpPr>
          <p:nvPr/>
        </p:nvCxnSpPr>
        <p:spPr>
          <a:xfrm>
            <a:off x="1575435" y="3668395"/>
            <a:ext cx="398780" cy="6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40" idx="3"/>
            <a:endCxn id="43" idx="1"/>
          </p:cNvCxnSpPr>
          <p:nvPr/>
        </p:nvCxnSpPr>
        <p:spPr>
          <a:xfrm>
            <a:off x="1575435" y="3668395"/>
            <a:ext cx="398780" cy="3898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721267" y="3925405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删除叶子节点的</a:t>
            </a:r>
            <a:r>
              <a:rPr lang="en-US" altLang="zh-CN" sz="1200" dirty="0"/>
              <a:t>inode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721267" y="434186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删除</a:t>
            </a:r>
            <a:r>
              <a:rPr lang="en-US" altLang="zh-CN" sz="1200" dirty="0"/>
              <a:t>dentry</a:t>
            </a:r>
          </a:p>
        </p:txBody>
      </p:sp>
      <p:cxnSp>
        <p:nvCxnSpPr>
          <p:cNvPr id="51" name="曲线连接符 50"/>
          <p:cNvCxnSpPr>
            <a:stCxn id="43" idx="3"/>
            <a:endCxn id="49" idx="1"/>
          </p:cNvCxnSpPr>
          <p:nvPr/>
        </p:nvCxnSpPr>
        <p:spPr>
          <a:xfrm flipV="1">
            <a:off x="3858895" y="4053840"/>
            <a:ext cx="852170" cy="44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43" idx="3"/>
            <a:endCxn id="50" idx="1"/>
          </p:cNvCxnSpPr>
          <p:nvPr/>
        </p:nvCxnSpPr>
        <p:spPr>
          <a:xfrm>
            <a:off x="3858895" y="4058285"/>
            <a:ext cx="852170" cy="4121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721902" y="477239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若挂载了文件系统</a:t>
            </a:r>
          </a:p>
        </p:txBody>
      </p:sp>
      <p:cxnSp>
        <p:nvCxnSpPr>
          <p:cNvPr id="57" name="曲线连接符 56"/>
          <p:cNvCxnSpPr>
            <a:endCxn id="56" idx="1"/>
          </p:cNvCxnSpPr>
          <p:nvPr/>
        </p:nvCxnSpPr>
        <p:spPr>
          <a:xfrm>
            <a:off x="3858895" y="4053840"/>
            <a:ext cx="852805" cy="847090"/>
          </a:xfrm>
          <a:prstGeom prst="curvedConnector3">
            <a:avLst>
              <a:gd name="adj1" fmla="val 50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310797" y="475334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找到</a:t>
            </a:r>
            <a:r>
              <a:rPr lang="en-US" altLang="zh-CN" sz="1200" dirty="0"/>
              <a:t>vfs_mount</a:t>
            </a:r>
            <a:r>
              <a:rPr lang="zh-CN" altLang="en-US" sz="1200" dirty="0"/>
              <a:t>结构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311432" y="518387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删除</a:t>
            </a:r>
            <a:r>
              <a:rPr lang="en-US" altLang="zh-CN" sz="1200" dirty="0"/>
              <a:t>vfs_mount</a:t>
            </a:r>
          </a:p>
        </p:txBody>
      </p:sp>
      <p:cxnSp>
        <p:nvCxnSpPr>
          <p:cNvPr id="62" name="曲线连接符 61"/>
          <p:cNvCxnSpPr>
            <a:stCxn id="56" idx="3"/>
            <a:endCxn id="59" idx="1"/>
          </p:cNvCxnSpPr>
          <p:nvPr/>
        </p:nvCxnSpPr>
        <p:spPr>
          <a:xfrm flipV="1">
            <a:off x="6539865" y="4881880"/>
            <a:ext cx="770890" cy="190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56" idx="3"/>
            <a:endCxn id="60" idx="1"/>
          </p:cNvCxnSpPr>
          <p:nvPr/>
        </p:nvCxnSpPr>
        <p:spPr>
          <a:xfrm>
            <a:off x="6539865" y="4900930"/>
            <a:ext cx="771525" cy="411480"/>
          </a:xfrm>
          <a:prstGeom prst="curvedConnector3">
            <a:avLst>
              <a:gd name="adj1" fmla="val 50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07934" y="573673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create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047854" y="573673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mkdir</a:t>
            </a:r>
          </a:p>
        </p:txBody>
      </p:sp>
      <p:cxnSp>
        <p:nvCxnSpPr>
          <p:cNvPr id="70" name="曲线连接符 69"/>
          <p:cNvCxnSpPr>
            <a:stCxn id="67" idx="3"/>
            <a:endCxn id="68" idx="1"/>
          </p:cNvCxnSpPr>
          <p:nvPr/>
        </p:nvCxnSpPr>
        <p:spPr>
          <a:xfrm>
            <a:off x="1585595" y="5854700"/>
            <a:ext cx="46228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723130" y="280924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创建默认的</a:t>
            </a:r>
            <a:r>
              <a:rPr lang="en-US" altLang="zh-CN" sz="1200" dirty="0"/>
              <a:t>. /.. </a:t>
            </a:r>
            <a:r>
              <a:rPr lang="zh-CN" altLang="en-US" sz="1200" dirty="0"/>
              <a:t>目录，并加入目录树</a:t>
            </a:r>
          </a:p>
        </p:txBody>
      </p:sp>
      <p:cxnSp>
        <p:nvCxnSpPr>
          <p:cNvPr id="83" name="曲线连接符 82"/>
          <p:cNvCxnSpPr>
            <a:stCxn id="17" idx="3"/>
            <a:endCxn id="82" idx="1"/>
          </p:cNvCxnSpPr>
          <p:nvPr/>
        </p:nvCxnSpPr>
        <p:spPr>
          <a:xfrm>
            <a:off x="3858895" y="2132330"/>
            <a:ext cx="854075" cy="805180"/>
          </a:xfrm>
          <a:prstGeom prst="curvedConnector3">
            <a:avLst>
              <a:gd name="adj1" fmla="val 50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722474" y="573673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不创建</a:t>
            </a:r>
            <a:r>
              <a:rPr kumimoji="1" lang="en-US" altLang="zh-CN" sz="1200" dirty="0"/>
              <a:t>.  /..</a:t>
            </a:r>
          </a:p>
        </p:txBody>
      </p:sp>
      <p:cxnSp>
        <p:nvCxnSpPr>
          <p:cNvPr id="85" name="曲线连接符 84"/>
          <p:cNvCxnSpPr>
            <a:stCxn id="68" idx="3"/>
            <a:endCxn id="84" idx="1"/>
          </p:cNvCxnSpPr>
          <p:nvPr/>
        </p:nvCxnSpPr>
        <p:spPr>
          <a:xfrm>
            <a:off x="3932555" y="5854700"/>
            <a:ext cx="78994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984989" y="313948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加入缓存队列</a:t>
            </a:r>
          </a:p>
        </p:txBody>
      </p:sp>
      <p:cxnSp>
        <p:nvCxnSpPr>
          <p:cNvPr id="87" name="曲线连接符 86"/>
          <p:cNvCxnSpPr>
            <a:stCxn id="14" idx="3"/>
            <a:endCxn id="86" idx="1"/>
          </p:cNvCxnSpPr>
          <p:nvPr/>
        </p:nvCxnSpPr>
        <p:spPr>
          <a:xfrm>
            <a:off x="1511935" y="647065"/>
            <a:ext cx="462915" cy="2620645"/>
          </a:xfrm>
          <a:prstGeom prst="curvedConnector3">
            <a:avLst>
              <a:gd name="adj1" fmla="val 50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721225" y="313944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根据</a:t>
            </a:r>
            <a:r>
              <a:rPr lang="en-US" altLang="zh-CN" sz="1200" dirty="0"/>
              <a:t>buffering</a:t>
            </a:r>
            <a:r>
              <a:rPr lang="zh-CN" altLang="en-US" sz="1200" dirty="0"/>
              <a:t>机制与磁盘同步</a:t>
            </a:r>
          </a:p>
        </p:txBody>
      </p:sp>
      <p:cxnSp>
        <p:nvCxnSpPr>
          <p:cNvPr id="89" name="曲线连接符 88"/>
          <p:cNvCxnSpPr>
            <a:stCxn id="86" idx="3"/>
            <a:endCxn id="88" idx="1"/>
          </p:cNvCxnSpPr>
          <p:nvPr/>
        </p:nvCxnSpPr>
        <p:spPr>
          <a:xfrm>
            <a:off x="3859530" y="3267710"/>
            <a:ext cx="85153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2047854" y="519688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加入磁盘请求队列，等待同步</a:t>
            </a:r>
          </a:p>
        </p:txBody>
      </p:sp>
      <p:cxnSp>
        <p:nvCxnSpPr>
          <p:cNvPr id="99" name="曲线连接符 98"/>
          <p:cNvCxnSpPr>
            <a:stCxn id="40" idx="3"/>
            <a:endCxn id="95" idx="1"/>
          </p:cNvCxnSpPr>
          <p:nvPr/>
        </p:nvCxnSpPr>
        <p:spPr>
          <a:xfrm>
            <a:off x="1585595" y="3668395"/>
            <a:ext cx="462280" cy="16567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047854" y="610503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加入磁盘缓存</a:t>
            </a:r>
          </a:p>
        </p:txBody>
      </p:sp>
      <p:cxnSp>
        <p:nvCxnSpPr>
          <p:cNvPr id="102" name="曲线连接符 101"/>
          <p:cNvCxnSpPr>
            <a:stCxn id="67" idx="3"/>
            <a:endCxn id="100" idx="1"/>
          </p:cNvCxnSpPr>
          <p:nvPr/>
        </p:nvCxnSpPr>
        <p:spPr>
          <a:xfrm>
            <a:off x="1585595" y="5854700"/>
            <a:ext cx="462280" cy="36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721225" y="610489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根据</a:t>
            </a:r>
            <a:r>
              <a:rPr lang="en-US" altLang="zh-CN" sz="1200" dirty="0"/>
              <a:t>buffering</a:t>
            </a:r>
            <a:r>
              <a:rPr lang="zh-CN" altLang="en-US" sz="1200" dirty="0"/>
              <a:t>机制与磁盘同步</a:t>
            </a:r>
          </a:p>
        </p:txBody>
      </p:sp>
      <p:cxnSp>
        <p:nvCxnSpPr>
          <p:cNvPr id="104" name="曲线连接符 103"/>
          <p:cNvCxnSpPr>
            <a:endCxn id="103" idx="1"/>
          </p:cNvCxnSpPr>
          <p:nvPr/>
        </p:nvCxnSpPr>
        <p:spPr>
          <a:xfrm>
            <a:off x="3869055" y="6219825"/>
            <a:ext cx="85217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dentry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88882" y="0"/>
            <a:ext cx="1061545" cy="1166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/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12578" y="1041255"/>
            <a:ext cx="1061545" cy="114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mnt</a:t>
            </a:r>
            <a:endParaRPr lang="en-US" altLang="zh-CN" sz="1200" dirty="0"/>
          </a:p>
        </p:txBody>
      </p:sp>
      <p:cxnSp>
        <p:nvCxnSpPr>
          <p:cNvPr id="20" name="曲线连接符 19"/>
          <p:cNvCxnSpPr>
            <a:stCxn id="5" idx="3"/>
            <a:endCxn id="11" idx="1"/>
          </p:cNvCxnSpPr>
          <p:nvPr/>
        </p:nvCxnSpPr>
        <p:spPr>
          <a:xfrm>
            <a:off x="1240222" y="913340"/>
            <a:ext cx="1030012" cy="604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70234" y="138964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70234" y="180492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6538" y="37013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6538" y="785425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804743" y="1041255"/>
            <a:ext cx="1061545" cy="115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root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962399" y="140015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962399" y="181543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686095" y="1041255"/>
            <a:ext cx="1061545" cy="1216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boot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843751" y="146091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843751" y="187620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462343" y="1041255"/>
            <a:ext cx="1061545" cy="115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home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19999" y="140015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619999" y="181543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cxnSp>
        <p:nvCxnSpPr>
          <p:cNvPr id="37" name="曲线连接符 36"/>
          <p:cNvCxnSpPr>
            <a:stCxn id="11" idx="3"/>
            <a:endCxn id="29" idx="1"/>
          </p:cNvCxnSpPr>
          <p:nvPr/>
        </p:nvCxnSpPr>
        <p:spPr>
          <a:xfrm>
            <a:off x="2963918" y="1517556"/>
            <a:ext cx="998481" cy="10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29" idx="3"/>
            <a:endCxn id="32" idx="1"/>
          </p:cNvCxnSpPr>
          <p:nvPr/>
        </p:nvCxnSpPr>
        <p:spPr>
          <a:xfrm>
            <a:off x="4656083" y="1528066"/>
            <a:ext cx="1187668" cy="607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2" idx="3"/>
            <a:endCxn id="35" idx="1"/>
          </p:cNvCxnSpPr>
          <p:nvPr/>
        </p:nvCxnSpPr>
        <p:spPr>
          <a:xfrm flipV="1">
            <a:off x="6537435" y="1528066"/>
            <a:ext cx="1082564" cy="607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656076" y="3142591"/>
            <a:ext cx="1061545" cy="118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newdir</a:t>
            </a:r>
            <a:endParaRPr lang="en-US" altLang="zh-CN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813732" y="353374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813732" y="394903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722883" y="4940918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880539" y="5049410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880539" y="5464697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719843" y="2910252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7877499" y="3018744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877499" y="343403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9348946" y="2931273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65" name="文本框 64"/>
          <p:cNvSpPr txBox="1"/>
          <p:nvPr/>
        </p:nvSpPr>
        <p:spPr>
          <a:xfrm>
            <a:off x="9506602" y="3039765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9506602" y="3455052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cxnSp>
        <p:nvCxnSpPr>
          <p:cNvPr id="67" name="曲线连接符 66"/>
          <p:cNvCxnSpPr>
            <a:stCxn id="62" idx="3"/>
            <a:endCxn id="65" idx="1"/>
          </p:cNvCxnSpPr>
          <p:nvPr/>
        </p:nvCxnSpPr>
        <p:spPr>
          <a:xfrm>
            <a:off x="8571183" y="3146659"/>
            <a:ext cx="935419" cy="210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33" idx="3"/>
            <a:endCxn id="62" idx="1"/>
          </p:cNvCxnSpPr>
          <p:nvPr/>
        </p:nvCxnSpPr>
        <p:spPr>
          <a:xfrm>
            <a:off x="6537435" y="2004121"/>
            <a:ext cx="1340064" cy="11425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723696" y="4930409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1881352" y="503890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1881352" y="545418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3352799" y="4951430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3510455" y="5059922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3510455" y="547520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cxnSp>
        <p:nvCxnSpPr>
          <p:cNvPr id="78" name="曲线连接符 77"/>
          <p:cNvCxnSpPr>
            <a:stCxn id="73" idx="3"/>
            <a:endCxn id="76" idx="1"/>
          </p:cNvCxnSpPr>
          <p:nvPr/>
        </p:nvCxnSpPr>
        <p:spPr>
          <a:xfrm>
            <a:off x="2575036" y="5166816"/>
            <a:ext cx="935419" cy="210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4079102" y="3728640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fs1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156138" y="5269522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fs2</a:t>
            </a:r>
            <a:endParaRPr kumimoji="1" lang="zh-CN" altLang="en-US" dirty="0"/>
          </a:p>
        </p:txBody>
      </p:sp>
      <p:cxnSp>
        <p:nvCxnSpPr>
          <p:cNvPr id="81" name="曲线连接符 80"/>
          <p:cNvCxnSpPr>
            <a:stCxn id="108" idx="3"/>
            <a:endCxn id="73" idx="1"/>
          </p:cNvCxnSpPr>
          <p:nvPr/>
        </p:nvCxnSpPr>
        <p:spPr>
          <a:xfrm flipH="1">
            <a:off x="1881352" y="4087461"/>
            <a:ext cx="1728945" cy="1079355"/>
          </a:xfrm>
          <a:prstGeom prst="curvedConnector5">
            <a:avLst>
              <a:gd name="adj1" fmla="val -13222"/>
              <a:gd name="adj2" fmla="val 50000"/>
              <a:gd name="adj3" fmla="val 113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2758957" y="3142591"/>
            <a:ext cx="1061545" cy="1198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newdir</a:t>
            </a:r>
            <a:endParaRPr lang="en-US" altLang="zh-CN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916613" y="354425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2916613" y="395954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2181983" y="3739150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fs2</a:t>
            </a:r>
            <a:endParaRPr kumimoji="1" lang="zh-CN" altLang="en-US" dirty="0"/>
          </a:p>
        </p:txBody>
      </p:sp>
      <p:cxnSp>
        <p:nvCxnSpPr>
          <p:cNvPr id="111" name="曲线连接符 110"/>
          <p:cNvCxnSpPr>
            <a:stCxn id="12" idx="3"/>
            <a:endCxn id="107" idx="1"/>
          </p:cNvCxnSpPr>
          <p:nvPr/>
        </p:nvCxnSpPr>
        <p:spPr>
          <a:xfrm flipH="1">
            <a:off x="2916613" y="1932843"/>
            <a:ext cx="47305" cy="1739331"/>
          </a:xfrm>
          <a:prstGeom prst="curvedConnector5">
            <a:avLst>
              <a:gd name="adj1" fmla="val -483247"/>
              <a:gd name="adj2" fmla="val 50000"/>
              <a:gd name="adj3" fmla="val 583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/>
          <p:cNvCxnSpPr>
            <a:stCxn id="50" idx="3"/>
            <a:endCxn id="52" idx="1"/>
          </p:cNvCxnSpPr>
          <p:nvPr/>
        </p:nvCxnSpPr>
        <p:spPr>
          <a:xfrm>
            <a:off x="5507416" y="4076951"/>
            <a:ext cx="373123" cy="1100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7257389" y="4951428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7415045" y="5059920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7415045" y="5475207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cxnSp>
        <p:nvCxnSpPr>
          <p:cNvPr id="122" name="曲线连接符 121"/>
          <p:cNvCxnSpPr>
            <a:stCxn id="52" idx="3"/>
            <a:endCxn id="120" idx="1"/>
          </p:cNvCxnSpPr>
          <p:nvPr/>
        </p:nvCxnSpPr>
        <p:spPr>
          <a:xfrm>
            <a:off x="6574223" y="5177325"/>
            <a:ext cx="840822" cy="10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4099029" y="2442292"/>
            <a:ext cx="1792017" cy="195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B3866189-846D-3744-BC6A-27993CF0E5F8}"/>
              </a:ext>
            </a:extLst>
          </p:cNvPr>
          <p:cNvSpPr txBox="1"/>
          <p:nvPr/>
        </p:nvSpPr>
        <p:spPr>
          <a:xfrm>
            <a:off x="1214695" y="959618"/>
            <a:ext cx="1418894" cy="1331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9AEAF8-E2D0-D543-BEDA-3567DC0087B7}"/>
              </a:ext>
            </a:extLst>
          </p:cNvPr>
          <p:cNvSpPr txBox="1"/>
          <p:nvPr/>
        </p:nvSpPr>
        <p:spPr>
          <a:xfrm>
            <a:off x="1426866" y="1282912"/>
            <a:ext cx="935417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parent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650DDC-49B1-BF42-AF12-D6BB77E99C6A}"/>
              </a:ext>
            </a:extLst>
          </p:cNvPr>
          <p:cNvSpPr txBox="1"/>
          <p:nvPr/>
        </p:nvSpPr>
        <p:spPr>
          <a:xfrm>
            <a:off x="1426866" y="1629128"/>
            <a:ext cx="935417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mounts</a:t>
            </a:r>
          </a:p>
        </p:txBody>
      </p: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BF45DAEA-4589-1148-9A94-3713D4A9DA52}"/>
              </a:ext>
            </a:extLst>
          </p:cNvPr>
          <p:cNvCxnSpPr>
            <a:cxnSpLocks/>
            <a:stCxn id="25" idx="3"/>
            <a:endCxn id="85" idx="1"/>
          </p:cNvCxnSpPr>
          <p:nvPr/>
        </p:nvCxnSpPr>
        <p:spPr>
          <a:xfrm>
            <a:off x="2362283" y="1757043"/>
            <a:ext cx="762754" cy="18032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6F65A38-ED27-264F-B4BD-F38B9859184F}"/>
              </a:ext>
            </a:extLst>
          </p:cNvPr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vfsmount</a:t>
            </a:r>
            <a:endParaRPr lang="en-US" altLang="zh-CN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8C3D286-0774-6B41-8033-AB11814BB821}"/>
              </a:ext>
            </a:extLst>
          </p:cNvPr>
          <p:cNvSpPr txBox="1"/>
          <p:nvPr/>
        </p:nvSpPr>
        <p:spPr>
          <a:xfrm>
            <a:off x="1426866" y="1975344"/>
            <a:ext cx="935417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15A3278-07B6-FE4C-9510-AE24C1E2BBF4}"/>
              </a:ext>
            </a:extLst>
          </p:cNvPr>
          <p:cNvSpPr txBox="1"/>
          <p:nvPr/>
        </p:nvSpPr>
        <p:spPr>
          <a:xfrm>
            <a:off x="2882722" y="2416629"/>
            <a:ext cx="1418894" cy="1331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A50F1F3-D380-8742-900E-7CECD3776805}"/>
              </a:ext>
            </a:extLst>
          </p:cNvPr>
          <p:cNvSpPr txBox="1"/>
          <p:nvPr/>
        </p:nvSpPr>
        <p:spPr>
          <a:xfrm>
            <a:off x="3125037" y="2739923"/>
            <a:ext cx="905273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parent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CC4C39F-9D29-074C-8AF3-7297E9AA0284}"/>
              </a:ext>
            </a:extLst>
          </p:cNvPr>
          <p:cNvSpPr txBox="1"/>
          <p:nvPr/>
        </p:nvSpPr>
        <p:spPr>
          <a:xfrm>
            <a:off x="3125037" y="3086139"/>
            <a:ext cx="905273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mounts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E0F16DB-CD48-704F-A215-5276FA7A2443}"/>
              </a:ext>
            </a:extLst>
          </p:cNvPr>
          <p:cNvSpPr txBox="1"/>
          <p:nvPr/>
        </p:nvSpPr>
        <p:spPr>
          <a:xfrm>
            <a:off x="3125037" y="3432355"/>
            <a:ext cx="905273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6AEC60E-9D09-AC4D-8C11-69D98A6AE802}"/>
              </a:ext>
            </a:extLst>
          </p:cNvPr>
          <p:cNvSpPr txBox="1"/>
          <p:nvPr/>
        </p:nvSpPr>
        <p:spPr>
          <a:xfrm>
            <a:off x="4842150" y="2446774"/>
            <a:ext cx="1418894" cy="1331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84AC64A-0F7E-C44C-BCEF-B737C96B9002}"/>
              </a:ext>
            </a:extLst>
          </p:cNvPr>
          <p:cNvSpPr txBox="1"/>
          <p:nvPr/>
        </p:nvSpPr>
        <p:spPr>
          <a:xfrm>
            <a:off x="5011063" y="2770068"/>
            <a:ext cx="978675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parent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B02340A-99BD-A949-8AFB-F3CAE69B583A}"/>
              </a:ext>
            </a:extLst>
          </p:cNvPr>
          <p:cNvSpPr txBox="1"/>
          <p:nvPr/>
        </p:nvSpPr>
        <p:spPr>
          <a:xfrm>
            <a:off x="5011063" y="3116284"/>
            <a:ext cx="978675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mounts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0EA1EB9-0216-D148-8573-EBF29CF3D06A}"/>
              </a:ext>
            </a:extLst>
          </p:cNvPr>
          <p:cNvSpPr txBox="1"/>
          <p:nvPr/>
        </p:nvSpPr>
        <p:spPr>
          <a:xfrm>
            <a:off x="5011063" y="3462500"/>
            <a:ext cx="978675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053AF25-C2A4-3A4E-95A1-B257F6A66EE9}"/>
              </a:ext>
            </a:extLst>
          </p:cNvPr>
          <p:cNvSpPr txBox="1"/>
          <p:nvPr/>
        </p:nvSpPr>
        <p:spPr>
          <a:xfrm>
            <a:off x="6922157" y="4426299"/>
            <a:ext cx="1418894" cy="1331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098B2BF-6D65-3E41-8A29-0F584F35E61E}"/>
              </a:ext>
            </a:extLst>
          </p:cNvPr>
          <p:cNvSpPr txBox="1"/>
          <p:nvPr/>
        </p:nvSpPr>
        <p:spPr>
          <a:xfrm>
            <a:off x="7154424" y="4749593"/>
            <a:ext cx="91532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parent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A73C1C9-E06F-B043-BCD8-DAD19A4BB4CE}"/>
              </a:ext>
            </a:extLst>
          </p:cNvPr>
          <p:cNvSpPr txBox="1"/>
          <p:nvPr/>
        </p:nvSpPr>
        <p:spPr>
          <a:xfrm>
            <a:off x="7154424" y="5095809"/>
            <a:ext cx="91532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mounts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4FBAC15-095B-9E46-830C-3FB24655D50E}"/>
              </a:ext>
            </a:extLst>
          </p:cNvPr>
          <p:cNvSpPr txBox="1"/>
          <p:nvPr/>
        </p:nvSpPr>
        <p:spPr>
          <a:xfrm>
            <a:off x="7154424" y="5442025"/>
            <a:ext cx="91532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EEE4358-B17D-B84E-85ED-E9505157C18B}"/>
              </a:ext>
            </a:extLst>
          </p:cNvPr>
          <p:cNvSpPr txBox="1"/>
          <p:nvPr/>
        </p:nvSpPr>
        <p:spPr>
          <a:xfrm>
            <a:off x="8937625" y="4466492"/>
            <a:ext cx="1418894" cy="1331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59496E1-AF9A-3545-A972-0FA661B26CB1}"/>
              </a:ext>
            </a:extLst>
          </p:cNvPr>
          <p:cNvSpPr txBox="1"/>
          <p:nvPr/>
        </p:nvSpPr>
        <p:spPr>
          <a:xfrm>
            <a:off x="9103807" y="4789786"/>
            <a:ext cx="981406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parent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51B235A-3B34-CC43-89CE-980B80B7E8CC}"/>
              </a:ext>
            </a:extLst>
          </p:cNvPr>
          <p:cNvSpPr txBox="1"/>
          <p:nvPr/>
        </p:nvSpPr>
        <p:spPr>
          <a:xfrm>
            <a:off x="9103807" y="5136002"/>
            <a:ext cx="981406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mounts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A53B475-4139-1648-B0AC-0088C38BEF67}"/>
              </a:ext>
            </a:extLst>
          </p:cNvPr>
          <p:cNvSpPr txBox="1"/>
          <p:nvPr/>
        </p:nvSpPr>
        <p:spPr>
          <a:xfrm>
            <a:off x="9103807" y="5482218"/>
            <a:ext cx="981406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cxnSp>
        <p:nvCxnSpPr>
          <p:cNvPr id="99" name="曲线连接符 98">
            <a:extLst>
              <a:ext uri="{FF2B5EF4-FFF2-40B4-BE49-F238E27FC236}">
                <a16:creationId xmlns:a16="http://schemas.microsoft.com/office/drawing/2014/main" id="{774202AF-F6D8-1640-AC52-94BB59C88301}"/>
              </a:ext>
            </a:extLst>
          </p:cNvPr>
          <p:cNvCxnSpPr>
            <a:cxnSpLocks/>
            <a:stCxn id="83" idx="3"/>
            <a:endCxn id="57" idx="0"/>
          </p:cNvCxnSpPr>
          <p:nvPr/>
        </p:nvCxnSpPr>
        <p:spPr>
          <a:xfrm flipH="1" flipV="1">
            <a:off x="1924142" y="959618"/>
            <a:ext cx="2106168" cy="1908220"/>
          </a:xfrm>
          <a:prstGeom prst="curvedConnector4">
            <a:avLst>
              <a:gd name="adj1" fmla="val -10854"/>
              <a:gd name="adj2" fmla="val 111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101">
            <a:extLst>
              <a:ext uri="{FF2B5EF4-FFF2-40B4-BE49-F238E27FC236}">
                <a16:creationId xmlns:a16="http://schemas.microsoft.com/office/drawing/2014/main" id="{3A1D33E0-2608-B041-9F3A-027353CC015F}"/>
              </a:ext>
            </a:extLst>
          </p:cNvPr>
          <p:cNvCxnSpPr>
            <a:cxnSpLocks/>
            <a:stCxn id="87" idx="3"/>
            <a:endCxn id="57" idx="0"/>
          </p:cNvCxnSpPr>
          <p:nvPr/>
        </p:nvCxnSpPr>
        <p:spPr>
          <a:xfrm flipH="1" flipV="1">
            <a:off x="1924142" y="959618"/>
            <a:ext cx="4065596" cy="1938365"/>
          </a:xfrm>
          <a:prstGeom prst="curvedConnector4">
            <a:avLst>
              <a:gd name="adj1" fmla="val -5623"/>
              <a:gd name="adj2" fmla="val 111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>
            <a:extLst>
              <a:ext uri="{FF2B5EF4-FFF2-40B4-BE49-F238E27FC236}">
                <a16:creationId xmlns:a16="http://schemas.microsoft.com/office/drawing/2014/main" id="{0027EF09-83C2-904B-AC25-55FD7ACE3E72}"/>
              </a:ext>
            </a:extLst>
          </p:cNvPr>
          <p:cNvCxnSpPr>
            <a:cxnSpLocks/>
            <a:stCxn id="85" idx="3"/>
            <a:endCxn id="89" idx="1"/>
          </p:cNvCxnSpPr>
          <p:nvPr/>
        </p:nvCxnSpPr>
        <p:spPr>
          <a:xfrm>
            <a:off x="4030310" y="3560270"/>
            <a:ext cx="980753" cy="301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1C41CFE1-A801-E040-BAC6-F3A1D7442EE4}"/>
              </a:ext>
            </a:extLst>
          </p:cNvPr>
          <p:cNvCxnSpPr>
            <a:cxnSpLocks/>
            <a:stCxn id="91" idx="3"/>
            <a:endCxn id="86" idx="0"/>
          </p:cNvCxnSpPr>
          <p:nvPr/>
        </p:nvCxnSpPr>
        <p:spPr>
          <a:xfrm flipH="1" flipV="1">
            <a:off x="5551597" y="2446774"/>
            <a:ext cx="2518148" cy="2430734"/>
          </a:xfrm>
          <a:prstGeom prst="curvedConnector4">
            <a:avLst>
              <a:gd name="adj1" fmla="val -9078"/>
              <a:gd name="adj2" fmla="val 109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曲线连接符 111">
            <a:extLst>
              <a:ext uri="{FF2B5EF4-FFF2-40B4-BE49-F238E27FC236}">
                <a16:creationId xmlns:a16="http://schemas.microsoft.com/office/drawing/2014/main" id="{949F8A9C-F745-AD4F-A384-262CF4B25C9E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5989738" y="3244199"/>
            <a:ext cx="1164686" cy="23257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>
            <a:extLst>
              <a:ext uri="{FF2B5EF4-FFF2-40B4-BE49-F238E27FC236}">
                <a16:creationId xmlns:a16="http://schemas.microsoft.com/office/drawing/2014/main" id="{B26BD133-9DED-A045-8BCB-6C936DB505CD}"/>
              </a:ext>
            </a:extLst>
          </p:cNvPr>
          <p:cNvCxnSpPr>
            <a:cxnSpLocks/>
            <a:stCxn id="93" idx="3"/>
            <a:endCxn id="97" idx="1"/>
          </p:cNvCxnSpPr>
          <p:nvPr/>
        </p:nvCxnSpPr>
        <p:spPr>
          <a:xfrm>
            <a:off x="8069745" y="5569940"/>
            <a:ext cx="1034062" cy="401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47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39563</TotalTime>
  <Words>1270</Words>
  <Application>Microsoft Macintosh PowerPoint</Application>
  <PresentationFormat>宽屏</PresentationFormat>
  <Paragraphs>301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80</cp:revision>
  <dcterms:created xsi:type="dcterms:W3CDTF">2018-09-12T12:26:00Z</dcterms:created>
  <dcterms:modified xsi:type="dcterms:W3CDTF">2018-11-20T03:18:00Z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