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5867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AC4C8-76C6-724C-87F5-8311FD420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99B9CC-F19E-4944-9D2C-8519AA53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C9D53-4460-AC4D-9040-56003BD0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C2C79-DCD7-754F-B95F-B821F706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C3D6-3477-314D-9B9E-71A51232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64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7BB15-AF74-9B4E-8664-DACFA7A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358D6-7614-9B48-A963-16100456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B604D-6CBC-1944-BFBF-AA45E99F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D603B-216C-5847-9E99-9437756A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5B9F2-152B-C340-9421-10320087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46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2443B-B9B3-1548-8762-9FE32A3A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926FE3-5C3F-0740-8DC5-731C123E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B6525-6304-FB4E-A040-77F39ED2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C0EAA-26A2-7242-91E0-580BA0E7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9AC59-C586-F448-8938-246307E5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61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63935-741F-844E-8876-CD49CE3D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C4B6B-2CC1-5B42-BC39-4DE077A2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CFA6C-5C77-1242-A76E-20770022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33A79-9149-1B4D-8217-E382DF64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A8611-6E59-AE4E-9E81-B5FDD357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3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1CDBA-A829-2948-B019-EDD7E817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2734C-50AE-914C-86F4-B506DD85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D38AB-2C4D-DF44-8F41-B838C9ED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24DAE-F3F4-9E4B-9FC8-E8969301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8EB6F-86AB-F341-AA3F-B3459679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2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B8126-279A-CD4D-8D9D-1059515B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BF95A-F3C9-704B-B9B6-534150AA5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56EC37-431E-4845-99CF-BC0C847E2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B90C0-3F8A-0446-925F-F598009F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216B2-F88F-9A42-87BC-D27CE8B1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7A752-DF79-B241-BB4D-45797646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2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AE259-2610-1C45-A708-2706D1AC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87D79-F32B-D84E-8EE5-0143F973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C6E9B-6551-3D43-84EA-CC2AC9587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BB728-5677-184F-9325-CE73359D6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253A28-1DA2-6040-8233-9C8C94090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DD474F-B32D-644E-AEF5-48675424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B384A-9DC7-C04F-88E7-9E1BC155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9F8F0-AD6C-B948-8C6A-2A19DF67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14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67E38-A9E2-254B-B666-E8D213B8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1D0D8C-32F6-2B42-BBDA-955871AD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174D98-8607-0C41-B7F2-0EFA7D31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423A0B-B6D2-1C4B-AA8C-55B44398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79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F3A2F3-EC11-3F40-AD8A-D6F68E17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BED51C-0191-9B46-A860-B6D6EC65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C44E37-0A71-5F4F-9BC0-89221C38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7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6038F-1EA8-5342-9655-88E6F49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A4A5A-9A81-9342-A1BC-8665CBFEB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2F6443-8330-C543-9170-884CED587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262BF-F4FC-5743-85FC-F7ECD692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4605B-6F80-FC4F-8901-F2AE8B94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7F883-1B40-AE4E-8394-E8AD33D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386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75A7F-6EBE-ED48-B7C0-7C5DE0C6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89ED1B-5F23-8B4E-AD14-E3933BDD6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DF8D3F-DB4E-414A-9706-7AB7983B5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5E36D-D915-8F47-BB10-81FB4E48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BC6000-1157-634A-8BE4-8B1318E6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09106-A624-224C-8CA2-BD4331CC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AEB631-6C98-AE44-9BB9-2D0965FD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C2F4C-AE1A-2540-A843-ECFC94DF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574B8-3430-0147-88D4-F82695884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3AE1-2DF1-6743-983F-5DE39540ADAF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9ECB4-86F7-6949-8F27-8EB9A9E2E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B76E9-C0A2-9742-880C-1F97BCC79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11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CC4B68C-D09E-7745-B94B-98731D5DD639}"/>
              </a:ext>
            </a:extLst>
          </p:cNvPr>
          <p:cNvSpPr/>
          <p:nvPr/>
        </p:nvSpPr>
        <p:spPr>
          <a:xfrm>
            <a:off x="2438400" y="1804756"/>
            <a:ext cx="1923393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VFS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0043D7-C4ED-2340-9B9A-63C7BBDBE291}"/>
              </a:ext>
            </a:extLst>
          </p:cNvPr>
          <p:cNvSpPr/>
          <p:nvPr/>
        </p:nvSpPr>
        <p:spPr>
          <a:xfrm>
            <a:off x="2427889" y="900867"/>
            <a:ext cx="1923393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System_call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09E70E0-A2F9-F247-91FF-C750937D0923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389586" y="1268729"/>
            <a:ext cx="10511" cy="53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BADAA87-F685-A343-8EB6-E3840ED307D3}"/>
              </a:ext>
            </a:extLst>
          </p:cNvPr>
          <p:cNvSpPr txBox="1"/>
          <p:nvPr/>
        </p:nvSpPr>
        <p:spPr>
          <a:xfrm>
            <a:off x="2259725" y="1403157"/>
            <a:ext cx="240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Read,write,open,close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E74870-DE03-174D-AA78-460D15636D2C}"/>
              </a:ext>
            </a:extLst>
          </p:cNvPr>
          <p:cNvSpPr/>
          <p:nvPr/>
        </p:nvSpPr>
        <p:spPr>
          <a:xfrm>
            <a:off x="814555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Super_blk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316B5C-05B4-6E46-B068-78D7DC85B560}"/>
              </a:ext>
            </a:extLst>
          </p:cNvPr>
          <p:cNvSpPr/>
          <p:nvPr/>
        </p:nvSpPr>
        <p:spPr>
          <a:xfrm>
            <a:off x="2167761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inode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AE2014-DA73-A740-BFCB-961121DE9833}"/>
              </a:ext>
            </a:extLst>
          </p:cNvPr>
          <p:cNvSpPr/>
          <p:nvPr/>
        </p:nvSpPr>
        <p:spPr>
          <a:xfrm>
            <a:off x="3597168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dentry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6F1B77-BDE1-9849-8FCA-305BE7DDB1C2}"/>
              </a:ext>
            </a:extLst>
          </p:cNvPr>
          <p:cNvSpPr/>
          <p:nvPr/>
        </p:nvSpPr>
        <p:spPr>
          <a:xfrm>
            <a:off x="4910961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file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572C2D-2862-7F4A-93DF-799480888C92}"/>
              </a:ext>
            </a:extLst>
          </p:cNvPr>
          <p:cNvSpPr/>
          <p:nvPr/>
        </p:nvSpPr>
        <p:spPr>
          <a:xfrm>
            <a:off x="504503" y="2477420"/>
            <a:ext cx="5791200" cy="56755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376686F-C6FB-AC49-99BB-694661C2C36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3400097" y="2172618"/>
            <a:ext cx="6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F5FD0DC-7A6C-6D4E-A650-8C4CC868F97A}"/>
              </a:ext>
            </a:extLst>
          </p:cNvPr>
          <p:cNvSpPr/>
          <p:nvPr/>
        </p:nvSpPr>
        <p:spPr>
          <a:xfrm>
            <a:off x="2259723" y="3434968"/>
            <a:ext cx="2280745" cy="46172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1481204-4C19-4F49-954A-E4C0CD251E04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3400096" y="3044978"/>
            <a:ext cx="7" cy="38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6F5026B-9671-1B45-80B1-1B0C77B5EF20}"/>
              </a:ext>
            </a:extLst>
          </p:cNvPr>
          <p:cNvSpPr/>
          <p:nvPr/>
        </p:nvSpPr>
        <p:spPr>
          <a:xfrm>
            <a:off x="2249212" y="4286307"/>
            <a:ext cx="2280745" cy="46172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driver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444BAD7-895D-6743-A9D2-F147A31BA3FE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389585" y="3896688"/>
            <a:ext cx="10511" cy="38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B89161E-942A-734D-9B50-7E6F5D233BFB}"/>
              </a:ext>
            </a:extLst>
          </p:cNvPr>
          <p:cNvSpPr txBox="1"/>
          <p:nvPr/>
        </p:nvSpPr>
        <p:spPr>
          <a:xfrm>
            <a:off x="6600496" y="518792"/>
            <a:ext cx="516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VFS</a:t>
            </a:r>
            <a:r>
              <a:rPr kumimoji="1" lang="zh-CN" altLang="en-US" dirty="0"/>
              <a:t>对上提供 </a:t>
            </a:r>
            <a:r>
              <a:rPr kumimoji="1" lang="en-US" altLang="zh-CN" dirty="0" err="1"/>
              <a:t>read,write,open,close,mount</a:t>
            </a:r>
            <a:r>
              <a:rPr kumimoji="1" lang="en-US" altLang="zh-CN" dirty="0"/>
              <a:t>,</a:t>
            </a:r>
            <a:r>
              <a:rPr kumimoji="1" lang="zh-CN" altLang="en-US" dirty="0"/>
              <a:t>等系统调用。支持操作系统挂载，文件读写等。</a:t>
            </a:r>
            <a:endParaRPr kumimoji="1" lang="en-US" altLang="zh-CN" dirty="0"/>
          </a:p>
          <a:p>
            <a:r>
              <a:rPr kumimoji="1" lang="zh-CN" altLang="en-US" dirty="0"/>
              <a:t>对下提供统一的文件系统操作规范，并由具体的文件系统实现。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0C828B-3241-9947-AE82-F9E20A80D0B4}"/>
              </a:ext>
            </a:extLst>
          </p:cNvPr>
          <p:cNvSpPr txBox="1"/>
          <p:nvPr/>
        </p:nvSpPr>
        <p:spPr>
          <a:xfrm>
            <a:off x="6600496" y="1960182"/>
            <a:ext cx="516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文件系统通过对</a:t>
            </a:r>
            <a:r>
              <a:rPr kumimoji="1" lang="en-US" altLang="zh-CN" dirty="0"/>
              <a:t>VFS</a:t>
            </a:r>
            <a:r>
              <a:rPr kumimoji="1" lang="zh-CN" altLang="en-US" dirty="0"/>
              <a:t>定义的操作及数据的实例化，来实现功能。对上提供基本的函数实现，和数据结构的内容，对下调用设备接口进行物理实际的数据读写。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6E56FE-B18E-7549-9DB0-1DC266B9E21C}"/>
              </a:ext>
            </a:extLst>
          </p:cNvPr>
          <p:cNvSpPr txBox="1"/>
          <p:nvPr/>
        </p:nvSpPr>
        <p:spPr>
          <a:xfrm>
            <a:off x="6600495" y="3362977"/>
            <a:ext cx="516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Buffer</a:t>
            </a:r>
            <a:r>
              <a:rPr kumimoji="1" lang="zh-CN" altLang="en-US" dirty="0"/>
              <a:t>是高速页缓冲，作为一个中间件，通过将读出的内容和将要写入的内容缓冲到内存中，再合适的时候才调用设备驱动进行磁盘的操作。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B0DAAD4-B19F-1B4C-9F72-7FED8FFD4CF9}"/>
              </a:ext>
            </a:extLst>
          </p:cNvPr>
          <p:cNvSpPr txBox="1"/>
          <p:nvPr/>
        </p:nvSpPr>
        <p:spPr>
          <a:xfrm>
            <a:off x="6600495" y="4519115"/>
            <a:ext cx="516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设备驱动通过读写设备控制器提供的命令寄存器和数据寄存器，对磁盘进行直接操作。</a:t>
            </a:r>
          </a:p>
        </p:txBody>
      </p:sp>
    </p:spTree>
    <p:extLst>
      <p:ext uri="{BB962C8B-B14F-4D97-AF65-F5344CB8AC3E}">
        <p14:creationId xmlns:p14="http://schemas.microsoft.com/office/powerpoint/2010/main" val="29535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8595BFA-6D91-2948-BAE7-96C19193A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79272"/>
              </p:ext>
            </p:extLst>
          </p:nvPr>
        </p:nvGraphicFramePr>
        <p:xfrm>
          <a:off x="420414" y="709156"/>
          <a:ext cx="199346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1">
                  <a:extLst>
                    <a:ext uri="{9D8B030D-6E8A-4147-A177-3AD203B41FA5}">
                      <a16:colId xmlns:a16="http://schemas.microsoft.com/office/drawing/2014/main" val="404591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S_list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28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文件系统类型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50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设备标识符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40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块大小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4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区块数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41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索引节点数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12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根目录项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74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37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alloc_inode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38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read_inode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2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write_inode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2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write_sb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50736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5BB6E01-C381-BA45-B68E-4CF1A3A1991E}"/>
              </a:ext>
            </a:extLst>
          </p:cNvPr>
          <p:cNvSpPr txBox="1"/>
          <p:nvPr/>
        </p:nvSpPr>
        <p:spPr>
          <a:xfrm>
            <a:off x="455447" y="33982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超级块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968F6F-9B39-014C-BB27-9877D513D9E9}"/>
              </a:ext>
            </a:extLst>
          </p:cNvPr>
          <p:cNvSpPr txBox="1"/>
          <p:nvPr/>
        </p:nvSpPr>
        <p:spPr>
          <a:xfrm>
            <a:off x="147145" y="0"/>
            <a:ext cx="56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VFS</a:t>
            </a:r>
            <a:r>
              <a:rPr kumimoji="1" lang="zh-CN" altLang="en-US" dirty="0"/>
              <a:t>：提供标准的数据结构和操作接口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B60E2D2-5614-7340-B620-A920EF263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22683"/>
              </p:ext>
            </p:extLst>
          </p:nvPr>
        </p:nvGraphicFramePr>
        <p:xfrm>
          <a:off x="3408855" y="719666"/>
          <a:ext cx="199346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>
                  <a:extLst>
                    <a:ext uri="{9D8B030D-6E8A-4147-A177-3AD203B41FA5}">
                      <a16:colId xmlns:a16="http://schemas.microsoft.com/office/drawing/2014/main" val="404591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号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22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文件字节数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50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文件拥有者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93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文件读写权限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40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时间戳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4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链接数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41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指针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12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目录项链表指针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74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37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块大小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38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Inode_op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2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File_op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10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740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3370057-52A4-B341-8604-736B780C8B60}"/>
              </a:ext>
            </a:extLst>
          </p:cNvPr>
          <p:cNvSpPr txBox="1"/>
          <p:nvPr/>
        </p:nvSpPr>
        <p:spPr>
          <a:xfrm>
            <a:off x="3607382" y="35033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inode</a:t>
            </a:r>
            <a:endParaRPr kumimoji="1"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61F49E2-6991-DA4B-B519-F5AD17609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39803"/>
              </p:ext>
            </p:extLst>
          </p:nvPr>
        </p:nvGraphicFramePr>
        <p:xfrm>
          <a:off x="6397297" y="714119"/>
          <a:ext cx="19934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>
                  <a:extLst>
                    <a:ext uri="{9D8B030D-6E8A-4147-A177-3AD203B41FA5}">
                      <a16:colId xmlns:a16="http://schemas.microsoft.com/office/drawing/2014/main" val="404591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50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目录项缓存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40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目录项名称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7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4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父目录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41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子目录链表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12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访问时间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74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目录项操作函数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37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文件系统超级块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38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2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24239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1B17244-3832-B74A-AED5-F33092236CE5}"/>
              </a:ext>
            </a:extLst>
          </p:cNvPr>
          <p:cNvSpPr txBox="1"/>
          <p:nvPr/>
        </p:nvSpPr>
        <p:spPr>
          <a:xfrm>
            <a:off x="6759317" y="344787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dentry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55594B0-38EF-4F45-A190-81E76229D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05539"/>
              </p:ext>
            </p:extLst>
          </p:nvPr>
        </p:nvGraphicFramePr>
        <p:xfrm>
          <a:off x="9385738" y="709156"/>
          <a:ext cx="19934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>
                  <a:extLst>
                    <a:ext uri="{9D8B030D-6E8A-4147-A177-3AD203B41FA5}">
                      <a16:colId xmlns:a16="http://schemas.microsoft.com/office/drawing/2014/main" val="404591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F_list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链表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50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40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挂载点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4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文件操作函数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41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12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访问模式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74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37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预读标志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38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用户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2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私有数据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2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50736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7523FE1-4CD7-AB43-991A-F359D89C673F}"/>
              </a:ext>
            </a:extLst>
          </p:cNvPr>
          <p:cNvSpPr txBox="1"/>
          <p:nvPr/>
        </p:nvSpPr>
        <p:spPr>
          <a:xfrm>
            <a:off x="9911253" y="33982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79EFA8-6D93-0749-AD5E-76B8C7462905}"/>
              </a:ext>
            </a:extLst>
          </p:cNvPr>
          <p:cNvSpPr txBox="1"/>
          <p:nvPr/>
        </p:nvSpPr>
        <p:spPr>
          <a:xfrm>
            <a:off x="6397297" y="4802399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整个目录项就是一棵树</a:t>
            </a:r>
          </a:p>
        </p:txBody>
      </p:sp>
    </p:spTree>
    <p:extLst>
      <p:ext uri="{BB962C8B-B14F-4D97-AF65-F5344CB8AC3E}">
        <p14:creationId xmlns:p14="http://schemas.microsoft.com/office/powerpoint/2010/main" val="266554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3B10E3-607C-7946-963F-095E00579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47819"/>
              </p:ext>
            </p:extLst>
          </p:nvPr>
        </p:nvGraphicFramePr>
        <p:xfrm>
          <a:off x="385379" y="835280"/>
          <a:ext cx="1993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1">
                  <a:extLst>
                    <a:ext uri="{9D8B030D-6E8A-4147-A177-3AD203B41FA5}">
                      <a16:colId xmlns:a16="http://schemas.microsoft.com/office/drawing/2014/main" val="404591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S_list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28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50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Fs_flag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40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挂载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:mount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4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删除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Kill_sb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41469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E0271C-3DBA-4640-AB98-F5C49BF2E7A1}"/>
              </a:ext>
            </a:extLst>
          </p:cNvPr>
          <p:cNvSpPr txBox="1"/>
          <p:nvPr/>
        </p:nvSpPr>
        <p:spPr>
          <a:xfrm>
            <a:off x="455447" y="33982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文件系统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B9A002-248B-C446-A5B0-0E7492C5C607}"/>
              </a:ext>
            </a:extLst>
          </p:cNvPr>
          <p:cNvSpPr txBox="1"/>
          <p:nvPr/>
        </p:nvSpPr>
        <p:spPr>
          <a:xfrm>
            <a:off x="3111063" y="971915"/>
            <a:ext cx="16816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/>
              <a:t>Fs</a:t>
            </a:r>
            <a:r>
              <a:rPr kumimoji="1" lang="zh-CN" altLang="en-US" dirty="0"/>
              <a:t>加入链表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25F26C-EFB8-2E49-B4BD-66EFCE1043F8}"/>
              </a:ext>
            </a:extLst>
          </p:cNvPr>
          <p:cNvSpPr txBox="1"/>
          <p:nvPr/>
        </p:nvSpPr>
        <p:spPr>
          <a:xfrm>
            <a:off x="3078270" y="1694462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在内存创建</a:t>
            </a:r>
            <a:r>
              <a:rPr kumimoji="1" lang="en-US" altLang="zh-CN" dirty="0" err="1"/>
              <a:t>sb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E3EAE9-C952-5C4C-95C2-1123B60069CD}"/>
              </a:ext>
            </a:extLst>
          </p:cNvPr>
          <p:cNvSpPr txBox="1"/>
          <p:nvPr/>
        </p:nvSpPr>
        <p:spPr>
          <a:xfrm>
            <a:off x="2663112" y="2417009"/>
            <a:ext cx="25710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调用</a:t>
            </a:r>
            <a:r>
              <a:rPr kumimoji="1" lang="en-US" altLang="zh-CN" dirty="0" err="1"/>
              <a:t>read_super</a:t>
            </a:r>
            <a:r>
              <a:rPr kumimoji="1" lang="zh-CN" altLang="en-US" dirty="0"/>
              <a:t>初始化</a:t>
            </a:r>
            <a:r>
              <a:rPr kumimoji="1" lang="en-US" altLang="zh-CN" dirty="0" err="1"/>
              <a:t>sb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A305B1-E3D9-7946-9343-7513B8F3CEF4}"/>
              </a:ext>
            </a:extLst>
          </p:cNvPr>
          <p:cNvSpPr txBox="1"/>
          <p:nvPr/>
        </p:nvSpPr>
        <p:spPr>
          <a:xfrm>
            <a:off x="3073010" y="3139556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将</a:t>
            </a:r>
            <a:r>
              <a:rPr kumimoji="1" lang="en-US" altLang="zh-CN" dirty="0" err="1"/>
              <a:t>sb</a:t>
            </a:r>
            <a:r>
              <a:rPr kumimoji="1" lang="zh-CN" altLang="en-US" dirty="0"/>
              <a:t>加入链表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10B1A1-81C7-BD41-8F8C-2D519B529CE7}"/>
              </a:ext>
            </a:extLst>
          </p:cNvPr>
          <p:cNvSpPr txBox="1"/>
          <p:nvPr/>
        </p:nvSpPr>
        <p:spPr>
          <a:xfrm>
            <a:off x="3073010" y="3911989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创建根节点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C1C199D-A096-6442-A5EE-FA44E1AACE4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948631" y="1341247"/>
            <a:ext cx="3260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7B5083D-1B5F-1B46-BB8B-012B543B88D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948631" y="2063794"/>
            <a:ext cx="1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68097E-BD7A-B844-A19A-9B9E3D55DE5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943371" y="2786341"/>
            <a:ext cx="5261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98F86E5-BD26-364A-A3A6-CC31121D5F4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943371" y="3495866"/>
            <a:ext cx="0" cy="41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5B36CA4B-0599-2B4D-BD6C-9407B9436DED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3766221" y="4457383"/>
            <a:ext cx="353213" cy="1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7C620D7-BDB9-FD4E-874A-65CEFFE86703}"/>
              </a:ext>
            </a:extLst>
          </p:cNvPr>
          <p:cNvSpPr txBox="1"/>
          <p:nvPr/>
        </p:nvSpPr>
        <p:spPr>
          <a:xfrm>
            <a:off x="3071919" y="4634534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zh-CN" altLang="en-US" dirty="0"/>
              <a:t>创建根目录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857C59-17D2-6B4C-9285-11BDF26B9326}"/>
              </a:ext>
            </a:extLst>
          </p:cNvPr>
          <p:cNvSpPr txBox="1"/>
          <p:nvPr/>
        </p:nvSpPr>
        <p:spPr>
          <a:xfrm>
            <a:off x="5416330" y="97191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List</a:t>
            </a:r>
            <a:r>
              <a:rPr kumimoji="1" lang="zh-CN" altLang="en-US" dirty="0"/>
              <a:t>：指针操作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EC3166-DE35-9842-B5C6-357CD62AFC99}"/>
              </a:ext>
            </a:extLst>
          </p:cNvPr>
          <p:cNvSpPr txBox="1"/>
          <p:nvPr/>
        </p:nvSpPr>
        <p:spPr>
          <a:xfrm>
            <a:off x="5416330" y="1694462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sb</a:t>
            </a:r>
            <a:r>
              <a:rPr kumimoji="1" lang="zh-CN" altLang="en-US" dirty="0"/>
              <a:t>：内存申请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78BCF7-BB5B-EE44-9EBE-DEF94DDCBA0B}"/>
              </a:ext>
            </a:extLst>
          </p:cNvPr>
          <p:cNvSpPr txBox="1"/>
          <p:nvPr/>
        </p:nvSpPr>
        <p:spPr>
          <a:xfrm>
            <a:off x="3184635" y="434034"/>
            <a:ext cx="16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mount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C5F809-1BA2-DE49-97BB-7B1DEF6F4EC5}"/>
              </a:ext>
            </a:extLst>
          </p:cNvPr>
          <p:cNvSpPr txBox="1"/>
          <p:nvPr/>
        </p:nvSpPr>
        <p:spPr>
          <a:xfrm>
            <a:off x="5435351" y="241026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Read_super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14B4AF-C387-2949-8E91-C28FD87DA6BE}"/>
              </a:ext>
            </a:extLst>
          </p:cNvPr>
          <p:cNvSpPr txBox="1"/>
          <p:nvPr/>
        </p:nvSpPr>
        <p:spPr>
          <a:xfrm>
            <a:off x="5416330" y="3862103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Get_inode_rfs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7A4B38-68C7-384C-AD49-5759D3407ADB}"/>
              </a:ext>
            </a:extLst>
          </p:cNvPr>
          <p:cNvSpPr txBox="1"/>
          <p:nvPr/>
        </p:nvSpPr>
        <p:spPr>
          <a:xfrm>
            <a:off x="5435350" y="4584650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Create_dentry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6552090-C412-B244-AA6A-C132282111A0}"/>
              </a:ext>
            </a:extLst>
          </p:cNvPr>
          <p:cNvSpPr txBox="1"/>
          <p:nvPr/>
        </p:nvSpPr>
        <p:spPr>
          <a:xfrm>
            <a:off x="7609493" y="465948"/>
            <a:ext cx="16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Kill_sb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C1B601-9376-7842-9872-BC49504DB973}"/>
              </a:ext>
            </a:extLst>
          </p:cNvPr>
          <p:cNvSpPr txBox="1"/>
          <p:nvPr/>
        </p:nvSpPr>
        <p:spPr>
          <a:xfrm>
            <a:off x="7609493" y="971915"/>
            <a:ext cx="16816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从链表删除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F21225-1872-D743-AF5D-AF856952AAD4}"/>
              </a:ext>
            </a:extLst>
          </p:cNvPr>
          <p:cNvSpPr txBox="1"/>
          <p:nvPr/>
        </p:nvSpPr>
        <p:spPr>
          <a:xfrm>
            <a:off x="7576700" y="1694462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释放内存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3026130-D640-2444-8468-6F3D7226EA7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8447061" y="1341247"/>
            <a:ext cx="3260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2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0794231C-2354-7F4E-BEE7-2192E5808A5C}"/>
              </a:ext>
            </a:extLst>
          </p:cNvPr>
          <p:cNvSpPr txBox="1"/>
          <p:nvPr/>
        </p:nvSpPr>
        <p:spPr>
          <a:xfrm>
            <a:off x="4078012" y="811573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取该文件系统超级块</a:t>
            </a:r>
            <a:endParaRPr lang="en-US" altLang="zh-CN" sz="1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041CE1-E705-A843-8063-57A35EF7B7D6}"/>
              </a:ext>
            </a:extLst>
          </p:cNvPr>
          <p:cNvSpPr txBox="1"/>
          <p:nvPr/>
        </p:nvSpPr>
        <p:spPr>
          <a:xfrm>
            <a:off x="84084" y="8408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文件系统注册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365E5F9-BC43-E644-854B-DD038711B884}"/>
              </a:ext>
            </a:extLst>
          </p:cNvPr>
          <p:cNvSpPr txBox="1"/>
          <p:nvPr/>
        </p:nvSpPr>
        <p:spPr>
          <a:xfrm>
            <a:off x="1702677" y="84083"/>
            <a:ext cx="3047659" cy="248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将文件系统类型加入文件系统类型链表。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9A5FB11E-5E46-FF4B-9C32-7135F95B93D9}"/>
              </a:ext>
            </a:extLst>
          </p:cNvPr>
          <p:cNvCxnSpPr>
            <a:stCxn id="31" idx="3"/>
            <a:endCxn id="42" idx="1"/>
          </p:cNvCxnSpPr>
          <p:nvPr/>
        </p:nvCxnSpPr>
        <p:spPr>
          <a:xfrm flipV="1">
            <a:off x="1261924" y="208358"/>
            <a:ext cx="440753" cy="36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E839A06-C78C-6D44-B4F9-AF300DC03213}"/>
              </a:ext>
            </a:extLst>
          </p:cNvPr>
          <p:cNvSpPr txBox="1"/>
          <p:nvPr/>
        </p:nvSpPr>
        <p:spPr>
          <a:xfrm>
            <a:off x="84084" y="63705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文件系统挂载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1AFBF35E-3DCC-6C4C-91DD-0321EFAC73A7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 rot="5400000">
            <a:off x="524434" y="488483"/>
            <a:ext cx="29714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D63B55E-4550-174E-B032-DA2EF23D0162}"/>
              </a:ext>
            </a:extLst>
          </p:cNvPr>
          <p:cNvSpPr txBox="1"/>
          <p:nvPr/>
        </p:nvSpPr>
        <p:spPr>
          <a:xfrm>
            <a:off x="1629105" y="45422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从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链表中查找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类型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F89574-32B8-0A4D-BEFA-DDE7C34B1B79}"/>
              </a:ext>
            </a:extLst>
          </p:cNvPr>
          <p:cNvSpPr txBox="1"/>
          <p:nvPr/>
        </p:nvSpPr>
        <p:spPr>
          <a:xfrm>
            <a:off x="1618594" y="81157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从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类型的到</a:t>
            </a:r>
            <a:r>
              <a:rPr kumimoji="1" lang="en-US" altLang="zh-CN" sz="1200" dirty="0"/>
              <a:t>mount</a:t>
            </a:r>
            <a:r>
              <a:rPr kumimoji="1" lang="zh-CN" altLang="en-US" sz="1200" dirty="0"/>
              <a:t>，执行</a:t>
            </a:r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A45BEE6F-2F2F-B342-AF99-45915ACB4086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1261924" y="582135"/>
            <a:ext cx="367181" cy="1828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538222A9-56C0-FA44-8698-40C276436712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>
            <a:off x="1261924" y="764968"/>
            <a:ext cx="356670" cy="174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>
            <a:extLst>
              <a:ext uri="{FF2B5EF4-FFF2-40B4-BE49-F238E27FC236}">
                <a16:creationId xmlns:a16="http://schemas.microsoft.com/office/drawing/2014/main" id="{69BBDF5E-E4DC-6A40-BF8F-F74F4CFB5991}"/>
              </a:ext>
            </a:extLst>
          </p:cNvPr>
          <p:cNvCxnSpPr>
            <a:cxnSpLocks/>
            <a:stCxn id="54" idx="3"/>
            <a:endCxn id="29" idx="1"/>
          </p:cNvCxnSpPr>
          <p:nvPr/>
        </p:nvCxnSpPr>
        <p:spPr>
          <a:xfrm>
            <a:off x="3503136" y="939488"/>
            <a:ext cx="57487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A7761DB-B054-9F4B-96C7-221B66581BCE}"/>
              </a:ext>
            </a:extLst>
          </p:cNvPr>
          <p:cNvSpPr txBox="1"/>
          <p:nvPr/>
        </p:nvSpPr>
        <p:spPr>
          <a:xfrm>
            <a:off x="4078012" y="1228029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找到挂载点</a:t>
            </a:r>
            <a:endParaRPr lang="en-US" altLang="zh-CN" sz="1200" dirty="0"/>
          </a:p>
        </p:txBody>
      </p:sp>
      <p:cxnSp>
        <p:nvCxnSpPr>
          <p:cNvPr id="66" name="曲线连接符 65">
            <a:extLst>
              <a:ext uri="{FF2B5EF4-FFF2-40B4-BE49-F238E27FC236}">
                <a16:creationId xmlns:a16="http://schemas.microsoft.com/office/drawing/2014/main" id="{939EC08D-A323-8C40-9BD0-F892A6A90E7F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3503136" y="939488"/>
            <a:ext cx="574876" cy="4164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CE94240-F77E-5448-B3A4-B011FB031B29}"/>
              </a:ext>
            </a:extLst>
          </p:cNvPr>
          <p:cNvSpPr txBox="1"/>
          <p:nvPr/>
        </p:nvSpPr>
        <p:spPr>
          <a:xfrm>
            <a:off x="6471181" y="830997"/>
            <a:ext cx="1420769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读磁盘</a:t>
            </a:r>
            <a:endParaRPr lang="en-US" altLang="zh-CN" sz="12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6D95C01-C356-AF48-BD98-AA5E0103690A}"/>
              </a:ext>
            </a:extLst>
          </p:cNvPr>
          <p:cNvSpPr txBox="1"/>
          <p:nvPr/>
        </p:nvSpPr>
        <p:spPr>
          <a:xfrm>
            <a:off x="6471181" y="1181236"/>
            <a:ext cx="1420769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接口函数生成</a:t>
            </a:r>
            <a:endParaRPr lang="en-US" altLang="zh-CN" sz="1200" dirty="0"/>
          </a:p>
        </p:txBody>
      </p:sp>
      <p:cxnSp>
        <p:nvCxnSpPr>
          <p:cNvPr id="74" name="曲线连接符 73">
            <a:extLst>
              <a:ext uri="{FF2B5EF4-FFF2-40B4-BE49-F238E27FC236}">
                <a16:creationId xmlns:a16="http://schemas.microsoft.com/office/drawing/2014/main" id="{8BC6B40E-AA63-9F45-93B5-6B675B26FEFA}"/>
              </a:ext>
            </a:extLst>
          </p:cNvPr>
          <p:cNvCxnSpPr>
            <a:cxnSpLocks/>
            <a:stCxn id="29" idx="3"/>
            <a:endCxn id="73" idx="1"/>
          </p:cNvCxnSpPr>
          <p:nvPr/>
        </p:nvCxnSpPr>
        <p:spPr>
          <a:xfrm>
            <a:off x="5896303" y="939488"/>
            <a:ext cx="574878" cy="369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>
            <a:extLst>
              <a:ext uri="{FF2B5EF4-FFF2-40B4-BE49-F238E27FC236}">
                <a16:creationId xmlns:a16="http://schemas.microsoft.com/office/drawing/2014/main" id="{9229377B-A68E-934C-8667-A30931E0EBC2}"/>
              </a:ext>
            </a:extLst>
          </p:cNvPr>
          <p:cNvCxnSpPr>
            <a:cxnSpLocks/>
            <a:stCxn id="29" idx="3"/>
            <a:endCxn id="71" idx="1"/>
          </p:cNvCxnSpPr>
          <p:nvPr/>
        </p:nvCxnSpPr>
        <p:spPr>
          <a:xfrm>
            <a:off x="5896303" y="939488"/>
            <a:ext cx="574878" cy="19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920A1739-9452-8B4C-A384-A052C78EAFCC}"/>
              </a:ext>
            </a:extLst>
          </p:cNvPr>
          <p:cNvSpPr txBox="1"/>
          <p:nvPr/>
        </p:nvSpPr>
        <p:spPr>
          <a:xfrm>
            <a:off x="4078012" y="2528859"/>
            <a:ext cx="6758153" cy="249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pPr algn="l"/>
            <a:r>
              <a:rPr lang="en-US" altLang="zh-CN" sz="1200" dirty="0"/>
              <a:t>1</a:t>
            </a:r>
            <a:r>
              <a:rPr lang="zh-CN" altLang="en-US" sz="1200" dirty="0"/>
              <a:t>，挂载点是一个</a:t>
            </a:r>
            <a:r>
              <a:rPr lang="en-US" altLang="zh-CN" sz="1200" dirty="0"/>
              <a:t>dentry,</a:t>
            </a:r>
            <a:r>
              <a:rPr lang="zh-CN" altLang="en-US" sz="1200" dirty="0"/>
              <a:t>并记录在超级块的</a:t>
            </a:r>
            <a:r>
              <a:rPr lang="en-US" altLang="zh-CN" sz="1200" dirty="0" err="1"/>
              <a:t>s_root</a:t>
            </a:r>
            <a:r>
              <a:rPr lang="zh-CN" altLang="en-US" sz="1200" dirty="0"/>
              <a:t>变量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  <a:r>
              <a:rPr lang="en-US" altLang="zh-CN" sz="1200" dirty="0" err="1"/>
              <a:t>s_root</a:t>
            </a:r>
            <a:r>
              <a:rPr lang="zh-CN" altLang="en-US" sz="1200" dirty="0"/>
              <a:t>指向的</a:t>
            </a:r>
            <a:r>
              <a:rPr lang="en-US" altLang="zh-CN" sz="1200" dirty="0"/>
              <a:t>dentry</a:t>
            </a:r>
            <a:r>
              <a:rPr lang="zh-CN" altLang="en-US" sz="1200" dirty="0"/>
              <a:t>是临时申请并初始化的。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2</a:t>
            </a:r>
            <a:r>
              <a:rPr lang="zh-CN" altLang="en-US" sz="1200" dirty="0"/>
              <a:t>）这个</a:t>
            </a:r>
            <a:r>
              <a:rPr lang="en-US" altLang="zh-CN" sz="1200" dirty="0"/>
              <a:t>dentry</a:t>
            </a:r>
            <a:r>
              <a:rPr lang="zh-CN" altLang="en-US" sz="1200" dirty="0"/>
              <a:t>最终返回给调用者，由调用者加入目录树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3</a:t>
            </a:r>
            <a:r>
              <a:rPr lang="zh-CN" altLang="en-US" sz="1200" dirty="0"/>
              <a:t>）调用者将被挂载目录项的</a:t>
            </a:r>
            <a:r>
              <a:rPr lang="en-US" altLang="zh-CN" sz="1200" dirty="0"/>
              <a:t>subdir</a:t>
            </a:r>
            <a:r>
              <a:rPr lang="zh-CN" altLang="en-US" sz="1200" dirty="0"/>
              <a:t>挂在返回的目录项上。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4</a:t>
            </a:r>
            <a:r>
              <a:rPr lang="zh-CN" altLang="en-US" sz="1200" dirty="0"/>
              <a:t>）将挂载目录原有的字目录也挂载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链表上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 err="1"/>
              <a:t>umount</a:t>
            </a:r>
            <a:r>
              <a:rPr lang="zh-CN" altLang="en-US" sz="1200" dirty="0"/>
              <a:t>时，超级块指向父目录超级块，</a:t>
            </a:r>
            <a:endParaRPr lang="en-US" altLang="zh-CN" sz="1200" dirty="0"/>
          </a:p>
          <a:p>
            <a:pPr algn="l"/>
            <a:r>
              <a:rPr lang="en-US" altLang="zh-CN" sz="1200" dirty="0"/>
              <a:t>2</a:t>
            </a:r>
            <a:r>
              <a:rPr lang="zh-CN" altLang="en-US" sz="1200" dirty="0"/>
              <a:t>，被挂载的是一个有目录结构的文件系统</a:t>
            </a:r>
            <a:endParaRPr lang="en-US" altLang="zh-CN" sz="1200" dirty="0"/>
          </a:p>
          <a:p>
            <a:pPr algn="l"/>
            <a:r>
              <a:rPr lang="en-US" altLang="zh-CN" sz="1200" dirty="0"/>
              <a:t>3</a:t>
            </a:r>
            <a:r>
              <a:rPr lang="zh-CN" altLang="en-US" sz="1200" dirty="0"/>
              <a:t>，如果被挂载的目录结构只有一个根目录，则并不增加任何目录项</a:t>
            </a:r>
            <a:endParaRPr lang="en-US" altLang="zh-CN" sz="1200" dirty="0"/>
          </a:p>
          <a:p>
            <a:pPr algn="l"/>
            <a:r>
              <a:rPr lang="en-US" altLang="zh-CN" sz="1200" dirty="0"/>
              <a:t>4</a:t>
            </a:r>
            <a:r>
              <a:rPr lang="zh-CN" altLang="en-US" sz="1200" dirty="0"/>
              <a:t>，挂载的结果就是，返回挂载的</a:t>
            </a:r>
            <a:r>
              <a:rPr lang="en-US" altLang="zh-CN" sz="1200" dirty="0"/>
              <a:t>dentry</a:t>
            </a:r>
            <a:r>
              <a:rPr lang="zh-CN" altLang="en-US" sz="1200" dirty="0"/>
              <a:t>，并加入父目录的</a:t>
            </a:r>
            <a:r>
              <a:rPr lang="en-US" altLang="zh-CN" sz="1200" dirty="0"/>
              <a:t>subdir</a:t>
            </a:r>
            <a:r>
              <a:rPr lang="zh-CN" altLang="en-US" sz="1200" dirty="0"/>
              <a:t>，</a:t>
            </a:r>
            <a:r>
              <a:rPr lang="en-US" altLang="zh-CN" sz="1200" dirty="0"/>
              <a:t>inode</a:t>
            </a:r>
            <a:r>
              <a:rPr lang="zh-CN" altLang="en-US" sz="1200" dirty="0"/>
              <a:t>指向新的文件系统的</a:t>
            </a:r>
            <a:r>
              <a:rPr lang="en-US" altLang="zh-CN" sz="1200" dirty="0"/>
              <a:t>inode</a:t>
            </a:r>
          </a:p>
          <a:p>
            <a:pPr algn="l"/>
            <a:r>
              <a:rPr lang="en-US" altLang="zh-CN" sz="1200" dirty="0"/>
              <a:t>5</a:t>
            </a:r>
            <a:r>
              <a:rPr lang="zh-CN" altLang="en-US" sz="1200" dirty="0"/>
              <a:t>，此后，任何</a:t>
            </a:r>
            <a:r>
              <a:rPr lang="en-US" altLang="zh-CN" sz="1200" dirty="0" err="1"/>
              <a:t>mkdir</a:t>
            </a:r>
            <a:r>
              <a:rPr lang="zh-CN" altLang="en-US" sz="1200" dirty="0"/>
              <a:t> 或者</a:t>
            </a:r>
            <a:r>
              <a:rPr lang="en-US" altLang="zh-CN" sz="1200" dirty="0"/>
              <a:t>open</a:t>
            </a:r>
            <a:r>
              <a:rPr lang="zh-CN" altLang="en-US" sz="1200" dirty="0"/>
              <a:t>，都直接调用</a:t>
            </a:r>
            <a:r>
              <a:rPr lang="en-US" altLang="zh-CN" sz="1200" dirty="0"/>
              <a:t>inode-&gt;</a:t>
            </a:r>
            <a:r>
              <a:rPr lang="en-US" altLang="zh-CN" sz="1200" dirty="0" err="1"/>
              <a:t>i_ip</a:t>
            </a:r>
            <a:r>
              <a:rPr lang="en-US" altLang="zh-CN" sz="1200" dirty="0"/>
              <a:t>.</a:t>
            </a:r>
          </a:p>
          <a:p>
            <a:pPr algn="l"/>
            <a:r>
              <a:rPr lang="en-US" altLang="zh-CN" sz="1200" dirty="0"/>
              <a:t>6</a:t>
            </a:r>
            <a:r>
              <a:rPr lang="zh-CN" altLang="en-US" sz="1200" dirty="0"/>
              <a:t>，如果挂载目录已经有文件存在，则作为子目录加入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链表。</a:t>
            </a:r>
            <a:endParaRPr lang="en-US" altLang="zh-CN" sz="1200" dirty="0"/>
          </a:p>
          <a:p>
            <a:pPr algn="l"/>
            <a:r>
              <a:rPr lang="en-US" altLang="zh-CN" sz="1200" dirty="0"/>
              <a:t>7</a:t>
            </a:r>
            <a:r>
              <a:rPr lang="zh-CN" altLang="en-US" sz="1200" dirty="0"/>
              <a:t>，当执行</a:t>
            </a:r>
            <a:r>
              <a:rPr lang="en-US" altLang="zh-CN" sz="1200" dirty="0"/>
              <a:t>lookup</a:t>
            </a:r>
            <a:r>
              <a:rPr lang="zh-CN" altLang="en-US" sz="1200" dirty="0"/>
              <a:t>函数是，只返回文件类型相同的字目录，这样就忽略了文件类型不同的子目录。</a:t>
            </a:r>
            <a:endParaRPr lang="en-US" altLang="zh-CN" sz="12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61D2EB9-B51C-EF4E-BA2E-F1375B5657DF}"/>
              </a:ext>
            </a:extLst>
          </p:cNvPr>
          <p:cNvSpPr txBox="1"/>
          <p:nvPr/>
        </p:nvSpPr>
        <p:spPr>
          <a:xfrm>
            <a:off x="4078012" y="1644485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修改挂载点超级块</a:t>
            </a:r>
            <a:endParaRPr lang="en-US" altLang="zh-CN" sz="12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0190D3A-D1BC-9243-9342-38E79615A4A7}"/>
              </a:ext>
            </a:extLst>
          </p:cNvPr>
          <p:cNvSpPr txBox="1"/>
          <p:nvPr/>
        </p:nvSpPr>
        <p:spPr>
          <a:xfrm>
            <a:off x="4078012" y="206094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将子目录加入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</a:t>
            </a:r>
            <a:endParaRPr lang="en-US" altLang="zh-CN" sz="1200" dirty="0"/>
          </a:p>
        </p:txBody>
      </p:sp>
      <p:cxnSp>
        <p:nvCxnSpPr>
          <p:cNvPr id="98" name="曲线连接符 97">
            <a:extLst>
              <a:ext uri="{FF2B5EF4-FFF2-40B4-BE49-F238E27FC236}">
                <a16:creationId xmlns:a16="http://schemas.microsoft.com/office/drawing/2014/main" id="{413478E6-254D-0A42-B335-550DDEFB9A2F}"/>
              </a:ext>
            </a:extLst>
          </p:cNvPr>
          <p:cNvCxnSpPr>
            <a:cxnSpLocks/>
            <a:stCxn id="54" idx="3"/>
            <a:endCxn id="96" idx="1"/>
          </p:cNvCxnSpPr>
          <p:nvPr/>
        </p:nvCxnSpPr>
        <p:spPr>
          <a:xfrm>
            <a:off x="3503136" y="939488"/>
            <a:ext cx="574876" cy="832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>
            <a:extLst>
              <a:ext uri="{FF2B5EF4-FFF2-40B4-BE49-F238E27FC236}">
                <a16:creationId xmlns:a16="http://schemas.microsoft.com/office/drawing/2014/main" id="{C45B3B0B-ED7A-E346-8CC9-6FF26E0B6DB8}"/>
              </a:ext>
            </a:extLst>
          </p:cNvPr>
          <p:cNvCxnSpPr>
            <a:cxnSpLocks/>
            <a:stCxn id="54" idx="3"/>
            <a:endCxn id="97" idx="1"/>
          </p:cNvCxnSpPr>
          <p:nvPr/>
        </p:nvCxnSpPr>
        <p:spPr>
          <a:xfrm>
            <a:off x="3503136" y="939488"/>
            <a:ext cx="574876" cy="12493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41D5E21-8E4A-CA43-AEC0-6F6F72278B59}"/>
              </a:ext>
            </a:extLst>
          </p:cNvPr>
          <p:cNvSpPr txBox="1"/>
          <p:nvPr/>
        </p:nvSpPr>
        <p:spPr>
          <a:xfrm>
            <a:off x="84084" y="2522510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文件系统解挂载</a:t>
            </a: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D56881FE-464D-834D-A57A-D27A0598BFB8}"/>
              </a:ext>
            </a:extLst>
          </p:cNvPr>
          <p:cNvCxnSpPr>
            <a:cxnSpLocks/>
            <a:stCxn id="46" idx="2"/>
            <a:endCxn id="107" idx="0"/>
          </p:cNvCxnSpPr>
          <p:nvPr/>
        </p:nvCxnSpPr>
        <p:spPr>
          <a:xfrm rot="5400000">
            <a:off x="-141809" y="1707696"/>
            <a:ext cx="162962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02EB7F6-63B7-6F41-A797-F1D1C1A62B56}"/>
              </a:ext>
            </a:extLst>
          </p:cNvPr>
          <p:cNvSpPr txBox="1"/>
          <p:nvPr/>
        </p:nvSpPr>
        <p:spPr>
          <a:xfrm>
            <a:off x="1618594" y="2526100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找到挂载点</a:t>
            </a:r>
          </a:p>
        </p:txBody>
      </p:sp>
      <p:cxnSp>
        <p:nvCxnSpPr>
          <p:cNvPr id="119" name="曲线连接符 118">
            <a:extLst>
              <a:ext uri="{FF2B5EF4-FFF2-40B4-BE49-F238E27FC236}">
                <a16:creationId xmlns:a16="http://schemas.microsoft.com/office/drawing/2014/main" id="{D8B0E339-17ED-6049-9686-2B3EBC8EA98B}"/>
              </a:ext>
            </a:extLst>
          </p:cNvPr>
          <p:cNvCxnSpPr>
            <a:cxnSpLocks/>
            <a:stCxn id="107" idx="3"/>
            <a:endCxn id="117" idx="1"/>
          </p:cNvCxnSpPr>
          <p:nvPr/>
        </p:nvCxnSpPr>
        <p:spPr>
          <a:xfrm>
            <a:off x="1261924" y="2650425"/>
            <a:ext cx="356670" cy="35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9282EE7-C558-C542-8B84-1CF3A69955F9}"/>
              </a:ext>
            </a:extLst>
          </p:cNvPr>
          <p:cNvSpPr txBox="1"/>
          <p:nvPr/>
        </p:nvSpPr>
        <p:spPr>
          <a:xfrm>
            <a:off x="1618594" y="2908993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超级块指针指向父目录超级块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09B3E51-C73B-A346-9411-13C13BD4E303}"/>
              </a:ext>
            </a:extLst>
          </p:cNvPr>
          <p:cNvSpPr txBox="1"/>
          <p:nvPr/>
        </p:nvSpPr>
        <p:spPr>
          <a:xfrm>
            <a:off x="1629105" y="3294633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遍历</a:t>
            </a:r>
            <a:r>
              <a:rPr kumimoji="1" lang="en-US" altLang="zh-CN" sz="1200" dirty="0"/>
              <a:t>subdir</a:t>
            </a:r>
            <a:r>
              <a:rPr kumimoji="1" lang="zh-CN" altLang="en-US" sz="1200" dirty="0"/>
              <a:t>链表，摘除异类型节点</a:t>
            </a:r>
          </a:p>
        </p:txBody>
      </p:sp>
      <p:cxnSp>
        <p:nvCxnSpPr>
          <p:cNvPr id="125" name="曲线连接符 124">
            <a:extLst>
              <a:ext uri="{FF2B5EF4-FFF2-40B4-BE49-F238E27FC236}">
                <a16:creationId xmlns:a16="http://schemas.microsoft.com/office/drawing/2014/main" id="{3E78C313-F127-BC4F-8E86-502265A2216F}"/>
              </a:ext>
            </a:extLst>
          </p:cNvPr>
          <p:cNvCxnSpPr>
            <a:cxnSpLocks/>
            <a:stCxn id="107" idx="3"/>
            <a:endCxn id="122" idx="1"/>
          </p:cNvCxnSpPr>
          <p:nvPr/>
        </p:nvCxnSpPr>
        <p:spPr>
          <a:xfrm>
            <a:off x="1261924" y="2650425"/>
            <a:ext cx="356670" cy="386483"/>
          </a:xfrm>
          <a:prstGeom prst="curvedConnector3">
            <a:avLst>
              <a:gd name="adj1" fmla="val 44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>
            <a:extLst>
              <a:ext uri="{FF2B5EF4-FFF2-40B4-BE49-F238E27FC236}">
                <a16:creationId xmlns:a16="http://schemas.microsoft.com/office/drawing/2014/main" id="{91645EB6-0006-534C-8FCA-C7961B81BE37}"/>
              </a:ext>
            </a:extLst>
          </p:cNvPr>
          <p:cNvCxnSpPr>
            <a:cxnSpLocks/>
            <a:stCxn id="107" idx="3"/>
            <a:endCxn id="123" idx="1"/>
          </p:cNvCxnSpPr>
          <p:nvPr/>
        </p:nvCxnSpPr>
        <p:spPr>
          <a:xfrm>
            <a:off x="1261924" y="2650425"/>
            <a:ext cx="367181" cy="772123"/>
          </a:xfrm>
          <a:prstGeom prst="curvedConnector3">
            <a:avLst>
              <a:gd name="adj1" fmla="val 32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4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216C4-5B26-9F40-A81F-AD5498C4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54985"/>
          </a:xfrm>
        </p:spPr>
        <p:txBody>
          <a:bodyPr>
            <a:normAutofit fontScale="90000"/>
          </a:bodyPr>
          <a:lstStyle/>
          <a:p>
            <a:r>
              <a:rPr kumimoji="1" lang="en-US" altLang="zh-CN" sz="1400" dirty="0" err="1"/>
              <a:t>rootfs</a:t>
            </a:r>
            <a:endParaRPr kumimoji="1"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51DBAC-0CD0-A24D-AC9A-873597318CA3}"/>
              </a:ext>
            </a:extLst>
          </p:cNvPr>
          <p:cNvSpPr txBox="1"/>
          <p:nvPr/>
        </p:nvSpPr>
        <p:spPr>
          <a:xfrm>
            <a:off x="2049513" y="515007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/</a:t>
            </a:r>
            <a:endParaRPr kumimoji="1"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465BFC-CFCE-AA47-8F7C-CF6095E5415D}"/>
              </a:ext>
            </a:extLst>
          </p:cNvPr>
          <p:cNvSpPr txBox="1"/>
          <p:nvPr/>
        </p:nvSpPr>
        <p:spPr>
          <a:xfrm>
            <a:off x="315312" y="109307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boot</a:t>
            </a:r>
            <a:endParaRPr kumimoji="1"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C0377E-04EA-A34D-AC5A-AB0586D961B1}"/>
              </a:ext>
            </a:extLst>
          </p:cNvPr>
          <p:cNvSpPr txBox="1"/>
          <p:nvPr/>
        </p:nvSpPr>
        <p:spPr>
          <a:xfrm>
            <a:off x="1464443" y="109307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 err="1"/>
              <a:t>mnt</a:t>
            </a:r>
            <a:endParaRPr kumimoji="1"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F16288-14A1-F842-A20B-83978F57FDE2}"/>
              </a:ext>
            </a:extLst>
          </p:cNvPr>
          <p:cNvSpPr txBox="1"/>
          <p:nvPr/>
        </p:nvSpPr>
        <p:spPr>
          <a:xfrm>
            <a:off x="2613574" y="109307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root</a:t>
            </a:r>
            <a:endParaRPr kumimoji="1" lang="zh-CN" altLang="en-US" sz="1200" dirty="0"/>
          </a:p>
        </p:txBody>
      </p: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6359CD3A-FB1F-6B4D-B4B1-D2F6E689F1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357625" y="64856"/>
            <a:ext cx="322239" cy="17342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AE3F0D16-0EAE-7544-B96D-0C7DA9C3259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932190" y="639421"/>
            <a:ext cx="322239" cy="5850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F41742C1-F959-FF48-A25A-C2B19012B68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2506755" y="649925"/>
            <a:ext cx="322239" cy="564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1FD1721-3C29-C946-B4BD-7F61B72C2941}"/>
              </a:ext>
            </a:extLst>
          </p:cNvPr>
          <p:cNvSpPr txBox="1"/>
          <p:nvPr/>
        </p:nvSpPr>
        <p:spPr>
          <a:xfrm>
            <a:off x="3762704" y="109307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dev</a:t>
            </a:r>
            <a:endParaRPr kumimoji="1" lang="zh-CN" altLang="en-US" sz="1200" dirty="0"/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C54FA782-BA59-5548-8E56-7967A6117BCC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rot="16200000" flipH="1">
            <a:off x="3081320" y="75360"/>
            <a:ext cx="322239" cy="17131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8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CF3FDAF-C71D-B445-9ED9-B678043F148B}"/>
              </a:ext>
            </a:extLst>
          </p:cNvPr>
          <p:cNvSpPr txBox="1"/>
          <p:nvPr/>
        </p:nvSpPr>
        <p:spPr>
          <a:xfrm>
            <a:off x="388882" y="0"/>
            <a:ext cx="1061545" cy="1166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/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2BA556-3249-684A-8E71-DD297D07CE25}"/>
              </a:ext>
            </a:extLst>
          </p:cNvPr>
          <p:cNvSpPr txBox="1"/>
          <p:nvPr/>
        </p:nvSpPr>
        <p:spPr>
          <a:xfrm>
            <a:off x="2112578" y="1041255"/>
            <a:ext cx="1061545" cy="114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mnt</a:t>
            </a:r>
            <a:endParaRPr lang="en-US" altLang="zh-CN" sz="1200" dirty="0"/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8D6966A9-86C3-CA43-A5A3-B9DC953DD4A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240222" y="913340"/>
            <a:ext cx="1030012" cy="604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B1DF6CD-D53E-5E42-A874-1354A3F61DA4}"/>
              </a:ext>
            </a:extLst>
          </p:cNvPr>
          <p:cNvSpPr txBox="1"/>
          <p:nvPr/>
        </p:nvSpPr>
        <p:spPr>
          <a:xfrm>
            <a:off x="2270234" y="138964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37D07C-2BB1-6040-857E-046B10C1872B}"/>
              </a:ext>
            </a:extLst>
          </p:cNvPr>
          <p:cNvSpPr txBox="1"/>
          <p:nvPr/>
        </p:nvSpPr>
        <p:spPr>
          <a:xfrm>
            <a:off x="2270234" y="180492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47FFF6-EFBA-B74A-A622-C08033F93249}"/>
              </a:ext>
            </a:extLst>
          </p:cNvPr>
          <p:cNvSpPr txBox="1"/>
          <p:nvPr/>
        </p:nvSpPr>
        <p:spPr>
          <a:xfrm>
            <a:off x="546538" y="3701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BFC57A-22B3-1543-8B72-7EC5ADD3C60A}"/>
              </a:ext>
            </a:extLst>
          </p:cNvPr>
          <p:cNvSpPr txBox="1"/>
          <p:nvPr/>
        </p:nvSpPr>
        <p:spPr>
          <a:xfrm>
            <a:off x="546538" y="785425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B770A7-7752-B94D-9BA0-F65D35207E34}"/>
              </a:ext>
            </a:extLst>
          </p:cNvPr>
          <p:cNvSpPr txBox="1"/>
          <p:nvPr/>
        </p:nvSpPr>
        <p:spPr>
          <a:xfrm>
            <a:off x="3804743" y="1041255"/>
            <a:ext cx="1061545" cy="11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root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FB321C-F7D8-5342-A263-90806BB74C23}"/>
              </a:ext>
            </a:extLst>
          </p:cNvPr>
          <p:cNvSpPr txBox="1"/>
          <p:nvPr/>
        </p:nvSpPr>
        <p:spPr>
          <a:xfrm>
            <a:off x="3962399" y="140015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84C74DB-B295-6641-9960-59A7ED9F9E11}"/>
              </a:ext>
            </a:extLst>
          </p:cNvPr>
          <p:cNvSpPr txBox="1"/>
          <p:nvPr/>
        </p:nvSpPr>
        <p:spPr>
          <a:xfrm>
            <a:off x="3962399" y="18154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9F4B83B-22DA-254A-8D26-C48ECA831BEA}"/>
              </a:ext>
            </a:extLst>
          </p:cNvPr>
          <p:cNvSpPr txBox="1"/>
          <p:nvPr/>
        </p:nvSpPr>
        <p:spPr>
          <a:xfrm>
            <a:off x="5686095" y="1041255"/>
            <a:ext cx="1061545" cy="1216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boot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0C96F3-D342-0149-BF66-1D329DF557C6}"/>
              </a:ext>
            </a:extLst>
          </p:cNvPr>
          <p:cNvSpPr txBox="1"/>
          <p:nvPr/>
        </p:nvSpPr>
        <p:spPr>
          <a:xfrm>
            <a:off x="5843751" y="146091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254FFB-AC20-7A4E-9CFB-A5BBC3679090}"/>
              </a:ext>
            </a:extLst>
          </p:cNvPr>
          <p:cNvSpPr txBox="1"/>
          <p:nvPr/>
        </p:nvSpPr>
        <p:spPr>
          <a:xfrm>
            <a:off x="5843751" y="187620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023F9CC-9ADA-3D40-B00B-95E2548DD83D}"/>
              </a:ext>
            </a:extLst>
          </p:cNvPr>
          <p:cNvSpPr txBox="1"/>
          <p:nvPr/>
        </p:nvSpPr>
        <p:spPr>
          <a:xfrm>
            <a:off x="7462343" y="1041255"/>
            <a:ext cx="1061545" cy="11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home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A7F617-6FA0-C245-B981-EB6B85676B18}"/>
              </a:ext>
            </a:extLst>
          </p:cNvPr>
          <p:cNvSpPr txBox="1"/>
          <p:nvPr/>
        </p:nvSpPr>
        <p:spPr>
          <a:xfrm>
            <a:off x="7619999" y="140015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554C63-C0C6-8942-9CE7-AB71714D0E34}"/>
              </a:ext>
            </a:extLst>
          </p:cNvPr>
          <p:cNvSpPr txBox="1"/>
          <p:nvPr/>
        </p:nvSpPr>
        <p:spPr>
          <a:xfrm>
            <a:off x="7619999" y="18154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CF371138-EE2C-5140-830B-ECA6B936E1FF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2963918" y="1517556"/>
            <a:ext cx="998481" cy="10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D53413C8-F2DC-3147-A146-9907600F7E41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4656083" y="1528066"/>
            <a:ext cx="1187668" cy="60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E00D9DAC-9360-7844-B9B4-72B1A3DB9916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6537435" y="1528066"/>
            <a:ext cx="1082564" cy="60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1F4BD04-7F16-F540-936D-2BC355E37B8E}"/>
              </a:ext>
            </a:extLst>
          </p:cNvPr>
          <p:cNvSpPr txBox="1"/>
          <p:nvPr/>
        </p:nvSpPr>
        <p:spPr>
          <a:xfrm>
            <a:off x="4656076" y="3142591"/>
            <a:ext cx="1061545" cy="118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newdir</a:t>
            </a:r>
            <a:endParaRPr lang="en-US" altLang="zh-CN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64C965A-7E7D-7048-AA04-42CFEB01C539}"/>
              </a:ext>
            </a:extLst>
          </p:cNvPr>
          <p:cNvSpPr txBox="1"/>
          <p:nvPr/>
        </p:nvSpPr>
        <p:spPr>
          <a:xfrm>
            <a:off x="4813732" y="353374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830BCA5-44F7-CC47-AC47-E16D2376FD5F}"/>
              </a:ext>
            </a:extLst>
          </p:cNvPr>
          <p:cNvSpPr txBox="1"/>
          <p:nvPr/>
        </p:nvSpPr>
        <p:spPr>
          <a:xfrm>
            <a:off x="4813732" y="394903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FCC05FF-0C8B-4E4E-8C1D-846710B4B305}"/>
              </a:ext>
            </a:extLst>
          </p:cNvPr>
          <p:cNvSpPr txBox="1"/>
          <p:nvPr/>
        </p:nvSpPr>
        <p:spPr>
          <a:xfrm>
            <a:off x="5722883" y="4940918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41F7388-CA86-CA47-9D13-2005562F3567}"/>
              </a:ext>
            </a:extLst>
          </p:cNvPr>
          <p:cNvSpPr txBox="1"/>
          <p:nvPr/>
        </p:nvSpPr>
        <p:spPr>
          <a:xfrm>
            <a:off x="5880539" y="5049410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F2B7C5E-F9FC-7D4F-8F61-B694A451D217}"/>
              </a:ext>
            </a:extLst>
          </p:cNvPr>
          <p:cNvSpPr txBox="1"/>
          <p:nvPr/>
        </p:nvSpPr>
        <p:spPr>
          <a:xfrm>
            <a:off x="5880539" y="5464697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0D8AC33-71A7-F843-A8E1-208C89A491FC}"/>
              </a:ext>
            </a:extLst>
          </p:cNvPr>
          <p:cNvSpPr txBox="1"/>
          <p:nvPr/>
        </p:nvSpPr>
        <p:spPr>
          <a:xfrm>
            <a:off x="7719843" y="2910252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F2905CC-76AC-4142-A848-A5591628671D}"/>
              </a:ext>
            </a:extLst>
          </p:cNvPr>
          <p:cNvSpPr txBox="1"/>
          <p:nvPr/>
        </p:nvSpPr>
        <p:spPr>
          <a:xfrm>
            <a:off x="7877499" y="3018744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350698F-9672-944F-A951-E80F53BFF5F9}"/>
              </a:ext>
            </a:extLst>
          </p:cNvPr>
          <p:cNvSpPr txBox="1"/>
          <p:nvPr/>
        </p:nvSpPr>
        <p:spPr>
          <a:xfrm>
            <a:off x="7877499" y="343403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AF58A02-7E91-5442-AB1B-092FFB793A28}"/>
              </a:ext>
            </a:extLst>
          </p:cNvPr>
          <p:cNvSpPr txBox="1"/>
          <p:nvPr/>
        </p:nvSpPr>
        <p:spPr>
          <a:xfrm>
            <a:off x="9348946" y="2931273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41911F5-8D81-464E-815B-A1AB0EF77011}"/>
              </a:ext>
            </a:extLst>
          </p:cNvPr>
          <p:cNvSpPr txBox="1"/>
          <p:nvPr/>
        </p:nvSpPr>
        <p:spPr>
          <a:xfrm>
            <a:off x="9506602" y="3039765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402F629-1CF8-D64E-9114-292719931C40}"/>
              </a:ext>
            </a:extLst>
          </p:cNvPr>
          <p:cNvSpPr txBox="1"/>
          <p:nvPr/>
        </p:nvSpPr>
        <p:spPr>
          <a:xfrm>
            <a:off x="9506602" y="3455052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67" name="曲线连接符 66">
            <a:extLst>
              <a:ext uri="{FF2B5EF4-FFF2-40B4-BE49-F238E27FC236}">
                <a16:creationId xmlns:a16="http://schemas.microsoft.com/office/drawing/2014/main" id="{050308A8-F035-324F-AB50-31B548C34DA6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8571183" y="3146659"/>
            <a:ext cx="935419" cy="21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>
            <a:extLst>
              <a:ext uri="{FF2B5EF4-FFF2-40B4-BE49-F238E27FC236}">
                <a16:creationId xmlns:a16="http://schemas.microsoft.com/office/drawing/2014/main" id="{E03126CE-8303-CE40-8B3D-5CCA546A3DB7}"/>
              </a:ext>
            </a:extLst>
          </p:cNvPr>
          <p:cNvCxnSpPr>
            <a:cxnSpLocks/>
            <a:stCxn id="33" idx="3"/>
            <a:endCxn id="62" idx="1"/>
          </p:cNvCxnSpPr>
          <p:nvPr/>
        </p:nvCxnSpPr>
        <p:spPr>
          <a:xfrm>
            <a:off x="6537435" y="2004121"/>
            <a:ext cx="1340064" cy="11425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C38E9B24-CF3A-AA42-8480-8E90ED0B7E2D}"/>
              </a:ext>
            </a:extLst>
          </p:cNvPr>
          <p:cNvSpPr txBox="1"/>
          <p:nvPr/>
        </p:nvSpPr>
        <p:spPr>
          <a:xfrm>
            <a:off x="1723696" y="4930409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80FCDD1-E709-264D-ABD8-76DC185C3346}"/>
              </a:ext>
            </a:extLst>
          </p:cNvPr>
          <p:cNvSpPr txBox="1"/>
          <p:nvPr/>
        </p:nvSpPr>
        <p:spPr>
          <a:xfrm>
            <a:off x="1881352" y="503890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B13B4FA-0A47-7440-B096-93F0FEDDD330}"/>
              </a:ext>
            </a:extLst>
          </p:cNvPr>
          <p:cNvSpPr txBox="1"/>
          <p:nvPr/>
        </p:nvSpPr>
        <p:spPr>
          <a:xfrm>
            <a:off x="1881352" y="545418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E883CD0-CADA-164F-A9ED-9E31EC96895F}"/>
              </a:ext>
            </a:extLst>
          </p:cNvPr>
          <p:cNvSpPr txBox="1"/>
          <p:nvPr/>
        </p:nvSpPr>
        <p:spPr>
          <a:xfrm>
            <a:off x="3352799" y="4951430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68D0AC2-BE04-E54F-B4F7-A9902CF332C1}"/>
              </a:ext>
            </a:extLst>
          </p:cNvPr>
          <p:cNvSpPr txBox="1"/>
          <p:nvPr/>
        </p:nvSpPr>
        <p:spPr>
          <a:xfrm>
            <a:off x="3510455" y="5059922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0617AFC-723C-A544-A34D-587A577DA961}"/>
              </a:ext>
            </a:extLst>
          </p:cNvPr>
          <p:cNvSpPr txBox="1"/>
          <p:nvPr/>
        </p:nvSpPr>
        <p:spPr>
          <a:xfrm>
            <a:off x="3510455" y="547520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78" name="曲线连接符 77">
            <a:extLst>
              <a:ext uri="{FF2B5EF4-FFF2-40B4-BE49-F238E27FC236}">
                <a16:creationId xmlns:a16="http://schemas.microsoft.com/office/drawing/2014/main" id="{596D93E4-0590-8145-B475-6DF4A24BC95D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2575036" y="5166816"/>
            <a:ext cx="935419" cy="21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387C0E8-9DC2-E44F-B2AC-FB7AD876CC3B}"/>
              </a:ext>
            </a:extLst>
          </p:cNvPr>
          <p:cNvSpPr txBox="1"/>
          <p:nvPr/>
        </p:nvSpPr>
        <p:spPr>
          <a:xfrm>
            <a:off x="4079102" y="3728640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fs1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1D8B586-16B6-494A-AA06-3D14D96AE161}"/>
              </a:ext>
            </a:extLst>
          </p:cNvPr>
          <p:cNvSpPr txBox="1"/>
          <p:nvPr/>
        </p:nvSpPr>
        <p:spPr>
          <a:xfrm>
            <a:off x="1156138" y="5269522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fs2</a:t>
            </a:r>
            <a:endParaRPr kumimoji="1" lang="zh-CN" altLang="en-US" dirty="0"/>
          </a:p>
        </p:txBody>
      </p:sp>
      <p:cxnSp>
        <p:nvCxnSpPr>
          <p:cNvPr id="81" name="曲线连接符 80">
            <a:extLst>
              <a:ext uri="{FF2B5EF4-FFF2-40B4-BE49-F238E27FC236}">
                <a16:creationId xmlns:a16="http://schemas.microsoft.com/office/drawing/2014/main" id="{5E3B9981-5691-AA4A-8873-199EEC2C25B1}"/>
              </a:ext>
            </a:extLst>
          </p:cNvPr>
          <p:cNvCxnSpPr>
            <a:cxnSpLocks/>
            <a:stCxn id="108" idx="3"/>
            <a:endCxn id="73" idx="1"/>
          </p:cNvCxnSpPr>
          <p:nvPr/>
        </p:nvCxnSpPr>
        <p:spPr>
          <a:xfrm flipH="1">
            <a:off x="1881352" y="4087461"/>
            <a:ext cx="1728945" cy="1079355"/>
          </a:xfrm>
          <a:prstGeom prst="curvedConnector5">
            <a:avLst>
              <a:gd name="adj1" fmla="val -13222"/>
              <a:gd name="adj2" fmla="val 50000"/>
              <a:gd name="adj3" fmla="val 113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B777907-3044-644B-AC03-235B38F718B7}"/>
              </a:ext>
            </a:extLst>
          </p:cNvPr>
          <p:cNvSpPr txBox="1"/>
          <p:nvPr/>
        </p:nvSpPr>
        <p:spPr>
          <a:xfrm>
            <a:off x="2758957" y="3142591"/>
            <a:ext cx="1061545" cy="1198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newdir</a:t>
            </a:r>
            <a:endParaRPr lang="en-US" altLang="zh-CN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43E8D0A-CDA2-DD44-B03E-641BF4D45BE2}"/>
              </a:ext>
            </a:extLst>
          </p:cNvPr>
          <p:cNvSpPr txBox="1"/>
          <p:nvPr/>
        </p:nvSpPr>
        <p:spPr>
          <a:xfrm>
            <a:off x="2916613" y="354425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E8320D1-8A2A-D84B-8E3D-94F60C2ED5B3}"/>
              </a:ext>
            </a:extLst>
          </p:cNvPr>
          <p:cNvSpPr txBox="1"/>
          <p:nvPr/>
        </p:nvSpPr>
        <p:spPr>
          <a:xfrm>
            <a:off x="2916613" y="395954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4BFBE0D-4E1F-6C47-8794-D4F1B373C582}"/>
              </a:ext>
            </a:extLst>
          </p:cNvPr>
          <p:cNvSpPr txBox="1"/>
          <p:nvPr/>
        </p:nvSpPr>
        <p:spPr>
          <a:xfrm>
            <a:off x="2181983" y="3739150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fs2</a:t>
            </a:r>
            <a:endParaRPr kumimoji="1" lang="zh-CN" altLang="en-US" dirty="0"/>
          </a:p>
        </p:txBody>
      </p:sp>
      <p:cxnSp>
        <p:nvCxnSpPr>
          <p:cNvPr id="111" name="曲线连接符 110">
            <a:extLst>
              <a:ext uri="{FF2B5EF4-FFF2-40B4-BE49-F238E27FC236}">
                <a16:creationId xmlns:a16="http://schemas.microsoft.com/office/drawing/2014/main" id="{7C4D9470-8424-8447-A418-170BA6A84C17}"/>
              </a:ext>
            </a:extLst>
          </p:cNvPr>
          <p:cNvCxnSpPr>
            <a:cxnSpLocks/>
            <a:stCxn id="12" idx="3"/>
            <a:endCxn id="107" idx="1"/>
          </p:cNvCxnSpPr>
          <p:nvPr/>
        </p:nvCxnSpPr>
        <p:spPr>
          <a:xfrm flipH="1">
            <a:off x="2916613" y="1932843"/>
            <a:ext cx="47305" cy="1739331"/>
          </a:xfrm>
          <a:prstGeom prst="curvedConnector5">
            <a:avLst>
              <a:gd name="adj1" fmla="val -483247"/>
              <a:gd name="adj2" fmla="val 50000"/>
              <a:gd name="adj3" fmla="val 583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>
            <a:extLst>
              <a:ext uri="{FF2B5EF4-FFF2-40B4-BE49-F238E27FC236}">
                <a16:creationId xmlns:a16="http://schemas.microsoft.com/office/drawing/2014/main" id="{28EFBAF9-CF4C-7849-935D-9908F8B75CF4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5507416" y="4076951"/>
            <a:ext cx="373123" cy="1100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31B37D7-9D78-3E41-96D7-6AB5D9187683}"/>
              </a:ext>
            </a:extLst>
          </p:cNvPr>
          <p:cNvSpPr txBox="1"/>
          <p:nvPr/>
        </p:nvSpPr>
        <p:spPr>
          <a:xfrm>
            <a:off x="7257389" y="4951428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38C2432-3410-1B42-9C3E-A98EE658986A}"/>
              </a:ext>
            </a:extLst>
          </p:cNvPr>
          <p:cNvSpPr txBox="1"/>
          <p:nvPr/>
        </p:nvSpPr>
        <p:spPr>
          <a:xfrm>
            <a:off x="7415045" y="5059920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B7A6433-54C8-5E48-B741-D1423E398F46}"/>
              </a:ext>
            </a:extLst>
          </p:cNvPr>
          <p:cNvSpPr txBox="1"/>
          <p:nvPr/>
        </p:nvSpPr>
        <p:spPr>
          <a:xfrm>
            <a:off x="7415045" y="5475207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122" name="曲线连接符 121">
            <a:extLst>
              <a:ext uri="{FF2B5EF4-FFF2-40B4-BE49-F238E27FC236}">
                <a16:creationId xmlns:a16="http://schemas.microsoft.com/office/drawing/2014/main" id="{AA4DD546-D514-3843-A359-B6ACFAD1E766}"/>
              </a:ext>
            </a:extLst>
          </p:cNvPr>
          <p:cNvCxnSpPr>
            <a:cxnSpLocks/>
            <a:stCxn id="52" idx="3"/>
            <a:endCxn id="120" idx="1"/>
          </p:cNvCxnSpPr>
          <p:nvPr/>
        </p:nvCxnSpPr>
        <p:spPr>
          <a:xfrm>
            <a:off x="6574223" y="5177325"/>
            <a:ext cx="840822" cy="10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57E13E7-BCE1-E84D-8504-7D4FF840C74B}"/>
              </a:ext>
            </a:extLst>
          </p:cNvPr>
          <p:cNvSpPr txBox="1"/>
          <p:nvPr/>
        </p:nvSpPr>
        <p:spPr>
          <a:xfrm>
            <a:off x="4099029" y="2442292"/>
            <a:ext cx="1792017" cy="195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7710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25703</TotalTime>
  <Words>732</Words>
  <Application>Microsoft Macintosh PowerPoint</Application>
  <PresentationFormat>宽屏</PresentationFormat>
  <Paragraphs>155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rootfs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59</cp:revision>
  <dcterms:created xsi:type="dcterms:W3CDTF">2018-09-12T12:26:35Z</dcterms:created>
  <dcterms:modified xsi:type="dcterms:W3CDTF">2018-09-30T08:50:25Z</dcterms:modified>
</cp:coreProperties>
</file>