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5" r:id="rId7"/>
    <p:sldId id="268" r:id="rId8"/>
    <p:sldId id="264" r:id="rId9"/>
    <p:sldId id="273" r:id="rId10"/>
    <p:sldId id="271" r:id="rId11"/>
    <p:sldId id="270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3"/>
    <p:restoredTop sz="95867"/>
  </p:normalViewPr>
  <p:slideViewPr>
    <p:cSldViewPr snapToGrid="0" snapToObjects="1">
      <p:cViewPr varScale="1">
        <p:scale>
          <a:sx n="127" d="100"/>
          <a:sy n="12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open(filename, flags)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7805" y="11080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1060" y="1108075"/>
            <a:ext cx="122428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分配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并返回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49090" y="122618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659130"/>
            <a:ext cx="219646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从根目录查找并返回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结果</a:t>
            </a:r>
          </a:p>
        </p:txBody>
      </p:sp>
      <p:cxnSp>
        <p:nvCxnSpPr>
          <p:cNvPr id="19" name="曲线连接符 18"/>
          <p:cNvCxnSpPr>
            <a:stCxn id="5" idx="3"/>
            <a:endCxn id="16" idx="1"/>
          </p:cNvCxnSpPr>
          <p:nvPr/>
        </p:nvCxnSpPr>
        <p:spPr>
          <a:xfrm>
            <a:off x="2200910" y="772795"/>
            <a:ext cx="556895" cy="463550"/>
          </a:xfrm>
          <a:prstGeom prst="curvedConnector3">
            <a:avLst>
              <a:gd name="adj1" fmla="val 5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13890" y="21570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2760980" y="241363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689350" y="384175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返回失败</a:t>
            </a:r>
          </a:p>
        </p:txBody>
      </p:sp>
      <p:sp>
        <p:nvSpPr>
          <p:cNvPr id="30" name="矩形 29"/>
          <p:cNvSpPr/>
          <p:nvPr/>
        </p:nvSpPr>
        <p:spPr>
          <a:xfrm>
            <a:off x="2028825" y="4337050"/>
            <a:ext cx="455358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</a:t>
            </a:r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7" name="矩形 36"/>
          <p:cNvSpPr/>
          <p:nvPr/>
        </p:nvSpPr>
        <p:spPr>
          <a:xfrm>
            <a:off x="4643755" y="214439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read(create)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558790" y="240093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44800" y="3583305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15795" y="268668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查找目标文件是否存在</a:t>
            </a:r>
          </a:p>
        </p:txBody>
      </p:sp>
      <p:sp>
        <p:nvSpPr>
          <p:cNvPr id="46" name="菱形 45"/>
          <p:cNvSpPr/>
          <p:nvPr/>
        </p:nvSpPr>
        <p:spPr>
          <a:xfrm>
            <a:off x="4673600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4668838" y="247491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3"/>
            <a:endCxn id="57" idx="0"/>
          </p:cNvCxnSpPr>
          <p:nvPr/>
        </p:nvCxnSpPr>
        <p:spPr>
          <a:xfrm>
            <a:off x="6367145" y="3455035"/>
            <a:ext cx="7239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5520690" y="3583305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1995805" y="33267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843530" y="2943225"/>
            <a:ext cx="2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0" idx="3"/>
            <a:endCxn id="28" idx="0"/>
          </p:cNvCxnSpPr>
          <p:nvPr/>
        </p:nvCxnSpPr>
        <p:spPr>
          <a:xfrm>
            <a:off x="3689350" y="3455035"/>
            <a:ext cx="568960" cy="386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97710" y="4904105"/>
            <a:ext cx="458406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分配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54" name="矩形 53"/>
          <p:cNvSpPr/>
          <p:nvPr/>
        </p:nvSpPr>
        <p:spPr>
          <a:xfrm>
            <a:off x="2007870" y="5513070"/>
            <a:ext cx="457390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返回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248150" y="466725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59580" y="527621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70575" y="383159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创建文件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6355" y="411226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1530" y="26701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812800" y="434784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658620" y="292671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530" y="503301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48485" y="460438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2165" y="564261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1820545" y="528955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1395" y="265747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56430" y="291401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91510" y="461454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3435" y="319976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3571240" y="383984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3566478" y="298799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2226310" y="396811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4418330" y="409638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读取内容返回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查找要读取的内容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9861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读硬盘到</a:t>
            </a:r>
            <a:r>
              <a:rPr kumimoji="1" lang="en-US" altLang="zh-CN" sz="1200" dirty="0"/>
              <a:t>buffer</a:t>
            </a:r>
          </a:p>
        </p:txBody>
      </p:sp>
      <p:cxnSp>
        <p:nvCxnSpPr>
          <p:cNvPr id="45" name="曲线连接符 44"/>
          <p:cNvCxnSpPr>
            <a:stCxn id="42" idx="3"/>
          </p:cNvCxnSpPr>
          <p:nvPr/>
        </p:nvCxnSpPr>
        <p:spPr>
          <a:xfrm>
            <a:off x="6068060" y="1644650"/>
            <a:ext cx="630555" cy="3175"/>
          </a:xfrm>
          <a:prstGeom prst="curvedConnector3">
            <a:avLst>
              <a:gd name="adj1" fmla="val 5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93685" y="5042535"/>
            <a:ext cx="3703320" cy="24193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3810" y="5695315"/>
            <a:ext cx="1856740" cy="2882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释放申请的内存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8893810" y="23729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52" name="矩形 51"/>
          <p:cNvSpPr/>
          <p:nvPr/>
        </p:nvSpPr>
        <p:spPr>
          <a:xfrm>
            <a:off x="8327390" y="370776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sp>
        <p:nvSpPr>
          <p:cNvPr id="53" name="矩形 52"/>
          <p:cNvSpPr/>
          <p:nvPr/>
        </p:nvSpPr>
        <p:spPr>
          <a:xfrm>
            <a:off x="8730933" y="437515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将块读入指定内存</a:t>
            </a:r>
          </a:p>
        </p:txBody>
      </p:sp>
      <p:sp>
        <p:nvSpPr>
          <p:cNvPr id="55" name="矩形 54"/>
          <p:cNvSpPr/>
          <p:nvPr/>
        </p:nvSpPr>
        <p:spPr>
          <a:xfrm>
            <a:off x="8327390" y="3040380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申请一块大内存</a:t>
            </a:r>
          </a:p>
        </p:txBody>
      </p:sp>
      <p:cxnSp>
        <p:nvCxnSpPr>
          <p:cNvPr id="57" name="直接箭头连接符 56"/>
          <p:cNvCxnSpPr>
            <a:stCxn id="51" idx="2"/>
            <a:endCxn id="55" idx="0"/>
          </p:cNvCxnSpPr>
          <p:nvPr/>
        </p:nvCxnSpPr>
        <p:spPr>
          <a:xfrm>
            <a:off x="9740900" y="262953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2"/>
            <a:endCxn id="52" idx="0"/>
          </p:cNvCxnSpPr>
          <p:nvPr/>
        </p:nvCxnSpPr>
        <p:spPr>
          <a:xfrm>
            <a:off x="9740900" y="329692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  <a:endCxn id="53" idx="0"/>
          </p:cNvCxnSpPr>
          <p:nvPr/>
        </p:nvCxnSpPr>
        <p:spPr>
          <a:xfrm>
            <a:off x="9740900" y="396430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2"/>
            <a:endCxn id="28" idx="0"/>
          </p:cNvCxnSpPr>
          <p:nvPr/>
        </p:nvCxnSpPr>
        <p:spPr>
          <a:xfrm>
            <a:off x="9740900" y="4631690"/>
            <a:ext cx="44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</p:cNvCxnSpPr>
          <p:nvPr/>
        </p:nvCxnSpPr>
        <p:spPr>
          <a:xfrm>
            <a:off x="9745345" y="528447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write(fd,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8790" y="25685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</a:t>
            </a:r>
            <a:r>
              <a:rPr kumimoji="1" lang="en-US" altLang="zh-CN" dirty="0">
                <a:solidFill>
                  <a:schemeClr val="tx1"/>
                </a:solidFill>
              </a:rPr>
              <a:t>(through)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4945" y="25685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4" name="曲线连接符 3"/>
          <p:cNvCxnSpPr/>
          <p:nvPr/>
        </p:nvCxnSpPr>
        <p:spPr>
          <a:xfrm>
            <a:off x="2172335" y="269557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8200" y="256857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8" name="曲线连接符 7"/>
          <p:cNvCxnSpPr>
            <a:stCxn id="3" idx="3"/>
          </p:cNvCxnSpPr>
          <p:nvPr/>
        </p:nvCxnSpPr>
        <p:spPr>
          <a:xfrm>
            <a:off x="4126230" y="269684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4945" y="299974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0" name="曲线连接符 9"/>
          <p:cNvCxnSpPr>
            <a:endCxn id="9" idx="1"/>
          </p:cNvCxnSpPr>
          <p:nvPr/>
        </p:nvCxnSpPr>
        <p:spPr>
          <a:xfrm>
            <a:off x="2215515" y="269557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494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2" name="曲线连接符 11"/>
          <p:cNvCxnSpPr>
            <a:stCxn id="2" idx="3"/>
            <a:endCxn id="11" idx="1"/>
          </p:cNvCxnSpPr>
          <p:nvPr/>
        </p:nvCxnSpPr>
        <p:spPr>
          <a:xfrm>
            <a:off x="2172335" y="269684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4945" y="38703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15" name="曲线连接符 14"/>
          <p:cNvCxnSpPr>
            <a:stCxn id="2" idx="3"/>
            <a:endCxn id="13" idx="1"/>
          </p:cNvCxnSpPr>
          <p:nvPr/>
        </p:nvCxnSpPr>
        <p:spPr>
          <a:xfrm>
            <a:off x="2172335" y="269684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7197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25" name="曲线连接符 24"/>
          <p:cNvCxnSpPr>
            <a:stCxn id="11" idx="3"/>
            <a:endCxn id="18" idx="1"/>
          </p:cNvCxnSpPr>
          <p:nvPr/>
        </p:nvCxnSpPr>
        <p:spPr>
          <a:xfrm>
            <a:off x="4126230" y="3568700"/>
            <a:ext cx="245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38850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写入内容到硬盘</a:t>
            </a:r>
            <a:endParaRPr kumimoji="1" lang="en-US" altLang="zh-CN" sz="1200" dirty="0"/>
          </a:p>
        </p:txBody>
      </p:sp>
      <p:cxnSp>
        <p:nvCxnSpPr>
          <p:cNvPr id="27" name="曲线连接符 26"/>
          <p:cNvCxnSpPr>
            <a:stCxn id="18" idx="3"/>
            <a:endCxn id="26" idx="1"/>
          </p:cNvCxnSpPr>
          <p:nvPr/>
        </p:nvCxnSpPr>
        <p:spPr>
          <a:xfrm>
            <a:off x="5753735" y="3568700"/>
            <a:ext cx="27559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41565" y="612140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9" name="矩形 28"/>
          <p:cNvSpPr/>
          <p:nvPr/>
        </p:nvSpPr>
        <p:spPr>
          <a:xfrm>
            <a:off x="7430770" y="1273810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8281670" y="868680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29500" y="1958975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283575" y="1530350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30135" y="2568575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255635" y="2215515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159365" y="599440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>
            <a:off x="11085195" y="855980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buffering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954" y="159392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40" idx="3"/>
            <a:endCxn id="16" idx="1"/>
          </p:cNvCxnSpPr>
          <p:nvPr/>
        </p:nvCxnSpPr>
        <p:spPr>
          <a:xfrm>
            <a:off x="1491615" y="656590"/>
            <a:ext cx="49276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491615" y="1721485"/>
            <a:ext cx="492760" cy="410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77100" y="4032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7278370" y="208089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124190" y="65976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77100" y="276606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14055" y="233743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77735" y="337566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286115" y="303276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06965" y="39052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10922000" y="64706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57080" y="234759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78370" y="4265295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2" name="矩形 21"/>
          <p:cNvSpPr/>
          <p:nvPr/>
        </p:nvSpPr>
        <p:spPr>
          <a:xfrm>
            <a:off x="7267575" y="4926965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8118475" y="4531995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66305" y="5612130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20380" y="518350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66940" y="6221730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092440" y="586867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96170" y="4252595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10922000" y="451929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279005" y="93281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10036810" y="157289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10032048" y="72104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8691880" y="170116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10883900" y="182943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3954" y="265881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13954" y="52902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查找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3954" y="372371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读硬盘</a:t>
            </a:r>
            <a:endParaRPr kumimoji="1" lang="en-US" altLang="zh-CN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3954" y="478860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写硬盘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1106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7827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在内存创建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63112" y="241700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73010" y="313955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将</a:t>
            </a:r>
            <a:r>
              <a:rPr kumimoji="1" lang="en-US" altLang="zh-CN" dirty="0" err="1"/>
              <a:t>sb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73010" y="3911989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创建根节点</a:t>
            </a:r>
          </a:p>
        </p:txBody>
      </p: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>
          <a:xfrm flipH="1">
            <a:off x="394863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  <a:endCxn id="8" idx="0"/>
          </p:cNvCxnSpPr>
          <p:nvPr/>
        </p:nvCxnSpPr>
        <p:spPr>
          <a:xfrm>
            <a:off x="3948631" y="2063794"/>
            <a:ext cx="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3943371" y="2786341"/>
            <a:ext cx="526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>
            <a:off x="3943371" y="3495866"/>
            <a:ext cx="0" cy="4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</p:cNvCxnSpPr>
          <p:nvPr/>
        </p:nvCxnSpPr>
        <p:spPr>
          <a:xfrm rot="5400000">
            <a:off x="3766221" y="4457383"/>
            <a:ext cx="353213" cy="1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1919" y="4634534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zh-CN" altLang="en-US" dirty="0"/>
              <a:t>创建根目录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84635" y="434034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</a:p>
        </p:txBody>
      </p:sp>
      <p:cxnSp>
        <p:nvCxnSpPr>
          <p:cNvPr id="35" name="直线箭头连接符 34"/>
          <p:cNvCxnSpPr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93582" y="1315128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取该文件系统超级块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9654" y="5876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818247" y="587638"/>
            <a:ext cx="3047659" cy="24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</a:p>
        </p:txBody>
      </p:sp>
      <p:cxnSp>
        <p:nvCxnSpPr>
          <p:cNvPr id="44" name="曲线连接符 43"/>
          <p:cNvCxnSpPr>
            <a:stCxn id="31" idx="3"/>
            <a:endCxn id="42" idx="1"/>
          </p:cNvCxnSpPr>
          <p:nvPr/>
        </p:nvCxnSpPr>
        <p:spPr>
          <a:xfrm flipV="1">
            <a:off x="1377315" y="711835"/>
            <a:ext cx="44069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654" y="114060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</a:p>
        </p:txBody>
      </p:sp>
      <p:cxnSp>
        <p:nvCxnSpPr>
          <p:cNvPr id="48" name="曲线连接符 47"/>
          <p:cNvCxnSpPr>
            <a:stCxn id="31" idx="2"/>
            <a:endCxn id="46" idx="0"/>
          </p:cNvCxnSpPr>
          <p:nvPr/>
        </p:nvCxnSpPr>
        <p:spPr>
          <a:xfrm rot="5400000">
            <a:off x="640080" y="991870"/>
            <a:ext cx="2971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744675" y="957775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链表中查找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734164" y="131512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类型的到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，执行</a:t>
            </a:r>
          </a:p>
        </p:txBody>
      </p:sp>
      <p:cxnSp>
        <p:nvCxnSpPr>
          <p:cNvPr id="55" name="曲线连接符 54"/>
          <p:cNvCxnSpPr>
            <a:stCxn id="46" idx="3"/>
            <a:endCxn id="53" idx="1"/>
          </p:cNvCxnSpPr>
          <p:nvPr/>
        </p:nvCxnSpPr>
        <p:spPr>
          <a:xfrm flipV="1">
            <a:off x="1377315" y="1085850"/>
            <a:ext cx="367665" cy="18288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3"/>
            <a:endCxn id="54" idx="1"/>
          </p:cNvCxnSpPr>
          <p:nvPr/>
        </p:nvCxnSpPr>
        <p:spPr>
          <a:xfrm>
            <a:off x="1377315" y="1268730"/>
            <a:ext cx="356870" cy="17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3"/>
            <a:endCxn id="29" idx="1"/>
          </p:cNvCxnSpPr>
          <p:nvPr/>
        </p:nvCxnSpPr>
        <p:spPr>
          <a:xfrm>
            <a:off x="3618865" y="1443355"/>
            <a:ext cx="57467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93582" y="1731584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找到挂载点</a:t>
            </a:r>
            <a:endParaRPr lang="en-US" altLang="zh-CN" sz="1200" dirty="0"/>
          </a:p>
        </p:txBody>
      </p:sp>
      <p:cxnSp>
        <p:nvCxnSpPr>
          <p:cNvPr id="66" name="曲线连接符 65"/>
          <p:cNvCxnSpPr>
            <a:stCxn id="54" idx="3"/>
            <a:endCxn id="65" idx="1"/>
          </p:cNvCxnSpPr>
          <p:nvPr/>
        </p:nvCxnSpPr>
        <p:spPr>
          <a:xfrm>
            <a:off x="3618865" y="1443355"/>
            <a:ext cx="574675" cy="41656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86751" y="1334552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读磁盘</a:t>
            </a:r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586751" y="1684791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接口函数生成</a:t>
            </a:r>
            <a:endParaRPr lang="en-US" altLang="zh-CN" sz="1200" dirty="0"/>
          </a:p>
        </p:txBody>
      </p:sp>
      <p:cxnSp>
        <p:nvCxnSpPr>
          <p:cNvPr id="74" name="曲线连接符 73"/>
          <p:cNvCxnSpPr>
            <a:stCxn id="29" idx="3"/>
            <a:endCxn id="73" idx="1"/>
          </p:cNvCxnSpPr>
          <p:nvPr/>
        </p:nvCxnSpPr>
        <p:spPr>
          <a:xfrm>
            <a:off x="6011545" y="1443355"/>
            <a:ext cx="575310" cy="369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9" idx="3"/>
            <a:endCxn id="71" idx="1"/>
          </p:cNvCxnSpPr>
          <p:nvPr/>
        </p:nvCxnSpPr>
        <p:spPr>
          <a:xfrm>
            <a:off x="6011545" y="1443355"/>
            <a:ext cx="575310" cy="19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193582" y="3032414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193582" y="2148040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修改挂载点超级块</a:t>
            </a:r>
            <a:endParaRPr lang="en-US" altLang="zh-CN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193582" y="2564497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98" name="曲线连接符 97"/>
          <p:cNvCxnSpPr>
            <a:stCxn id="54" idx="3"/>
            <a:endCxn id="96" idx="1"/>
          </p:cNvCxnSpPr>
          <p:nvPr/>
        </p:nvCxnSpPr>
        <p:spPr>
          <a:xfrm>
            <a:off x="3618865" y="1443355"/>
            <a:ext cx="574675" cy="83312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54" idx="3"/>
            <a:endCxn id="97" idx="1"/>
          </p:cNvCxnSpPr>
          <p:nvPr/>
        </p:nvCxnSpPr>
        <p:spPr>
          <a:xfrm>
            <a:off x="3618865" y="1443355"/>
            <a:ext cx="574675" cy="124968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99654" y="3026065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</a:p>
        </p:txBody>
      </p:sp>
      <p:cxnSp>
        <p:nvCxnSpPr>
          <p:cNvPr id="109" name="曲线连接符 108"/>
          <p:cNvCxnSpPr>
            <a:stCxn id="46" idx="2"/>
            <a:endCxn id="107" idx="0"/>
          </p:cNvCxnSpPr>
          <p:nvPr/>
        </p:nvCxnSpPr>
        <p:spPr>
          <a:xfrm rot="5400000">
            <a:off x="-26035" y="2211070"/>
            <a:ext cx="162941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34164" y="3029655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</a:p>
        </p:txBody>
      </p:sp>
      <p:cxnSp>
        <p:nvCxnSpPr>
          <p:cNvPr id="119" name="曲线连接符 118"/>
          <p:cNvCxnSpPr>
            <a:stCxn id="107" idx="3"/>
            <a:endCxn id="117" idx="1"/>
          </p:cNvCxnSpPr>
          <p:nvPr/>
        </p:nvCxnSpPr>
        <p:spPr>
          <a:xfrm>
            <a:off x="1377315" y="3154045"/>
            <a:ext cx="35687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34164" y="341254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744675" y="379818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</a:p>
        </p:txBody>
      </p:sp>
      <p:cxnSp>
        <p:nvCxnSpPr>
          <p:cNvPr id="125" name="曲线连接符 124"/>
          <p:cNvCxnSpPr>
            <a:stCxn id="107" idx="3"/>
            <a:endCxn id="122" idx="1"/>
          </p:cNvCxnSpPr>
          <p:nvPr/>
        </p:nvCxnSpPr>
        <p:spPr>
          <a:xfrm>
            <a:off x="1377315" y="3154045"/>
            <a:ext cx="356870" cy="38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07" idx="3"/>
            <a:endCxn id="123" idx="1"/>
          </p:cNvCxnSpPr>
          <p:nvPr/>
        </p:nvCxnSpPr>
        <p:spPr>
          <a:xfrm>
            <a:off x="1377315" y="3154045"/>
            <a:ext cx="367665" cy="77216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" y="1016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file_system_type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58514" y="835915"/>
          <a:ext cx="1993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28582" y="340459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594" y="70182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alloc_inode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94514" y="71203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申请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内存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94514" y="116082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初始化</a:t>
            </a:r>
            <a:r>
              <a:rPr kumimoji="1" lang="en-US" altLang="zh-CN" sz="1200" dirty="0"/>
              <a:t>inode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32255" y="81978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32255" y="819785"/>
            <a:ext cx="462280" cy="459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  <a:r>
              <a:rPr lang="zh-CN" altLang="en-US"/>
              <a:t>（涉及文件系统的操作，不涉及具体文件的操作）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4330" y="3167380"/>
            <a:ext cx="581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freeze_fs，unfreeze_fs，statfs，remount_fs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229" y="17527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zh-CN" altLang="en-US" sz="1200">
                <a:sym typeface="+mn-ea"/>
              </a:rPr>
              <a:t>sync_fs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5523" y="15432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1322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0453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5958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/>
          <p:cNvCxnSpPr>
            <a:stCxn id="4" idx="2"/>
            <a:endCxn id="5" idx="0"/>
          </p:cNvCxnSpPr>
          <p:nvPr/>
        </p:nvCxnSpPr>
        <p:spPr>
          <a:xfrm rot="5400000">
            <a:off x="8804275" y="-295910"/>
            <a:ext cx="321945" cy="1734185"/>
          </a:xfrm>
          <a:prstGeom prst="curvedConnector3">
            <a:avLst>
              <a:gd name="adj1" fmla="val 5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2"/>
            <a:endCxn id="6" idx="0"/>
          </p:cNvCxnSpPr>
          <p:nvPr/>
        </p:nvCxnSpPr>
        <p:spPr>
          <a:xfrm rot="5400000">
            <a:off x="9378633" y="278448"/>
            <a:ext cx="321945" cy="58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0"/>
          </p:cNvCxnSpPr>
          <p:nvPr/>
        </p:nvCxnSpPr>
        <p:spPr>
          <a:xfrm rot="5400000" flipV="1">
            <a:off x="9953308" y="289243"/>
            <a:ext cx="321945" cy="56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0871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4" idx="2"/>
            <a:endCxn id="18" idx="0"/>
          </p:cNvCxnSpPr>
          <p:nvPr/>
        </p:nvCxnSpPr>
        <p:spPr>
          <a:xfrm rot="5400000" flipV="1">
            <a:off x="10527983" y="-285432"/>
            <a:ext cx="321945" cy="17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1225" y="52070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获取父节点的文件系统类型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4434" y="51894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11935" y="64706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11935" y="647065"/>
            <a:ext cx="462280" cy="1485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3"/>
            <a:endCxn id="3" idx="1"/>
          </p:cNvCxnSpPr>
          <p:nvPr/>
        </p:nvCxnSpPr>
        <p:spPr>
          <a:xfrm flipV="1">
            <a:off x="3858895" y="648970"/>
            <a:ext cx="852170" cy="8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1225" y="9112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调用对应的</a:t>
            </a:r>
            <a:r>
              <a:rPr lang="en-US" altLang="zh-CN" sz="1200" dirty="0"/>
              <a:t>alloc_inode</a:t>
            </a:r>
            <a:r>
              <a:rPr lang="zh-CN" altLang="en-US" sz="1200" dirty="0"/>
              <a:t>函数</a:t>
            </a:r>
          </a:p>
        </p:txBody>
      </p:sp>
      <p:cxnSp>
        <p:nvCxnSpPr>
          <p:cNvPr id="24" name="曲线连接符 23"/>
          <p:cNvCxnSpPr>
            <a:stCxn id="16" idx="3"/>
            <a:endCxn id="23" idx="1"/>
          </p:cNvCxnSpPr>
          <p:nvPr/>
        </p:nvCxnSpPr>
        <p:spPr>
          <a:xfrm>
            <a:off x="3858895" y="657225"/>
            <a:ext cx="852170" cy="382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1225" y="202438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创建</a:t>
            </a:r>
            <a:r>
              <a:rPr lang="en-US" altLang="zh-CN" sz="1200" dirty="0"/>
              <a:t>dentry</a:t>
            </a:r>
            <a:r>
              <a:rPr lang="zh-CN" altLang="en-US" sz="1200" dirty="0"/>
              <a:t>，指向</a:t>
            </a:r>
            <a:r>
              <a:rPr lang="en-US" altLang="zh-CN" sz="1200" dirty="0"/>
              <a:t>inode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21225" y="24409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33" name="曲线连接符 32"/>
          <p:cNvCxnSpPr>
            <a:stCxn id="17" idx="3"/>
            <a:endCxn id="30" idx="1"/>
          </p:cNvCxnSpPr>
          <p:nvPr/>
        </p:nvCxnSpPr>
        <p:spPr>
          <a:xfrm>
            <a:off x="3858895" y="2132330"/>
            <a:ext cx="852170" cy="2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3"/>
            <a:endCxn id="32" idx="1"/>
          </p:cNvCxnSpPr>
          <p:nvPr/>
        </p:nvCxnSpPr>
        <p:spPr>
          <a:xfrm>
            <a:off x="3858895" y="2132330"/>
            <a:ext cx="852170" cy="436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4721225" y="130556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加入</a:t>
            </a:r>
            <a:r>
              <a:rPr lang="en-US" altLang="zh-CN" sz="1200" dirty="0"/>
              <a:t>inode</a:t>
            </a:r>
            <a:r>
              <a:rPr lang="zh-CN" altLang="en-US" sz="1200" dirty="0"/>
              <a:t>链表</a:t>
            </a:r>
          </a:p>
        </p:txBody>
      </p:sp>
      <p:cxnSp>
        <p:nvCxnSpPr>
          <p:cNvPr id="37" name="曲线连接符 36"/>
          <p:cNvCxnSpPr>
            <a:stCxn id="16" idx="3"/>
            <a:endCxn id="36" idx="1"/>
          </p:cNvCxnSpPr>
          <p:nvPr/>
        </p:nvCxnSpPr>
        <p:spPr>
          <a:xfrm>
            <a:off x="3858895" y="657225"/>
            <a:ext cx="852170" cy="77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21225" y="16605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sz="1200" dirty="0"/>
              <a:t>inode</a:t>
            </a:r>
            <a:r>
              <a:rPr lang="zh-CN" altLang="en-US" sz="1200" dirty="0"/>
              <a:t>标记为</a:t>
            </a:r>
            <a:r>
              <a:rPr lang="en-US" altLang="zh-CN" sz="1200" dirty="0"/>
              <a:t>dirty</a:t>
            </a:r>
          </a:p>
        </p:txBody>
      </p:sp>
      <p:cxnSp>
        <p:nvCxnSpPr>
          <p:cNvPr id="39" name="曲线连接符 38"/>
          <p:cNvCxnSpPr>
            <a:stCxn id="16" idx="3"/>
            <a:endCxn id="38" idx="1"/>
          </p:cNvCxnSpPr>
          <p:nvPr/>
        </p:nvCxnSpPr>
        <p:spPr>
          <a:xfrm>
            <a:off x="3858895" y="657225"/>
            <a:ext cx="852170" cy="113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7934" y="354027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rmdir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984354" y="35408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查找并获取</a:t>
            </a:r>
            <a:r>
              <a:rPr kumimoji="1" lang="en-US" altLang="zh-CN" sz="1200" dirty="0"/>
              <a:t>dentry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984354" y="393005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以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为根，删除叶子节点</a:t>
            </a:r>
          </a:p>
        </p:txBody>
      </p:sp>
      <p:cxnSp>
        <p:nvCxnSpPr>
          <p:cNvPr id="45" name="曲线连接符 44"/>
          <p:cNvCxnSpPr>
            <a:stCxn id="40" idx="3"/>
            <a:endCxn id="41" idx="1"/>
          </p:cNvCxnSpPr>
          <p:nvPr/>
        </p:nvCxnSpPr>
        <p:spPr>
          <a:xfrm>
            <a:off x="1575435" y="3668395"/>
            <a:ext cx="398780" cy="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0" idx="3"/>
            <a:endCxn id="43" idx="1"/>
          </p:cNvCxnSpPr>
          <p:nvPr/>
        </p:nvCxnSpPr>
        <p:spPr>
          <a:xfrm>
            <a:off x="1575435" y="3668395"/>
            <a:ext cx="398780" cy="3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1267" y="392540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删除叶子节点的</a:t>
            </a:r>
            <a:r>
              <a:rPr lang="en-US" altLang="zh-CN" sz="1200" dirty="0"/>
              <a:t>inode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721267" y="434186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dentry</a:t>
            </a:r>
          </a:p>
        </p:txBody>
      </p:sp>
      <p:cxnSp>
        <p:nvCxnSpPr>
          <p:cNvPr id="51" name="曲线连接符 50"/>
          <p:cNvCxnSpPr>
            <a:stCxn id="43" idx="3"/>
            <a:endCxn id="49" idx="1"/>
          </p:cNvCxnSpPr>
          <p:nvPr/>
        </p:nvCxnSpPr>
        <p:spPr>
          <a:xfrm flipV="1">
            <a:off x="3858895" y="4053840"/>
            <a:ext cx="852170" cy="4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3" idx="3"/>
            <a:endCxn id="50" idx="1"/>
          </p:cNvCxnSpPr>
          <p:nvPr/>
        </p:nvCxnSpPr>
        <p:spPr>
          <a:xfrm>
            <a:off x="3858895" y="4058285"/>
            <a:ext cx="852170" cy="41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21902" y="477239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若挂载了文件系统</a:t>
            </a:r>
          </a:p>
        </p:txBody>
      </p:sp>
      <p:cxnSp>
        <p:nvCxnSpPr>
          <p:cNvPr id="57" name="曲线连接符 56"/>
          <p:cNvCxnSpPr>
            <a:endCxn id="56" idx="1"/>
          </p:cNvCxnSpPr>
          <p:nvPr/>
        </p:nvCxnSpPr>
        <p:spPr>
          <a:xfrm>
            <a:off x="3858895" y="4053840"/>
            <a:ext cx="852805" cy="84709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10797" y="47533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找到</a:t>
            </a:r>
            <a:r>
              <a:rPr lang="en-US" altLang="zh-CN" sz="1200" dirty="0"/>
              <a:t>vfs_mount</a:t>
            </a:r>
            <a:r>
              <a:rPr lang="zh-CN" altLang="en-US" sz="1200" dirty="0"/>
              <a:t>结构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311432" y="518387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vfs_mount</a:t>
            </a:r>
          </a:p>
        </p:txBody>
      </p:sp>
      <p:cxnSp>
        <p:nvCxnSpPr>
          <p:cNvPr id="62" name="曲线连接符 61"/>
          <p:cNvCxnSpPr>
            <a:stCxn id="56" idx="3"/>
            <a:endCxn id="59" idx="1"/>
          </p:cNvCxnSpPr>
          <p:nvPr/>
        </p:nvCxnSpPr>
        <p:spPr>
          <a:xfrm flipV="1">
            <a:off x="6539865" y="4881880"/>
            <a:ext cx="770890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6" idx="3"/>
            <a:endCxn id="60" idx="1"/>
          </p:cNvCxnSpPr>
          <p:nvPr/>
        </p:nvCxnSpPr>
        <p:spPr>
          <a:xfrm>
            <a:off x="6539865" y="4900930"/>
            <a:ext cx="771525" cy="411480"/>
          </a:xfrm>
          <a:prstGeom prst="curvedConnector3">
            <a:avLst>
              <a:gd name="adj1" fmla="val 5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7934" y="57367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create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04785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cxnSp>
        <p:nvCxnSpPr>
          <p:cNvPr id="70" name="曲线连接符 69"/>
          <p:cNvCxnSpPr>
            <a:stCxn id="67" idx="3"/>
            <a:endCxn id="68" idx="1"/>
          </p:cNvCxnSpPr>
          <p:nvPr/>
        </p:nvCxnSpPr>
        <p:spPr>
          <a:xfrm>
            <a:off x="1585595" y="5854700"/>
            <a:ext cx="4622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23130" y="28092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创建默认的</a:t>
            </a:r>
            <a:r>
              <a:rPr lang="en-US" altLang="zh-CN" sz="1200" dirty="0"/>
              <a:t>. /.. </a:t>
            </a:r>
            <a:r>
              <a:rPr lang="zh-CN" altLang="en-US" sz="1200" dirty="0"/>
              <a:t>目录，并加入目录树</a:t>
            </a:r>
          </a:p>
        </p:txBody>
      </p:sp>
      <p:cxnSp>
        <p:nvCxnSpPr>
          <p:cNvPr id="83" name="曲线连接符 82"/>
          <p:cNvCxnSpPr>
            <a:stCxn id="17" idx="3"/>
            <a:endCxn id="82" idx="1"/>
          </p:cNvCxnSpPr>
          <p:nvPr/>
        </p:nvCxnSpPr>
        <p:spPr>
          <a:xfrm>
            <a:off x="3858895" y="2132330"/>
            <a:ext cx="854075" cy="80518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2247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不创建</a:t>
            </a:r>
            <a:r>
              <a:rPr kumimoji="1" lang="en-US" altLang="zh-CN" sz="1200" dirty="0"/>
              <a:t>.  /..</a:t>
            </a:r>
          </a:p>
        </p:txBody>
      </p:sp>
      <p:cxnSp>
        <p:nvCxnSpPr>
          <p:cNvPr id="85" name="曲线连接符 84"/>
          <p:cNvCxnSpPr>
            <a:stCxn id="68" idx="3"/>
            <a:endCxn id="84" idx="1"/>
          </p:cNvCxnSpPr>
          <p:nvPr/>
        </p:nvCxnSpPr>
        <p:spPr>
          <a:xfrm>
            <a:off x="3932555" y="5854700"/>
            <a:ext cx="78994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984989" y="31394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加入缓存队列</a:t>
            </a:r>
          </a:p>
        </p:txBody>
      </p:sp>
      <p:cxnSp>
        <p:nvCxnSpPr>
          <p:cNvPr id="87" name="曲线连接符 86"/>
          <p:cNvCxnSpPr>
            <a:stCxn id="14" idx="3"/>
            <a:endCxn id="86" idx="1"/>
          </p:cNvCxnSpPr>
          <p:nvPr/>
        </p:nvCxnSpPr>
        <p:spPr>
          <a:xfrm>
            <a:off x="1511935" y="647065"/>
            <a:ext cx="462915" cy="2620645"/>
          </a:xfrm>
          <a:prstGeom prst="curvedConnector3">
            <a:avLst>
              <a:gd name="adj1" fmla="val 5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721225" y="31394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89" name="曲线连接符 88"/>
          <p:cNvCxnSpPr>
            <a:stCxn id="86" idx="3"/>
            <a:endCxn id="88" idx="1"/>
          </p:cNvCxnSpPr>
          <p:nvPr/>
        </p:nvCxnSpPr>
        <p:spPr>
          <a:xfrm>
            <a:off x="3859530" y="3267710"/>
            <a:ext cx="85153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047854" y="51968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加入磁盘请求队列，等待同步</a:t>
            </a:r>
          </a:p>
        </p:txBody>
      </p:sp>
      <p:cxnSp>
        <p:nvCxnSpPr>
          <p:cNvPr id="99" name="曲线连接符 98"/>
          <p:cNvCxnSpPr>
            <a:stCxn id="40" idx="3"/>
            <a:endCxn id="95" idx="1"/>
          </p:cNvCxnSpPr>
          <p:nvPr/>
        </p:nvCxnSpPr>
        <p:spPr>
          <a:xfrm>
            <a:off x="1585595" y="3668395"/>
            <a:ext cx="462280" cy="165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7854" y="61050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加入磁盘缓存</a:t>
            </a:r>
          </a:p>
        </p:txBody>
      </p:sp>
      <p:cxnSp>
        <p:nvCxnSpPr>
          <p:cNvPr id="102" name="曲线连接符 101"/>
          <p:cNvCxnSpPr>
            <a:stCxn id="67" idx="3"/>
            <a:endCxn id="100" idx="1"/>
          </p:cNvCxnSpPr>
          <p:nvPr/>
        </p:nvCxnSpPr>
        <p:spPr>
          <a:xfrm>
            <a:off x="1585595" y="5854700"/>
            <a:ext cx="46228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21225" y="610489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104" name="曲线连接符 103"/>
          <p:cNvCxnSpPr>
            <a:endCxn id="103" idx="1"/>
          </p:cNvCxnSpPr>
          <p:nvPr/>
        </p:nvCxnSpPr>
        <p:spPr>
          <a:xfrm>
            <a:off x="3869055" y="6219825"/>
            <a:ext cx="85217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8882" y="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12578" y="1041255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/>
          <p:cNvCxnSpPr>
            <a:stCxn id="5" idx="3"/>
            <a:endCxn id="11" idx="1"/>
          </p:cNvCxnSpPr>
          <p:nvPr/>
        </p:nvCxnSpPr>
        <p:spPr>
          <a:xfrm>
            <a:off x="1240222" y="913340"/>
            <a:ext cx="1030012" cy="604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70234" y="1389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0234" y="1804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6538" y="3701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538" y="78542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8047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623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623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86095" y="1041255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43751" y="14609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43751" y="18762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623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199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6199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37" name="曲线连接符 36"/>
          <p:cNvCxnSpPr>
            <a:stCxn id="11" idx="3"/>
            <a:endCxn id="29" idx="1"/>
          </p:cNvCxnSpPr>
          <p:nvPr/>
        </p:nvCxnSpPr>
        <p:spPr>
          <a:xfrm>
            <a:off x="2963918" y="1517556"/>
            <a:ext cx="998481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9" idx="3"/>
            <a:endCxn id="32" idx="1"/>
          </p:cNvCxnSpPr>
          <p:nvPr/>
        </p:nvCxnSpPr>
        <p:spPr>
          <a:xfrm>
            <a:off x="4656083" y="1528066"/>
            <a:ext cx="1187668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2" idx="3"/>
            <a:endCxn id="35" idx="1"/>
          </p:cNvCxnSpPr>
          <p:nvPr/>
        </p:nvCxnSpPr>
        <p:spPr>
          <a:xfrm flipV="1">
            <a:off x="6537435" y="1528066"/>
            <a:ext cx="1082564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656076" y="3142591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813732" y="35337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813732" y="394903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722883" y="494091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539" y="504941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80539" y="546469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19843" y="2910252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877499" y="301874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877499" y="343403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9348946" y="2931273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9506602" y="303976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06602" y="345505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67" name="曲线连接符 66"/>
          <p:cNvCxnSpPr>
            <a:stCxn id="62" idx="3"/>
            <a:endCxn id="65" idx="1"/>
          </p:cNvCxnSpPr>
          <p:nvPr/>
        </p:nvCxnSpPr>
        <p:spPr>
          <a:xfrm>
            <a:off x="8571183" y="3146659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3" idx="3"/>
            <a:endCxn id="62" idx="1"/>
          </p:cNvCxnSpPr>
          <p:nvPr/>
        </p:nvCxnSpPr>
        <p:spPr>
          <a:xfrm>
            <a:off x="6537435" y="2004121"/>
            <a:ext cx="1340064" cy="1142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23696" y="493040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881352" y="503890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881352" y="545418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352799" y="495143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510455" y="505992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510455" y="547520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78" name="曲线连接符 77"/>
          <p:cNvCxnSpPr>
            <a:stCxn id="73" idx="3"/>
            <a:endCxn id="76" idx="1"/>
          </p:cNvCxnSpPr>
          <p:nvPr/>
        </p:nvCxnSpPr>
        <p:spPr>
          <a:xfrm>
            <a:off x="2575036" y="5166816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079102" y="372864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156138" y="5269522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/>
          <p:cNvCxnSpPr>
            <a:stCxn id="108" idx="3"/>
            <a:endCxn id="73" idx="1"/>
          </p:cNvCxnSpPr>
          <p:nvPr/>
        </p:nvCxnSpPr>
        <p:spPr>
          <a:xfrm flipH="1">
            <a:off x="1881352" y="4087461"/>
            <a:ext cx="1728945" cy="1079355"/>
          </a:xfrm>
          <a:prstGeom prst="curvedConnector5">
            <a:avLst>
              <a:gd name="adj1" fmla="val -13222"/>
              <a:gd name="adj2" fmla="val 50000"/>
              <a:gd name="adj3" fmla="val 113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58957" y="314259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916613" y="354425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916613" y="395954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181983" y="373915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/>
          <p:cNvCxnSpPr>
            <a:stCxn id="12" idx="3"/>
            <a:endCxn id="107" idx="1"/>
          </p:cNvCxnSpPr>
          <p:nvPr/>
        </p:nvCxnSpPr>
        <p:spPr>
          <a:xfrm flipH="1">
            <a:off x="2916613" y="1932843"/>
            <a:ext cx="47305" cy="1739331"/>
          </a:xfrm>
          <a:prstGeom prst="curvedConnector5">
            <a:avLst>
              <a:gd name="adj1" fmla="val -483247"/>
              <a:gd name="adj2" fmla="val 50000"/>
              <a:gd name="adj3" fmla="val 583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0" idx="3"/>
            <a:endCxn id="52" idx="1"/>
          </p:cNvCxnSpPr>
          <p:nvPr/>
        </p:nvCxnSpPr>
        <p:spPr>
          <a:xfrm>
            <a:off x="5507416" y="4076951"/>
            <a:ext cx="373123" cy="1100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257389" y="49514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415045" y="50599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415045" y="54752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122" name="曲线连接符 121"/>
          <p:cNvCxnSpPr>
            <a:stCxn id="52" idx="3"/>
            <a:endCxn id="120" idx="1"/>
          </p:cNvCxnSpPr>
          <p:nvPr/>
        </p:nvCxnSpPr>
        <p:spPr>
          <a:xfrm>
            <a:off x="6574223" y="5177325"/>
            <a:ext cx="840822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4099029" y="2442292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B3866189-846D-3744-BC6A-27993CF0E5F8}"/>
              </a:ext>
            </a:extLst>
          </p:cNvPr>
          <p:cNvSpPr txBox="1"/>
          <p:nvPr/>
        </p:nvSpPr>
        <p:spPr>
          <a:xfrm>
            <a:off x="1214695" y="959618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9AEAF8-E2D0-D543-BEDA-3567DC0087B7}"/>
              </a:ext>
            </a:extLst>
          </p:cNvPr>
          <p:cNvSpPr txBox="1"/>
          <p:nvPr/>
        </p:nvSpPr>
        <p:spPr>
          <a:xfrm>
            <a:off x="1426866" y="1282912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650DDC-49B1-BF42-AF12-D6BB77E99C6A}"/>
              </a:ext>
            </a:extLst>
          </p:cNvPr>
          <p:cNvSpPr txBox="1"/>
          <p:nvPr/>
        </p:nvSpPr>
        <p:spPr>
          <a:xfrm>
            <a:off x="1426866" y="1629128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BF45DAEA-4589-1148-9A94-3713D4A9DA5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2362283" y="1757043"/>
            <a:ext cx="762754" cy="1803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6F65A38-ED27-264F-B4BD-F38B9859184F}"/>
              </a:ext>
            </a:extLst>
          </p:cNvPr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vfsmount</a:t>
            </a:r>
            <a:endParaRPr lang="en-US" altLang="zh-CN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C3D286-0774-6B41-8033-AB11814BB821}"/>
              </a:ext>
            </a:extLst>
          </p:cNvPr>
          <p:cNvSpPr txBox="1"/>
          <p:nvPr/>
        </p:nvSpPr>
        <p:spPr>
          <a:xfrm>
            <a:off x="1426866" y="1975344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15A3278-07B6-FE4C-9510-AE24C1E2BBF4}"/>
              </a:ext>
            </a:extLst>
          </p:cNvPr>
          <p:cNvSpPr txBox="1"/>
          <p:nvPr/>
        </p:nvSpPr>
        <p:spPr>
          <a:xfrm>
            <a:off x="2882722" y="241662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50F1F3-D380-8742-900E-7CECD3776805}"/>
              </a:ext>
            </a:extLst>
          </p:cNvPr>
          <p:cNvSpPr txBox="1"/>
          <p:nvPr/>
        </p:nvSpPr>
        <p:spPr>
          <a:xfrm>
            <a:off x="3125037" y="2739923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CC4C39F-9D29-074C-8AF3-7297E9AA0284}"/>
              </a:ext>
            </a:extLst>
          </p:cNvPr>
          <p:cNvSpPr txBox="1"/>
          <p:nvPr/>
        </p:nvSpPr>
        <p:spPr>
          <a:xfrm>
            <a:off x="3125037" y="3086139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E0F16DB-CD48-704F-A215-5276FA7A2443}"/>
              </a:ext>
            </a:extLst>
          </p:cNvPr>
          <p:cNvSpPr txBox="1"/>
          <p:nvPr/>
        </p:nvSpPr>
        <p:spPr>
          <a:xfrm>
            <a:off x="3125037" y="3432355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6AEC60E-9D09-AC4D-8C11-69D98A6AE802}"/>
              </a:ext>
            </a:extLst>
          </p:cNvPr>
          <p:cNvSpPr txBox="1"/>
          <p:nvPr/>
        </p:nvSpPr>
        <p:spPr>
          <a:xfrm>
            <a:off x="4842150" y="2446774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84AC64A-0F7E-C44C-BCEF-B737C96B9002}"/>
              </a:ext>
            </a:extLst>
          </p:cNvPr>
          <p:cNvSpPr txBox="1"/>
          <p:nvPr/>
        </p:nvSpPr>
        <p:spPr>
          <a:xfrm>
            <a:off x="5011063" y="2770068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02340A-99BD-A949-8AFB-F3CAE69B583A}"/>
              </a:ext>
            </a:extLst>
          </p:cNvPr>
          <p:cNvSpPr txBox="1"/>
          <p:nvPr/>
        </p:nvSpPr>
        <p:spPr>
          <a:xfrm>
            <a:off x="5011063" y="3116284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0EA1EB9-0216-D148-8573-EBF29CF3D06A}"/>
              </a:ext>
            </a:extLst>
          </p:cNvPr>
          <p:cNvSpPr txBox="1"/>
          <p:nvPr/>
        </p:nvSpPr>
        <p:spPr>
          <a:xfrm>
            <a:off x="5011063" y="3462500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053AF25-C2A4-3A4E-95A1-B257F6A66EE9}"/>
              </a:ext>
            </a:extLst>
          </p:cNvPr>
          <p:cNvSpPr txBox="1"/>
          <p:nvPr/>
        </p:nvSpPr>
        <p:spPr>
          <a:xfrm>
            <a:off x="6922157" y="442629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098B2BF-6D65-3E41-8A29-0F584F35E61E}"/>
              </a:ext>
            </a:extLst>
          </p:cNvPr>
          <p:cNvSpPr txBox="1"/>
          <p:nvPr/>
        </p:nvSpPr>
        <p:spPr>
          <a:xfrm>
            <a:off x="7154424" y="4749593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3C1C9-E06F-B043-BCD8-DAD19A4BB4CE}"/>
              </a:ext>
            </a:extLst>
          </p:cNvPr>
          <p:cNvSpPr txBox="1"/>
          <p:nvPr/>
        </p:nvSpPr>
        <p:spPr>
          <a:xfrm>
            <a:off x="7154424" y="5095809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4FBAC15-095B-9E46-830C-3FB24655D50E}"/>
              </a:ext>
            </a:extLst>
          </p:cNvPr>
          <p:cNvSpPr txBox="1"/>
          <p:nvPr/>
        </p:nvSpPr>
        <p:spPr>
          <a:xfrm>
            <a:off x="7154424" y="5442025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EEE4358-B17D-B84E-85ED-E9505157C18B}"/>
              </a:ext>
            </a:extLst>
          </p:cNvPr>
          <p:cNvSpPr txBox="1"/>
          <p:nvPr/>
        </p:nvSpPr>
        <p:spPr>
          <a:xfrm>
            <a:off x="8937625" y="4466492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59496E1-AF9A-3545-A972-0FA661B26CB1}"/>
              </a:ext>
            </a:extLst>
          </p:cNvPr>
          <p:cNvSpPr txBox="1"/>
          <p:nvPr/>
        </p:nvSpPr>
        <p:spPr>
          <a:xfrm>
            <a:off x="9103807" y="4789786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1B235A-3B34-CC43-89CE-980B80B7E8CC}"/>
              </a:ext>
            </a:extLst>
          </p:cNvPr>
          <p:cNvSpPr txBox="1"/>
          <p:nvPr/>
        </p:nvSpPr>
        <p:spPr>
          <a:xfrm>
            <a:off x="9103807" y="5136002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3B475-4139-1648-B0AC-0088C38BEF67}"/>
              </a:ext>
            </a:extLst>
          </p:cNvPr>
          <p:cNvSpPr txBox="1"/>
          <p:nvPr/>
        </p:nvSpPr>
        <p:spPr>
          <a:xfrm>
            <a:off x="9103807" y="5482218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774202AF-F6D8-1640-AC52-94BB59C88301}"/>
              </a:ext>
            </a:extLst>
          </p:cNvPr>
          <p:cNvCxnSpPr>
            <a:cxnSpLocks/>
            <a:stCxn id="83" idx="3"/>
            <a:endCxn id="57" idx="0"/>
          </p:cNvCxnSpPr>
          <p:nvPr/>
        </p:nvCxnSpPr>
        <p:spPr>
          <a:xfrm flipH="1" flipV="1">
            <a:off x="1924142" y="959618"/>
            <a:ext cx="2106168" cy="1908220"/>
          </a:xfrm>
          <a:prstGeom prst="curvedConnector4">
            <a:avLst>
              <a:gd name="adj1" fmla="val -10854"/>
              <a:gd name="adj2" fmla="val 111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3A1D33E0-2608-B041-9F3A-027353CC015F}"/>
              </a:ext>
            </a:extLst>
          </p:cNvPr>
          <p:cNvCxnSpPr>
            <a:cxnSpLocks/>
            <a:stCxn id="87" idx="3"/>
            <a:endCxn id="57" idx="0"/>
          </p:cNvCxnSpPr>
          <p:nvPr/>
        </p:nvCxnSpPr>
        <p:spPr>
          <a:xfrm flipH="1" flipV="1">
            <a:off x="1924142" y="959618"/>
            <a:ext cx="4065596" cy="1938365"/>
          </a:xfrm>
          <a:prstGeom prst="curvedConnector4">
            <a:avLst>
              <a:gd name="adj1" fmla="val -5623"/>
              <a:gd name="adj2" fmla="val 111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027EF09-83C2-904B-AC25-55FD7ACE3E72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4030310" y="3560270"/>
            <a:ext cx="980753" cy="30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1C41CFE1-A801-E040-BAC6-F3A1D7442EE4}"/>
              </a:ext>
            </a:extLst>
          </p:cNvPr>
          <p:cNvCxnSpPr>
            <a:cxnSpLocks/>
            <a:stCxn id="91" idx="3"/>
            <a:endCxn id="86" idx="0"/>
          </p:cNvCxnSpPr>
          <p:nvPr/>
        </p:nvCxnSpPr>
        <p:spPr>
          <a:xfrm flipH="1" flipV="1">
            <a:off x="5551597" y="2446774"/>
            <a:ext cx="2518148" cy="2430734"/>
          </a:xfrm>
          <a:prstGeom prst="curvedConnector4">
            <a:avLst>
              <a:gd name="adj1" fmla="val -9078"/>
              <a:gd name="adj2" fmla="val 109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949F8A9C-F745-AD4F-A384-262CF4B25C9E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5989738" y="3244199"/>
            <a:ext cx="1164686" cy="2325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B26BD133-9DED-A045-8BCB-6C936DB505CD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8069745" y="5569940"/>
            <a:ext cx="1034062" cy="401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21405</TotalTime>
  <Words>1221</Words>
  <Application>Microsoft Macintosh PowerPoint</Application>
  <PresentationFormat>宽屏</PresentationFormat>
  <Paragraphs>288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76</cp:revision>
  <dcterms:created xsi:type="dcterms:W3CDTF">2018-09-12T12:26:00Z</dcterms:created>
  <dcterms:modified xsi:type="dcterms:W3CDTF">2018-11-06T02:58:13Z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