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f5fb5ab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f5fb5ab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becf749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becf749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4fdf037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4fdf037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ecf7497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ecf7497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4fdf037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4fdf037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becf7497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becf7497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becf7497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becf7497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4fdf037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4fdf037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becf749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becf749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becf7497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becf7497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becf7497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becf7497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6d8f17778358d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6d8f17778358d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becf7497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becf7497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becf749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becf749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f5fb5ab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4f5fb5ab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e78caa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3e78caa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becf749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becf749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becf749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becf749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becf7497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becf7497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ecf749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becf749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becf749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becf749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becf7497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becf7497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68500"/>
            <a:ext cx="85206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	論文報告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34600"/>
            <a:ext cx="85206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				                               楊秉宇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35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Service proximity</a:t>
            </a:r>
            <a:endParaRPr b="1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High chance to find a webmail </a:t>
            </a:r>
            <a:r>
              <a:rPr lang="zh-TW">
                <a:solidFill>
                  <a:schemeClr val="dk1"/>
                </a:solidFill>
              </a:rPr>
              <a:t>server in the same subnet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Almost 60% of the webmail servers have a distance to 1 IP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90% of the webmail servers have a distance smaller than 200 IP addresses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0525"/>
            <a:ext cx="3568699" cy="24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Service proximity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These numbers indicate that webmail servers are substantially more likely than non-mail servers to be in the neigh- borhood of a legacy mail server.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425" y="1632075"/>
            <a:ext cx="4390875" cy="3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Daily and </a:t>
            </a:r>
            <a:r>
              <a:rPr b="1" lang="zh-TW"/>
              <a:t>weekly profile</a:t>
            </a:r>
            <a:endParaRPr b="1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IMAP and POP duranl and weekly patterns will be more </a:t>
            </a:r>
            <a:r>
              <a:rPr lang="zh-TW">
                <a:solidFill>
                  <a:schemeClr val="dk1"/>
                </a:solidFill>
              </a:rPr>
              <a:t>similar</a:t>
            </a:r>
            <a:r>
              <a:rPr lang="zh-TW">
                <a:solidFill>
                  <a:schemeClr val="dk1"/>
                </a:solidFill>
              </a:rPr>
              <a:t> to webmail than to non-mail server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Partition the time that one bin for one hour.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Count the number of sessions with two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sessions of two servers.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Use Spearman’s coefficient to count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correlations between the two vector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950" y="1554350"/>
            <a:ext cx="3981350" cy="29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Daily and weekly profile</a:t>
            </a:r>
            <a:endParaRPr b="1"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more than 90% of the webmail servers the correlation coefficient is higher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than 0.6 while this per- centage is only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about 50% for non-mail servers.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852" y="1328250"/>
            <a:ext cx="4285450" cy="31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Session duration</a:t>
            </a:r>
            <a:endParaRPr b="1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Webmail users take some time to read and write their email.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May keep the </a:t>
            </a:r>
            <a:r>
              <a:rPr lang="zh-TW">
                <a:solidFill>
                  <a:schemeClr val="dk1"/>
                </a:solidFill>
              </a:rPr>
              <a:t>browser</a:t>
            </a:r>
            <a:r>
              <a:rPr lang="zh-TW">
                <a:solidFill>
                  <a:schemeClr val="dk1"/>
                </a:solidFill>
              </a:rPr>
              <a:t> windon open to wait for incoming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</a:t>
            </a:r>
            <a:r>
              <a:rPr lang="zh-TW">
                <a:solidFill>
                  <a:schemeClr val="dk1"/>
                </a:solidFill>
              </a:rPr>
              <a:t>uration</a:t>
            </a:r>
            <a:r>
              <a:rPr lang="zh-TW">
                <a:solidFill>
                  <a:schemeClr val="dk1"/>
                </a:solidFill>
              </a:rPr>
              <a:t> for a webmail service should be higher.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20% s</a:t>
            </a:r>
            <a:r>
              <a:rPr lang="zh-TW">
                <a:solidFill>
                  <a:schemeClr val="dk1"/>
                </a:solidFill>
              </a:rPr>
              <a:t>ession duration of webmail service shorter 25s.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90% session duration of non-webmail service shorter 25s.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675" y="2628275"/>
            <a:ext cx="2755324" cy="20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Periodicity</a:t>
            </a:r>
            <a:endParaRPr b="1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786613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Webmail check periodically for incoming messages and update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Usiing Wireshark and Firebug analyze the  webmail session.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8" name="Google Shape;188;p27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991221"/>
            <a:ext cx="2849226" cy="26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Periodicity</a:t>
            </a:r>
            <a:endParaRPr b="1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786613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Filtering out all short sessions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Keep all sessions and respective flows with a duration higher than 1, 800s(six 5-minute intervals)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Split each session into time bins of 1s and count the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number of flows that start within a bin.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Compute the autocorrelation function and average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the autocorrelation signals in order to smooth the signal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and obtain a server-level behavior.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8" name="Google Shape;198;p28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925" y="1666221"/>
            <a:ext cx="2849226" cy="26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How to classify the HTTPS traffic</a:t>
            </a:r>
            <a:r>
              <a:rPr lang="zh-TW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/>
              <a:t>			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698100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use the Support Vector Machine (SVM)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four features(</a:t>
            </a:r>
            <a:r>
              <a:rPr lang="zh-TW" sz="1100">
                <a:solidFill>
                  <a:schemeClr val="dk1"/>
                </a:solidFill>
              </a:rPr>
              <a:t>	</a:t>
            </a:r>
            <a:r>
              <a:rPr lang="zh-TW">
                <a:solidFill>
                  <a:schemeClr val="dk1"/>
                </a:solidFill>
              </a:rPr>
              <a:t>service proximity, activity profiles, session duration, periodicity)</a:t>
            </a:r>
            <a:r>
              <a:rPr lang="zh-TW" sz="1100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5-fold cross-validation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Classify</a:t>
            </a:r>
            <a:r>
              <a:rPr b="1" lang="zh-TW"/>
              <a:t> Result-1</a:t>
            </a:r>
            <a:endParaRPr b="1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8208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high mean accuracy of 93.2% (with standard deviation 3.0) acro</a:t>
            </a:r>
            <a:r>
              <a:rPr lang="zh-TW">
                <a:solidFill>
                  <a:schemeClr val="dk1"/>
                </a:solidFill>
              </a:rPr>
              <a:t>ss</a:t>
            </a: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five runs of our 5-fold cross-validation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8705"/>
            <a:ext cx="4968876" cy="15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Another data to classify</a:t>
            </a:r>
            <a:endParaRPr b="1"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8208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Select another 500 data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Merge with too500 data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Total 1000 https servers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5-fold cross-validation.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1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Topic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論文主題: Digging into HTTPS: Flow-Based Classification of Webmail Traffic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論文出處:10th ACM SIGCOMM Conference on Internet Measurement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年代: 2010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Classify Result-2</a:t>
            </a:r>
            <a:endParaRPr b="1"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8208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high mean accuracy of </a:t>
            </a:r>
            <a:r>
              <a:rPr lang="zh-TW">
                <a:solidFill>
                  <a:schemeClr val="dk1"/>
                </a:solidFill>
              </a:rPr>
              <a:t>94.8%</a:t>
            </a:r>
            <a:r>
              <a:rPr lang="zh-TW">
                <a:solidFill>
                  <a:schemeClr val="dk1"/>
                </a:solidFill>
              </a:rPr>
              <a:t> (with standard deviation 3.0) across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five runs of our 5-fold cross-validation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6" name="Google Shape;236;p32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2486"/>
            <a:ext cx="5034497" cy="15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Conclusion</a:t>
            </a:r>
            <a:endParaRPr b="1"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Effectively discriminate between web-mail and Skype(Feature 1)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Distinguish between VPN and web-mail servers is challenging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By experience HTTPS webmail can classify based on these novel feature.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3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Thank you for your attention</a:t>
            </a:r>
            <a:endParaRPr b="1"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Outline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main goal of this paper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Data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How to select feature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How to process 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Related 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Problem Background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Internet users prefer to access their e-mail via a web-based (webmail) interface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Detrimental for the field of Internet traffic classification 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Flow-based features are not sufficient to classify individual HTTPS flows as webmail or not.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`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Main Goal 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Use </a:t>
            </a:r>
            <a:r>
              <a:rPr lang="zh-TW">
                <a:solidFill>
                  <a:schemeClr val="dk1"/>
                </a:solidFill>
              </a:rPr>
              <a:t>novel features for HTTPS webmail classification</a:t>
            </a:r>
            <a:r>
              <a:rPr lang="zh-TW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Not to maximum accuracy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Proof that novel features is general feasibility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Some thinking to solve the problem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Webmail servers tend to reside in the vicinity of legacy SMTP, IMAP, and POP servers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Webmail traffic exhibits pronounced periodic patterns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the data set</a:t>
            </a:r>
            <a:endParaRPr b="1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NetFlow traces coming from SWITCH				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5-tuple (source address and port, destination address and port, transport protocol identifier) 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2010-03-15 the 500 most popular internal HTTPS hosts/sockets 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top500 information</a:t>
            </a:r>
            <a:endParaRPr b="1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6350" y="8208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47" y="1043872"/>
            <a:ext cx="4587299" cy="30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feature select 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8083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Service proximity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Daily and weekly profile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Session duration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Periodicity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311700" y="69810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311700" y="4731750"/>
            <a:ext cx="852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