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75" r:id="rId13"/>
    <p:sldId id="266" r:id="rId14"/>
    <p:sldId id="273" r:id="rId15"/>
    <p:sldId id="267" r:id="rId16"/>
    <p:sldId id="268" r:id="rId17"/>
    <p:sldId id="276" r:id="rId18"/>
    <p:sldId id="272" r:id="rId19"/>
    <p:sldId id="271" r:id="rId20"/>
    <p:sldId id="270" r:id="rId21"/>
    <p:sldId id="27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5986A-7F43-4AC7-A330-3EA71C121793}" v="112" dt="2022-12-22T03:00:48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2" autoAdjust="0"/>
  </p:normalViewPr>
  <p:slideViewPr>
    <p:cSldViewPr snapToGrid="0">
      <p:cViewPr varScale="1">
        <p:scale>
          <a:sx n="85" d="100"/>
          <a:sy n="85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敬 林" userId="c079aefa87dfea6a" providerId="LiveId" clId="{A615986A-7F43-4AC7-A330-3EA71C121793}"/>
    <pc:docChg chg="undo redo custSel addSld delSld modSld sldOrd">
      <pc:chgData name="子敬 林" userId="c079aefa87dfea6a" providerId="LiveId" clId="{A615986A-7F43-4AC7-A330-3EA71C121793}" dt="2022-12-22T03:04:32.369" v="12079" actId="20577"/>
      <pc:docMkLst>
        <pc:docMk/>
      </pc:docMkLst>
      <pc:sldChg chg="addSp delSp modSp new mod">
        <pc:chgData name="子敬 林" userId="c079aefa87dfea6a" providerId="LiveId" clId="{A615986A-7F43-4AC7-A330-3EA71C121793}" dt="2022-12-13T03:10:24.976" v="5849" actId="11529"/>
        <pc:sldMkLst>
          <pc:docMk/>
          <pc:sldMk cId="3017190213" sldId="256"/>
        </pc:sldMkLst>
        <pc:spChg chg="mod">
          <ac:chgData name="子敬 林" userId="c079aefa87dfea6a" providerId="LiveId" clId="{A615986A-7F43-4AC7-A330-3EA71C121793}" dt="2022-11-29T02:10:09.301" v="1878" actId="2711"/>
          <ac:spMkLst>
            <pc:docMk/>
            <pc:sldMk cId="3017190213" sldId="256"/>
            <ac:spMk id="2" creationId="{8C144BF1-A41E-552D-9DA9-03C416FED88E}"/>
          </ac:spMkLst>
        </pc:spChg>
        <pc:spChg chg="mod">
          <ac:chgData name="子敬 林" userId="c079aefa87dfea6a" providerId="LiveId" clId="{A615986A-7F43-4AC7-A330-3EA71C121793}" dt="2022-11-25T08:10:44.206" v="35" actId="1076"/>
          <ac:spMkLst>
            <pc:docMk/>
            <pc:sldMk cId="3017190213" sldId="256"/>
            <ac:spMk id="3" creationId="{A0497C01-7756-0559-2669-2674EA47E50E}"/>
          </ac:spMkLst>
        </pc:spChg>
        <pc:spChg chg="add del">
          <ac:chgData name="子敬 林" userId="c079aefa87dfea6a" providerId="LiveId" clId="{A615986A-7F43-4AC7-A330-3EA71C121793}" dt="2022-12-13T03:10:24.976" v="5849" actId="11529"/>
          <ac:spMkLst>
            <pc:docMk/>
            <pc:sldMk cId="3017190213" sldId="256"/>
            <ac:spMk id="4" creationId="{4452CAA4-E2D2-B275-0B30-02CE4DEB5A25}"/>
          </ac:spMkLst>
        </pc:spChg>
      </pc:sldChg>
      <pc:sldChg chg="modSp new mod modNotesTx">
        <pc:chgData name="子敬 林" userId="c079aefa87dfea6a" providerId="LiveId" clId="{A615986A-7F43-4AC7-A330-3EA71C121793}" dt="2022-12-21T10:13:13.503" v="8357" actId="20577"/>
        <pc:sldMkLst>
          <pc:docMk/>
          <pc:sldMk cId="3561052387" sldId="257"/>
        </pc:sldMkLst>
        <pc:spChg chg="mod">
          <ac:chgData name="子敬 林" userId="c079aefa87dfea6a" providerId="LiveId" clId="{A615986A-7F43-4AC7-A330-3EA71C121793}" dt="2022-11-29T02:10:05.552" v="1877" actId="2711"/>
          <ac:spMkLst>
            <pc:docMk/>
            <pc:sldMk cId="3561052387" sldId="257"/>
            <ac:spMk id="2" creationId="{26F718E9-EE87-C742-A95F-061C366AA71C}"/>
          </ac:spMkLst>
        </pc:spChg>
        <pc:spChg chg="mod">
          <ac:chgData name="子敬 林" userId="c079aefa87dfea6a" providerId="LiveId" clId="{A615986A-7F43-4AC7-A330-3EA71C121793}" dt="2022-11-30T01:44:51.477" v="4497" actId="207"/>
          <ac:spMkLst>
            <pc:docMk/>
            <pc:sldMk cId="3561052387" sldId="257"/>
            <ac:spMk id="3" creationId="{AFC1B7BD-072A-24C6-F4C3-C904F55DAB71}"/>
          </ac:spMkLst>
        </pc:spChg>
      </pc:sldChg>
      <pc:sldChg chg="modSp new mod ord modNotesTx">
        <pc:chgData name="子敬 林" userId="c079aefa87dfea6a" providerId="LiveId" clId="{A615986A-7F43-4AC7-A330-3EA71C121793}" dt="2022-12-21T10:26:16.813" v="8808" actId="20577"/>
        <pc:sldMkLst>
          <pc:docMk/>
          <pc:sldMk cId="3396203335" sldId="258"/>
        </pc:sldMkLst>
        <pc:spChg chg="mod">
          <ac:chgData name="子敬 林" userId="c079aefa87dfea6a" providerId="LiveId" clId="{A615986A-7F43-4AC7-A330-3EA71C121793}" dt="2022-11-29T02:10:00.469" v="1876" actId="2711"/>
          <ac:spMkLst>
            <pc:docMk/>
            <pc:sldMk cId="3396203335" sldId="258"/>
            <ac:spMk id="2" creationId="{D9559F96-6013-0855-F011-3F3419D54369}"/>
          </ac:spMkLst>
        </pc:spChg>
        <pc:spChg chg="mod">
          <ac:chgData name="子敬 林" userId="c079aefa87dfea6a" providerId="LiveId" clId="{A615986A-7F43-4AC7-A330-3EA71C121793}" dt="2022-12-13T03:45:47.390" v="6199" actId="20577"/>
          <ac:spMkLst>
            <pc:docMk/>
            <pc:sldMk cId="3396203335" sldId="258"/>
            <ac:spMk id="3" creationId="{7026EA2E-9866-0647-04DB-87DB1518AD78}"/>
          </ac:spMkLst>
        </pc:spChg>
      </pc:sldChg>
      <pc:sldChg chg="addSp delSp modSp new mod setBg modNotesTx">
        <pc:chgData name="子敬 林" userId="c079aefa87dfea6a" providerId="LiveId" clId="{A615986A-7F43-4AC7-A330-3EA71C121793}" dt="2022-12-21T10:55:42.825" v="9884" actId="20577"/>
        <pc:sldMkLst>
          <pc:docMk/>
          <pc:sldMk cId="3702466867" sldId="259"/>
        </pc:sldMkLst>
        <pc:spChg chg="mod">
          <ac:chgData name="子敬 林" userId="c079aefa87dfea6a" providerId="LiveId" clId="{A615986A-7F43-4AC7-A330-3EA71C121793}" dt="2022-11-29T03:07:56.505" v="3758" actId="26606"/>
          <ac:spMkLst>
            <pc:docMk/>
            <pc:sldMk cId="3702466867" sldId="259"/>
            <ac:spMk id="2" creationId="{B5FF520B-CBED-4619-9B53-DC63A65219AE}"/>
          </ac:spMkLst>
        </pc:spChg>
        <pc:spChg chg="add del mod">
          <ac:chgData name="子敬 林" userId="c079aefa87dfea6a" providerId="LiveId" clId="{A615986A-7F43-4AC7-A330-3EA71C121793}" dt="2022-12-13T04:14:38.992" v="6695" actId="20577"/>
          <ac:spMkLst>
            <pc:docMk/>
            <pc:sldMk cId="3702466867" sldId="259"/>
            <ac:spMk id="3" creationId="{CB0929F0-D047-4F66-AEF0-8D29C09A16A3}"/>
          </ac:spMkLst>
        </pc:spChg>
        <pc:spChg chg="mod">
          <ac:chgData name="子敬 林" userId="c079aefa87dfea6a" providerId="LiveId" clId="{A615986A-7F43-4AC7-A330-3EA71C121793}" dt="2022-11-29T03:07:56.505" v="3758" actId="26606"/>
          <ac:spMkLst>
            <pc:docMk/>
            <pc:sldMk cId="3702466867" sldId="259"/>
            <ac:spMk id="4" creationId="{66DED55C-7CDE-6342-1773-AC8E474FCFAB}"/>
          </ac:spMkLst>
        </pc:spChg>
        <pc:spChg chg="add del">
          <ac:chgData name="子敬 林" userId="c079aefa87dfea6a" providerId="LiveId" clId="{A615986A-7F43-4AC7-A330-3EA71C121793}" dt="2022-11-29T03:07:56.505" v="3758" actId="26606"/>
          <ac:spMkLst>
            <pc:docMk/>
            <pc:sldMk cId="3702466867" sldId="259"/>
            <ac:spMk id="10" creationId="{2E442304-DDBD-4F7B-8017-36BCC863FB40}"/>
          </ac:spMkLst>
        </pc:spChg>
        <pc:spChg chg="add del">
          <ac:chgData name="子敬 林" userId="c079aefa87dfea6a" providerId="LiveId" clId="{A615986A-7F43-4AC7-A330-3EA71C121793}" dt="2022-11-29T03:07:56.505" v="3758" actId="26606"/>
          <ac:spMkLst>
            <pc:docMk/>
            <pc:sldMk cId="3702466867" sldId="259"/>
            <ac:spMk id="12" creationId="{5E107275-3853-46FD-A241-DE4355A42675}"/>
          </ac:spMkLst>
        </pc:spChg>
        <pc:graphicFrameChg chg="add del">
          <ac:chgData name="子敬 林" userId="c079aefa87dfea6a" providerId="LiveId" clId="{A615986A-7F43-4AC7-A330-3EA71C121793}" dt="2022-11-29T03:07:56.505" v="3758" actId="26606"/>
          <ac:graphicFrameMkLst>
            <pc:docMk/>
            <pc:sldMk cId="3702466867" sldId="259"/>
            <ac:graphicFrameMk id="6" creationId="{91AC43CA-F1FD-0A7F-CA06-CD79A3AACBC9}"/>
          </ac:graphicFrameMkLst>
        </pc:graphicFrameChg>
      </pc:sldChg>
      <pc:sldChg chg="addSp delSp modSp new mod ord modNotesTx">
        <pc:chgData name="子敬 林" userId="c079aefa87dfea6a" providerId="LiveId" clId="{A615986A-7F43-4AC7-A330-3EA71C121793}" dt="2022-12-21T10:51:16.961" v="9448" actId="207"/>
        <pc:sldMkLst>
          <pc:docMk/>
          <pc:sldMk cId="837006662" sldId="260"/>
        </pc:sldMkLst>
        <pc:spChg chg="mod">
          <ac:chgData name="子敬 林" userId="c079aefa87dfea6a" providerId="LiveId" clId="{A615986A-7F43-4AC7-A330-3EA71C121793}" dt="2022-11-29T02:09:50.901" v="1872" actId="2711"/>
          <ac:spMkLst>
            <pc:docMk/>
            <pc:sldMk cId="837006662" sldId="260"/>
            <ac:spMk id="2" creationId="{D30FF870-328C-5C80-E70F-E92D3C9434F8}"/>
          </ac:spMkLst>
        </pc:spChg>
        <pc:spChg chg="add del mod">
          <ac:chgData name="子敬 林" userId="c079aefa87dfea6a" providerId="LiveId" clId="{A615986A-7F43-4AC7-A330-3EA71C121793}" dt="2022-12-21T10:51:16.961" v="9448" actId="207"/>
          <ac:spMkLst>
            <pc:docMk/>
            <pc:sldMk cId="837006662" sldId="260"/>
            <ac:spMk id="3" creationId="{5E0408C1-3DEA-B610-7EEA-DC10ADD9E049}"/>
          </ac:spMkLst>
        </pc:spChg>
        <pc:spChg chg="add del">
          <ac:chgData name="子敬 林" userId="c079aefa87dfea6a" providerId="LiveId" clId="{A615986A-7F43-4AC7-A330-3EA71C121793}" dt="2022-11-29T02:15:17.180" v="2016"/>
          <ac:spMkLst>
            <pc:docMk/>
            <pc:sldMk cId="837006662" sldId="260"/>
            <ac:spMk id="5" creationId="{87CC2511-8737-7410-EFAF-B696B1C6D994}"/>
          </ac:spMkLst>
        </pc:spChg>
        <pc:spChg chg="add del mod">
          <ac:chgData name="子敬 林" userId="c079aefa87dfea6a" providerId="LiveId" clId="{A615986A-7F43-4AC7-A330-3EA71C121793}" dt="2022-11-29T02:15:50.697" v="2025"/>
          <ac:spMkLst>
            <pc:docMk/>
            <pc:sldMk cId="837006662" sldId="260"/>
            <ac:spMk id="6" creationId="{D3DEFD1B-AC34-60B5-7F3D-1BA4CE062174}"/>
          </ac:spMkLst>
        </pc:spChg>
        <pc:spChg chg="add del mod">
          <ac:chgData name="子敬 林" userId="c079aefa87dfea6a" providerId="LiveId" clId="{A615986A-7F43-4AC7-A330-3EA71C121793}" dt="2022-11-29T02:16:05.482" v="2031"/>
          <ac:spMkLst>
            <pc:docMk/>
            <pc:sldMk cId="837006662" sldId="260"/>
            <ac:spMk id="7" creationId="{2F8B0FE6-D80E-777A-1E58-83E54F3EC707}"/>
          </ac:spMkLst>
        </pc:spChg>
        <pc:spChg chg="add del">
          <ac:chgData name="子敬 林" userId="c079aefa87dfea6a" providerId="LiveId" clId="{A615986A-7F43-4AC7-A330-3EA71C121793}" dt="2022-11-29T02:21:36.770" v="2151"/>
          <ac:spMkLst>
            <pc:docMk/>
            <pc:sldMk cId="837006662" sldId="260"/>
            <ac:spMk id="8" creationId="{98ED7DE2-81D9-99BE-DD4A-59AF4FDF0DE8}"/>
          </ac:spMkLst>
        </pc:spChg>
        <pc:picChg chg="add mod">
          <ac:chgData name="子敬 林" userId="c079aefa87dfea6a" providerId="LiveId" clId="{A615986A-7F43-4AC7-A330-3EA71C121793}" dt="2022-11-30T02:13:01.187" v="4925" actId="1076"/>
          <ac:picMkLst>
            <pc:docMk/>
            <pc:sldMk cId="837006662" sldId="260"/>
            <ac:picMk id="6" creationId="{B7E398D9-AA79-24D8-CEB3-D2293825FA9A}"/>
          </ac:picMkLst>
        </pc:picChg>
        <pc:picChg chg="add del mod">
          <ac:chgData name="子敬 林" userId="c079aefa87dfea6a" providerId="LiveId" clId="{A615986A-7F43-4AC7-A330-3EA71C121793}" dt="2022-11-29T02:35:59.955" v="2364" actId="478"/>
          <ac:picMkLst>
            <pc:docMk/>
            <pc:sldMk cId="837006662" sldId="260"/>
            <ac:picMk id="10" creationId="{81587363-FCB1-45DD-EBB0-C0DDAC3E188F}"/>
          </ac:picMkLst>
        </pc:picChg>
        <pc:picChg chg="add del mod">
          <ac:chgData name="子敬 林" userId="c079aefa87dfea6a" providerId="LiveId" clId="{A615986A-7F43-4AC7-A330-3EA71C121793}" dt="2022-11-30T02:12:15.727" v="4917" actId="478"/>
          <ac:picMkLst>
            <pc:docMk/>
            <pc:sldMk cId="837006662" sldId="260"/>
            <ac:picMk id="12" creationId="{56F5351F-1705-C748-5807-5B7914BA21ED}"/>
          </ac:picMkLst>
        </pc:picChg>
        <pc:picChg chg="add del mod">
          <ac:chgData name="子敬 林" userId="c079aefa87dfea6a" providerId="LiveId" clId="{A615986A-7F43-4AC7-A330-3EA71C121793}" dt="2022-11-29T02:05:03.211" v="1796"/>
          <ac:picMkLst>
            <pc:docMk/>
            <pc:sldMk cId="837006662" sldId="260"/>
            <ac:picMk id="1026" creationId="{590C2CF1-E147-A7E7-7378-37C1C0E82E69}"/>
          </ac:picMkLst>
        </pc:picChg>
        <pc:picChg chg="add del mod">
          <ac:chgData name="子敬 林" userId="c079aefa87dfea6a" providerId="LiveId" clId="{A615986A-7F43-4AC7-A330-3EA71C121793}" dt="2022-11-29T02:05:41.385" v="1804" actId="478"/>
          <ac:picMkLst>
            <pc:docMk/>
            <pc:sldMk cId="837006662" sldId="260"/>
            <ac:picMk id="1028" creationId="{161C9289-0DC8-1AA3-6B3B-A0715001D631}"/>
          </ac:picMkLst>
        </pc:picChg>
        <pc:picChg chg="add del mod">
          <ac:chgData name="子敬 林" userId="c079aefa87dfea6a" providerId="LiveId" clId="{A615986A-7F43-4AC7-A330-3EA71C121793}" dt="2022-11-29T06:57:59.662" v="4495" actId="478"/>
          <ac:picMkLst>
            <pc:docMk/>
            <pc:sldMk cId="837006662" sldId="260"/>
            <ac:picMk id="1030" creationId="{C670034E-CF2F-4FC1-0D17-7C2E39A38AB7}"/>
          </ac:picMkLst>
        </pc:picChg>
      </pc:sldChg>
      <pc:sldChg chg="modSp new del mod">
        <pc:chgData name="子敬 林" userId="c079aefa87dfea6a" providerId="LiveId" clId="{A615986A-7F43-4AC7-A330-3EA71C121793}" dt="2022-11-29T03:12:06.826" v="3764" actId="47"/>
        <pc:sldMkLst>
          <pc:docMk/>
          <pc:sldMk cId="2291229771" sldId="261"/>
        </pc:sldMkLst>
        <pc:spChg chg="mod">
          <ac:chgData name="子敬 林" userId="c079aefa87dfea6a" providerId="LiveId" clId="{A615986A-7F43-4AC7-A330-3EA71C121793}" dt="2022-11-29T03:12:01.760" v="3763" actId="20577"/>
          <ac:spMkLst>
            <pc:docMk/>
            <pc:sldMk cId="2291229771" sldId="261"/>
            <ac:spMk id="2" creationId="{E65525BC-76A1-CDB6-63A3-76AB20AB62D0}"/>
          </ac:spMkLst>
        </pc:spChg>
      </pc:sldChg>
      <pc:sldChg chg="delSp modSp add mod ord modNotesTx">
        <pc:chgData name="子敬 林" userId="c079aefa87dfea6a" providerId="LiveId" clId="{A615986A-7F43-4AC7-A330-3EA71C121793}" dt="2022-12-21T10:54:26.645" v="9770" actId="20577"/>
        <pc:sldMkLst>
          <pc:docMk/>
          <pc:sldMk cId="3526877991" sldId="261"/>
        </pc:sldMkLst>
        <pc:spChg chg="mod">
          <ac:chgData name="子敬 林" userId="c079aefa87dfea6a" providerId="LiveId" clId="{A615986A-7F43-4AC7-A330-3EA71C121793}" dt="2022-11-29T03:12:24.149" v="3785" actId="20577"/>
          <ac:spMkLst>
            <pc:docMk/>
            <pc:sldMk cId="3526877991" sldId="261"/>
            <ac:spMk id="2" creationId="{D30FF870-328C-5C80-E70F-E92D3C9434F8}"/>
          </ac:spMkLst>
        </pc:spChg>
        <pc:spChg chg="mod">
          <ac:chgData name="子敬 林" userId="c079aefa87dfea6a" providerId="LiveId" clId="{A615986A-7F43-4AC7-A330-3EA71C121793}" dt="2022-11-29T04:45:54.286" v="4395" actId="20577"/>
          <ac:spMkLst>
            <pc:docMk/>
            <pc:sldMk cId="3526877991" sldId="261"/>
            <ac:spMk id="3" creationId="{5E0408C1-3DEA-B610-7EEA-DC10ADD9E049}"/>
          </ac:spMkLst>
        </pc:spChg>
        <pc:picChg chg="del">
          <ac:chgData name="子敬 林" userId="c079aefa87dfea6a" providerId="LiveId" clId="{A615986A-7F43-4AC7-A330-3EA71C121793}" dt="2022-11-29T03:12:31.148" v="3787" actId="478"/>
          <ac:picMkLst>
            <pc:docMk/>
            <pc:sldMk cId="3526877991" sldId="261"/>
            <ac:picMk id="12" creationId="{56F5351F-1705-C748-5807-5B7914BA21ED}"/>
          </ac:picMkLst>
        </pc:picChg>
        <pc:picChg chg="del">
          <ac:chgData name="子敬 林" userId="c079aefa87dfea6a" providerId="LiveId" clId="{A615986A-7F43-4AC7-A330-3EA71C121793}" dt="2022-11-29T03:12:30.033" v="3786" actId="478"/>
          <ac:picMkLst>
            <pc:docMk/>
            <pc:sldMk cId="3526877991" sldId="261"/>
            <ac:picMk id="1030" creationId="{C670034E-CF2F-4FC1-0D17-7C2E39A38AB7}"/>
          </ac:picMkLst>
        </pc:picChg>
      </pc:sldChg>
      <pc:sldChg chg="modSp add mod ord modNotesTx">
        <pc:chgData name="子敬 林" userId="c079aefa87dfea6a" providerId="LiveId" clId="{A615986A-7F43-4AC7-A330-3EA71C121793}" dt="2022-12-21T11:24:45.431" v="11295" actId="20577"/>
        <pc:sldMkLst>
          <pc:docMk/>
          <pc:sldMk cId="3058977253" sldId="262"/>
        </pc:sldMkLst>
        <pc:spChg chg="mod">
          <ac:chgData name="子敬 林" userId="c079aefa87dfea6a" providerId="LiveId" clId="{A615986A-7F43-4AC7-A330-3EA71C121793}" dt="2022-11-29T04:46:05.098" v="4396" actId="20577"/>
          <ac:spMkLst>
            <pc:docMk/>
            <pc:sldMk cId="3058977253" sldId="262"/>
            <ac:spMk id="2" creationId="{D30FF870-328C-5C80-E70F-E92D3C9434F8}"/>
          </ac:spMkLst>
        </pc:spChg>
        <pc:spChg chg="mod">
          <ac:chgData name="子敬 林" userId="c079aefa87dfea6a" providerId="LiveId" clId="{A615986A-7F43-4AC7-A330-3EA71C121793}" dt="2022-11-29T06:34:26.189" v="4473" actId="20577"/>
          <ac:spMkLst>
            <pc:docMk/>
            <pc:sldMk cId="3058977253" sldId="262"/>
            <ac:spMk id="3" creationId="{5E0408C1-3DEA-B610-7EEA-DC10ADD9E049}"/>
          </ac:spMkLst>
        </pc:spChg>
      </pc:sldChg>
      <pc:sldChg chg="addSp delSp modSp add mod">
        <pc:chgData name="子敬 林" userId="c079aefa87dfea6a" providerId="LiveId" clId="{A615986A-7F43-4AC7-A330-3EA71C121793}" dt="2022-12-22T02:19:32.039" v="11313"/>
        <pc:sldMkLst>
          <pc:docMk/>
          <pc:sldMk cId="1100651096" sldId="263"/>
        </pc:sldMkLst>
        <pc:spChg chg="mod">
          <ac:chgData name="子敬 林" userId="c079aefa87dfea6a" providerId="LiveId" clId="{A615986A-7F43-4AC7-A330-3EA71C121793}" dt="2022-11-29T06:37:18.699" v="4481"/>
          <ac:spMkLst>
            <pc:docMk/>
            <pc:sldMk cId="1100651096" sldId="263"/>
            <ac:spMk id="2" creationId="{D30FF870-328C-5C80-E70F-E92D3C9434F8}"/>
          </ac:spMkLst>
        </pc:spChg>
        <pc:spChg chg="mod">
          <ac:chgData name="子敬 林" userId="c079aefa87dfea6a" providerId="LiveId" clId="{A615986A-7F43-4AC7-A330-3EA71C121793}" dt="2022-12-19T02:48:48.074" v="7666" actId="20577"/>
          <ac:spMkLst>
            <pc:docMk/>
            <pc:sldMk cId="1100651096" sldId="263"/>
            <ac:spMk id="3" creationId="{5E0408C1-3DEA-B610-7EEA-DC10ADD9E049}"/>
          </ac:spMkLst>
        </pc:spChg>
        <pc:picChg chg="add del">
          <ac:chgData name="子敬 林" userId="c079aefa87dfea6a" providerId="LiveId" clId="{A615986A-7F43-4AC7-A330-3EA71C121793}" dt="2022-11-30T02:45:11.818" v="5368" actId="22"/>
          <ac:picMkLst>
            <pc:docMk/>
            <pc:sldMk cId="1100651096" sldId="263"/>
            <ac:picMk id="6" creationId="{47D9363E-4633-438C-7A93-DE531F0BB3F4}"/>
          </ac:picMkLst>
        </pc:picChg>
        <pc:picChg chg="add del">
          <ac:chgData name="子敬 林" userId="c079aefa87dfea6a" providerId="LiveId" clId="{A615986A-7F43-4AC7-A330-3EA71C121793}" dt="2022-11-30T03:51:17.687" v="5739" actId="478"/>
          <ac:picMkLst>
            <pc:docMk/>
            <pc:sldMk cId="1100651096" sldId="263"/>
            <ac:picMk id="8" creationId="{CD0CD1F4-BEB8-7733-8278-8899318D9A83}"/>
          </ac:picMkLst>
        </pc:picChg>
        <pc:picChg chg="add del">
          <ac:chgData name="子敬 林" userId="c079aefa87dfea6a" providerId="LiveId" clId="{A615986A-7F43-4AC7-A330-3EA71C121793}" dt="2022-12-22T02:19:32.039" v="11313"/>
          <ac:picMkLst>
            <pc:docMk/>
            <pc:sldMk cId="1100651096" sldId="263"/>
            <ac:picMk id="1026" creationId="{EA88A510-D0F2-F79B-793F-990E601A1F2F}"/>
          </ac:picMkLst>
        </pc:picChg>
      </pc:sldChg>
      <pc:sldChg chg="addSp delSp modSp add mod ord modNotesTx">
        <pc:chgData name="子敬 林" userId="c079aefa87dfea6a" providerId="LiveId" clId="{A615986A-7F43-4AC7-A330-3EA71C121793}" dt="2022-12-21T11:19:13.599" v="10739" actId="20577"/>
        <pc:sldMkLst>
          <pc:docMk/>
          <pc:sldMk cId="2750822702" sldId="264"/>
        </pc:sldMkLst>
        <pc:spChg chg="mod">
          <ac:chgData name="子敬 林" userId="c079aefa87dfea6a" providerId="LiveId" clId="{A615986A-7F43-4AC7-A330-3EA71C121793}" dt="2022-11-30T02:34:42.268" v="5310" actId="20577"/>
          <ac:spMkLst>
            <pc:docMk/>
            <pc:sldMk cId="2750822702" sldId="264"/>
            <ac:spMk id="2" creationId="{D30FF870-328C-5C80-E70F-E92D3C9434F8}"/>
          </ac:spMkLst>
        </pc:spChg>
        <pc:spChg chg="mod">
          <ac:chgData name="子敬 林" userId="c079aefa87dfea6a" providerId="LiveId" clId="{A615986A-7F43-4AC7-A330-3EA71C121793}" dt="2022-11-30T02:49:41.420" v="5589" actId="207"/>
          <ac:spMkLst>
            <pc:docMk/>
            <pc:sldMk cId="2750822702" sldId="264"/>
            <ac:spMk id="3" creationId="{5E0408C1-3DEA-B610-7EEA-DC10ADD9E049}"/>
          </ac:spMkLst>
        </pc:spChg>
        <pc:picChg chg="add mod">
          <ac:chgData name="子敬 林" userId="c079aefa87dfea6a" providerId="LiveId" clId="{A615986A-7F43-4AC7-A330-3EA71C121793}" dt="2022-11-30T02:33:56.079" v="5298" actId="1076"/>
          <ac:picMkLst>
            <pc:docMk/>
            <pc:sldMk cId="2750822702" sldId="264"/>
            <ac:picMk id="6" creationId="{79027C34-608B-A32B-50D6-FB4705161BF5}"/>
          </ac:picMkLst>
        </pc:picChg>
        <pc:picChg chg="add del mod">
          <ac:chgData name="子敬 林" userId="c079aefa87dfea6a" providerId="LiveId" clId="{A615986A-7F43-4AC7-A330-3EA71C121793}" dt="2022-11-30T02:50:12.796" v="5592" actId="478"/>
          <ac:picMkLst>
            <pc:docMk/>
            <pc:sldMk cId="2750822702" sldId="264"/>
            <ac:picMk id="8" creationId="{D8431D56-BBE7-B326-4293-FCD19FD7E5F2}"/>
          </ac:picMkLst>
        </pc:picChg>
        <pc:picChg chg="add mod">
          <ac:chgData name="子敬 林" userId="c079aefa87dfea6a" providerId="LiveId" clId="{A615986A-7F43-4AC7-A330-3EA71C121793}" dt="2022-11-30T02:50:25.464" v="5599" actId="14100"/>
          <ac:picMkLst>
            <pc:docMk/>
            <pc:sldMk cId="2750822702" sldId="264"/>
            <ac:picMk id="10" creationId="{7314DF2E-A752-DE09-60E2-E4630ECA1F4D}"/>
          </ac:picMkLst>
        </pc:picChg>
      </pc:sldChg>
      <pc:sldChg chg="addSp delSp modSp add mod modNotesTx">
        <pc:chgData name="子敬 林" userId="c079aefa87dfea6a" providerId="LiveId" clId="{A615986A-7F43-4AC7-A330-3EA71C121793}" dt="2022-12-22T02:53:23.190" v="11602" actId="20577"/>
        <pc:sldMkLst>
          <pc:docMk/>
          <pc:sldMk cId="973210505" sldId="265"/>
        </pc:sldMkLst>
        <pc:spChg chg="del mod">
          <ac:chgData name="子敬 林" userId="c079aefa87dfea6a" providerId="LiveId" clId="{A615986A-7F43-4AC7-A330-3EA71C121793}" dt="2022-11-30T02:50:52.994" v="5607" actId="22"/>
          <ac:spMkLst>
            <pc:docMk/>
            <pc:sldMk cId="973210505" sldId="265"/>
            <ac:spMk id="3" creationId="{5E0408C1-3DEA-B610-7EEA-DC10ADD9E049}"/>
          </ac:spMkLst>
        </pc:spChg>
        <pc:spChg chg="add mod">
          <ac:chgData name="子敬 林" userId="c079aefa87dfea6a" providerId="LiveId" clId="{A615986A-7F43-4AC7-A330-3EA71C121793}" dt="2022-11-30T02:55:13.884" v="5681" actId="122"/>
          <ac:spMkLst>
            <pc:docMk/>
            <pc:sldMk cId="973210505" sldId="265"/>
            <ac:spMk id="9" creationId="{A00F706C-08E7-A151-EFF2-605ED24524E3}"/>
          </ac:spMkLst>
        </pc:spChg>
        <pc:spChg chg="add mod">
          <ac:chgData name="子敬 林" userId="c079aefa87dfea6a" providerId="LiveId" clId="{A615986A-7F43-4AC7-A330-3EA71C121793}" dt="2022-11-30T02:55:12.126" v="5680" actId="122"/>
          <ac:spMkLst>
            <pc:docMk/>
            <pc:sldMk cId="973210505" sldId="265"/>
            <ac:spMk id="11" creationId="{47515D9C-139D-4B48-1D10-2ACCA5E0B58E}"/>
          </ac:spMkLst>
        </pc:spChg>
        <pc:picChg chg="add mod">
          <ac:chgData name="子敬 林" userId="c079aefa87dfea6a" providerId="LiveId" clId="{A615986A-7F43-4AC7-A330-3EA71C121793}" dt="2022-11-30T02:53:13.847" v="5649" actId="1076"/>
          <ac:picMkLst>
            <pc:docMk/>
            <pc:sldMk cId="973210505" sldId="265"/>
            <ac:picMk id="5" creationId="{07149C49-B6D6-C976-5999-C0D4536B9309}"/>
          </ac:picMkLst>
        </pc:picChg>
        <pc:picChg chg="del">
          <ac:chgData name="子敬 林" userId="c079aefa87dfea6a" providerId="LiveId" clId="{A615986A-7F43-4AC7-A330-3EA71C121793}" dt="2022-11-30T02:50:34.648" v="5604" actId="478"/>
          <ac:picMkLst>
            <pc:docMk/>
            <pc:sldMk cId="973210505" sldId="265"/>
            <ac:picMk id="6" creationId="{79027C34-608B-A32B-50D6-FB4705161BF5}"/>
          </ac:picMkLst>
        </pc:picChg>
        <pc:picChg chg="add mod ord">
          <ac:chgData name="子敬 林" userId="c079aefa87dfea6a" providerId="LiveId" clId="{A615986A-7F43-4AC7-A330-3EA71C121793}" dt="2022-11-30T02:53:10.697" v="5648" actId="1076"/>
          <ac:picMkLst>
            <pc:docMk/>
            <pc:sldMk cId="973210505" sldId="265"/>
            <ac:picMk id="8" creationId="{7F9C4681-02D9-3B32-D7F0-E50C0E04AD03}"/>
          </ac:picMkLst>
        </pc:picChg>
        <pc:picChg chg="del">
          <ac:chgData name="子敬 林" userId="c079aefa87dfea6a" providerId="LiveId" clId="{A615986A-7F43-4AC7-A330-3EA71C121793}" dt="2022-11-30T02:50:30.238" v="5601" actId="21"/>
          <ac:picMkLst>
            <pc:docMk/>
            <pc:sldMk cId="973210505" sldId="265"/>
            <ac:picMk id="10" creationId="{7314DF2E-A752-DE09-60E2-E4630ECA1F4D}"/>
          </ac:picMkLst>
        </pc:picChg>
      </pc:sldChg>
      <pc:sldChg chg="addSp delSp modSp add mod">
        <pc:chgData name="子敬 林" userId="c079aefa87dfea6a" providerId="LiveId" clId="{A615986A-7F43-4AC7-A330-3EA71C121793}" dt="2022-11-30T04:08:05.629" v="5760" actId="478"/>
        <pc:sldMkLst>
          <pc:docMk/>
          <pc:sldMk cId="2962158473" sldId="266"/>
        </pc:sldMkLst>
        <pc:spChg chg="mod">
          <ac:chgData name="子敬 林" userId="c079aefa87dfea6a" providerId="LiveId" clId="{A615986A-7F43-4AC7-A330-3EA71C121793}" dt="2022-11-30T03:51:35.551" v="5757" actId="20577"/>
          <ac:spMkLst>
            <pc:docMk/>
            <pc:sldMk cId="2962158473" sldId="266"/>
            <ac:spMk id="2" creationId="{D30FF870-328C-5C80-E70F-E92D3C9434F8}"/>
          </ac:spMkLst>
        </pc:spChg>
        <pc:spChg chg="del mod">
          <ac:chgData name="子敬 林" userId="c079aefa87dfea6a" providerId="LiveId" clId="{A615986A-7F43-4AC7-A330-3EA71C121793}" dt="2022-11-30T03:51:22.460" v="5743"/>
          <ac:spMkLst>
            <pc:docMk/>
            <pc:sldMk cId="2962158473" sldId="266"/>
            <ac:spMk id="3" creationId="{5E0408C1-3DEA-B610-7EEA-DC10ADD9E049}"/>
          </ac:spMkLst>
        </pc:spChg>
        <pc:picChg chg="add mod">
          <ac:chgData name="子敬 林" userId="c079aefa87dfea6a" providerId="LiveId" clId="{A615986A-7F43-4AC7-A330-3EA71C121793}" dt="2022-11-30T03:51:22.460" v="5743"/>
          <ac:picMkLst>
            <pc:docMk/>
            <pc:sldMk cId="2962158473" sldId="266"/>
            <ac:picMk id="5" creationId="{E76D34E0-4FC1-54A3-DD99-36281617AC15}"/>
          </ac:picMkLst>
        </pc:picChg>
        <pc:picChg chg="add del">
          <ac:chgData name="子敬 林" userId="c079aefa87dfea6a" providerId="LiveId" clId="{A615986A-7F43-4AC7-A330-3EA71C121793}" dt="2022-11-30T04:08:05.629" v="5760" actId="478"/>
          <ac:picMkLst>
            <pc:docMk/>
            <pc:sldMk cId="2962158473" sldId="266"/>
            <ac:picMk id="7" creationId="{237970CE-B3F8-892D-6718-AEC6210F07E8}"/>
          </ac:picMkLst>
        </pc:picChg>
        <pc:picChg chg="del">
          <ac:chgData name="子敬 林" userId="c079aefa87dfea6a" providerId="LiveId" clId="{A615986A-7F43-4AC7-A330-3EA71C121793}" dt="2022-11-30T03:51:21.888" v="5742" actId="21"/>
          <ac:picMkLst>
            <pc:docMk/>
            <pc:sldMk cId="2962158473" sldId="266"/>
            <ac:picMk id="8" creationId="{CD0CD1F4-BEB8-7733-8278-8899318D9A83}"/>
          </ac:picMkLst>
        </pc:picChg>
      </pc:sldChg>
      <pc:sldChg chg="addSp delSp modSp add mod ord modNotesTx">
        <pc:chgData name="子敬 林" userId="c079aefa87dfea6a" providerId="LiveId" clId="{A615986A-7F43-4AC7-A330-3EA71C121793}" dt="2022-12-13T05:17:23.574" v="6791" actId="20577"/>
        <pc:sldMkLst>
          <pc:docMk/>
          <pc:sldMk cId="3261627296" sldId="267"/>
        </pc:sldMkLst>
        <pc:spChg chg="mod">
          <ac:chgData name="子敬 林" userId="c079aefa87dfea6a" providerId="LiveId" clId="{A615986A-7F43-4AC7-A330-3EA71C121793}" dt="2022-11-30T04:08:25.593" v="5781" actId="20577"/>
          <ac:spMkLst>
            <pc:docMk/>
            <pc:sldMk cId="3261627296" sldId="267"/>
            <ac:spMk id="2" creationId="{D30FF870-328C-5C80-E70F-E92D3C9434F8}"/>
          </ac:spMkLst>
        </pc:spChg>
        <pc:spChg chg="add del mod">
          <ac:chgData name="子敬 林" userId="c079aefa87dfea6a" providerId="LiveId" clId="{A615986A-7F43-4AC7-A330-3EA71C121793}" dt="2022-11-30T04:08:13.804" v="5762" actId="478"/>
          <ac:spMkLst>
            <pc:docMk/>
            <pc:sldMk cId="3261627296" sldId="267"/>
            <ac:spMk id="6" creationId="{88C11A73-6CE8-2AC6-F61F-1B1303598081}"/>
          </ac:spMkLst>
        </pc:spChg>
        <pc:spChg chg="add del mod">
          <ac:chgData name="子敬 林" userId="c079aefa87dfea6a" providerId="LiveId" clId="{A615986A-7F43-4AC7-A330-3EA71C121793}" dt="2022-11-30T04:08:18.111" v="5765"/>
          <ac:spMkLst>
            <pc:docMk/>
            <pc:sldMk cId="3261627296" sldId="267"/>
            <ac:spMk id="9" creationId="{98ED5012-B735-E19D-6AF0-A8238E7DE8EF}"/>
          </ac:spMkLst>
        </pc:spChg>
        <pc:picChg chg="add del">
          <ac:chgData name="子敬 林" userId="c079aefa87dfea6a" providerId="LiveId" clId="{A615986A-7F43-4AC7-A330-3EA71C121793}" dt="2022-11-30T04:08:16.883" v="5764" actId="478"/>
          <ac:picMkLst>
            <pc:docMk/>
            <pc:sldMk cId="3261627296" sldId="267"/>
            <ac:picMk id="5" creationId="{E76D34E0-4FC1-54A3-DD99-36281617AC15}"/>
          </ac:picMkLst>
        </pc:picChg>
        <pc:picChg chg="del">
          <ac:chgData name="子敬 林" userId="c079aefa87dfea6a" providerId="LiveId" clId="{A615986A-7F43-4AC7-A330-3EA71C121793}" dt="2022-11-30T04:08:15.424" v="5763" actId="21"/>
          <ac:picMkLst>
            <pc:docMk/>
            <pc:sldMk cId="3261627296" sldId="267"/>
            <ac:picMk id="7" creationId="{237970CE-B3F8-892D-6718-AEC6210F07E8}"/>
          </ac:picMkLst>
        </pc:picChg>
        <pc:picChg chg="add mod">
          <ac:chgData name="子敬 林" userId="c079aefa87dfea6a" providerId="LiveId" clId="{A615986A-7F43-4AC7-A330-3EA71C121793}" dt="2022-11-30T04:08:18.111" v="5765"/>
          <ac:picMkLst>
            <pc:docMk/>
            <pc:sldMk cId="3261627296" sldId="267"/>
            <ac:picMk id="10" creationId="{720E82F9-A032-E005-973B-E15B000CEC41}"/>
          </ac:picMkLst>
        </pc:picChg>
      </pc:sldChg>
      <pc:sldChg chg="addSp delSp modSp add mod modNotesTx">
        <pc:chgData name="子敬 林" userId="c079aefa87dfea6a" providerId="LiveId" clId="{A615986A-7F43-4AC7-A330-3EA71C121793}" dt="2022-12-22T02:59:49.474" v="11758"/>
        <pc:sldMkLst>
          <pc:docMk/>
          <pc:sldMk cId="3983949244" sldId="268"/>
        </pc:sldMkLst>
        <pc:spChg chg="mod">
          <ac:chgData name="子敬 林" userId="c079aefa87dfea6a" providerId="LiveId" clId="{A615986A-7F43-4AC7-A330-3EA71C121793}" dt="2022-12-22T02:59:49.474" v="11758"/>
          <ac:spMkLst>
            <pc:docMk/>
            <pc:sldMk cId="3983949244" sldId="268"/>
            <ac:spMk id="2" creationId="{D30FF870-328C-5C80-E70F-E92D3C9434F8}"/>
          </ac:spMkLst>
        </pc:spChg>
        <pc:spChg chg="add mod">
          <ac:chgData name="子敬 林" userId="c079aefa87dfea6a" providerId="LiveId" clId="{A615986A-7F43-4AC7-A330-3EA71C121793}" dt="2022-12-22T02:33:41.620" v="11364" actId="20577"/>
          <ac:spMkLst>
            <pc:docMk/>
            <pc:sldMk cId="3983949244" sldId="268"/>
            <ac:spMk id="3" creationId="{838BB037-367A-1C55-E8F1-24B314683A42}"/>
          </ac:spMkLst>
        </pc:spChg>
        <pc:spChg chg="add del mod">
          <ac:chgData name="子敬 林" userId="c079aefa87dfea6a" providerId="LiveId" clId="{A615986A-7F43-4AC7-A330-3EA71C121793}" dt="2022-11-30T04:39:19.065" v="5838" actId="22"/>
          <ac:spMkLst>
            <pc:docMk/>
            <pc:sldMk cId="3983949244" sldId="268"/>
            <ac:spMk id="5" creationId="{0AF7BBC4-FCE1-B76B-4896-3D59591DAE9F}"/>
          </ac:spMkLst>
        </pc:spChg>
        <pc:picChg chg="add del">
          <ac:chgData name="子敬 林" userId="c079aefa87dfea6a" providerId="LiveId" clId="{A615986A-7F43-4AC7-A330-3EA71C121793}" dt="2022-12-13T05:36:16.254" v="6856" actId="22"/>
          <ac:picMkLst>
            <pc:docMk/>
            <pc:sldMk cId="3983949244" sldId="268"/>
            <ac:picMk id="6" creationId="{A360C48C-E99A-5DA7-E25B-182B9E71FDF3}"/>
          </ac:picMkLst>
        </pc:picChg>
        <pc:picChg chg="add del mod">
          <ac:chgData name="子敬 林" userId="c079aefa87dfea6a" providerId="LiveId" clId="{A615986A-7F43-4AC7-A330-3EA71C121793}" dt="2022-11-30T04:35:08.022" v="5830" actId="478"/>
          <ac:picMkLst>
            <pc:docMk/>
            <pc:sldMk cId="3983949244" sldId="268"/>
            <ac:picMk id="7" creationId="{27C2E5E8-34FA-D4E7-BA6A-486509504123}"/>
          </ac:picMkLst>
        </pc:picChg>
        <pc:picChg chg="add del mod">
          <ac:chgData name="子敬 林" userId="c079aefa87dfea6a" providerId="LiveId" clId="{A615986A-7F43-4AC7-A330-3EA71C121793}" dt="2022-11-30T04:35:13.655" v="5834" actId="22"/>
          <ac:picMkLst>
            <pc:docMk/>
            <pc:sldMk cId="3983949244" sldId="268"/>
            <ac:picMk id="9" creationId="{46174E76-C16F-731E-8063-9392436B9D57}"/>
          </ac:picMkLst>
        </pc:picChg>
        <pc:picChg chg="del mod">
          <ac:chgData name="子敬 林" userId="c079aefa87dfea6a" providerId="LiveId" clId="{A615986A-7F43-4AC7-A330-3EA71C121793}" dt="2022-11-30T04:29:15.552" v="5827" actId="478"/>
          <ac:picMkLst>
            <pc:docMk/>
            <pc:sldMk cId="3983949244" sldId="268"/>
            <ac:picMk id="10" creationId="{720E82F9-A032-E005-973B-E15B000CEC41}"/>
          </ac:picMkLst>
        </pc:picChg>
        <pc:picChg chg="add mod">
          <ac:chgData name="子敬 林" userId="c079aefa87dfea6a" providerId="LiveId" clId="{A615986A-7F43-4AC7-A330-3EA71C121793}" dt="2022-11-30T04:39:59.311" v="5847" actId="1076"/>
          <ac:picMkLst>
            <pc:docMk/>
            <pc:sldMk cId="3983949244" sldId="268"/>
            <ac:picMk id="12" creationId="{DA88F020-1981-C75F-3B39-821641AC9F25}"/>
          </ac:picMkLst>
        </pc:picChg>
        <pc:picChg chg="add mod ord">
          <ac:chgData name="子敬 林" userId="c079aefa87dfea6a" providerId="LiveId" clId="{A615986A-7F43-4AC7-A330-3EA71C121793}" dt="2022-11-30T04:39:41.167" v="5846" actId="1076"/>
          <ac:picMkLst>
            <pc:docMk/>
            <pc:sldMk cId="3983949244" sldId="268"/>
            <ac:picMk id="14" creationId="{20EF88B3-F8E8-DD4F-9E28-4B46F3D15B7F}"/>
          </ac:picMkLst>
        </pc:picChg>
      </pc:sldChg>
      <pc:sldChg chg="modSp new mod ord modNotesTx">
        <pc:chgData name="子敬 林" userId="c079aefa87dfea6a" providerId="LiveId" clId="{A615986A-7F43-4AC7-A330-3EA71C121793}" dt="2022-12-21T10:47:31.661" v="9394" actId="20577"/>
        <pc:sldMkLst>
          <pc:docMk/>
          <pc:sldMk cId="13324048" sldId="269"/>
        </pc:sldMkLst>
        <pc:spChg chg="mod">
          <ac:chgData name="子敬 林" userId="c079aefa87dfea6a" providerId="LiveId" clId="{A615986A-7F43-4AC7-A330-3EA71C121793}" dt="2022-12-13T03:27:43.124" v="5869"/>
          <ac:spMkLst>
            <pc:docMk/>
            <pc:sldMk cId="13324048" sldId="269"/>
            <ac:spMk id="2" creationId="{9FE55318-45D0-CA61-1DC5-48EBD10A0C2D}"/>
          </ac:spMkLst>
        </pc:spChg>
        <pc:spChg chg="mod">
          <ac:chgData name="子敬 林" userId="c079aefa87dfea6a" providerId="LiveId" clId="{A615986A-7F43-4AC7-A330-3EA71C121793}" dt="2022-12-21T10:35:51.171" v="8984" actId="20577"/>
          <ac:spMkLst>
            <pc:docMk/>
            <pc:sldMk cId="13324048" sldId="269"/>
            <ac:spMk id="3" creationId="{6418D1D1-4FEE-6A3E-2F04-366257B16D52}"/>
          </ac:spMkLst>
        </pc:spChg>
      </pc:sldChg>
      <pc:sldChg chg="addSp delSp modSp add mod">
        <pc:chgData name="子敬 林" userId="c079aefa87dfea6a" providerId="LiveId" clId="{A615986A-7F43-4AC7-A330-3EA71C121793}" dt="2022-12-22T02:44:09.706" v="11365" actId="20577"/>
        <pc:sldMkLst>
          <pc:docMk/>
          <pc:sldMk cId="3131419927" sldId="270"/>
        </pc:sldMkLst>
        <pc:spChg chg="mod">
          <ac:chgData name="子敬 林" userId="c079aefa87dfea6a" providerId="LiveId" clId="{A615986A-7F43-4AC7-A330-3EA71C121793}" dt="2022-12-18T06:18:26.160" v="7302" actId="20577"/>
          <ac:spMkLst>
            <pc:docMk/>
            <pc:sldMk cId="3131419927" sldId="270"/>
            <ac:spMk id="2" creationId="{D30FF870-328C-5C80-E70F-E92D3C9434F8}"/>
          </ac:spMkLst>
        </pc:spChg>
        <pc:spChg chg="add mod">
          <ac:chgData name="子敬 林" userId="c079aefa87dfea6a" providerId="LiveId" clId="{A615986A-7F43-4AC7-A330-3EA71C121793}" dt="2022-12-22T02:44:09.706" v="11365" actId="20577"/>
          <ac:spMkLst>
            <pc:docMk/>
            <pc:sldMk cId="3131419927" sldId="270"/>
            <ac:spMk id="5" creationId="{33CB5C45-7369-226D-4156-20234CC4C7E2}"/>
          </ac:spMkLst>
        </pc:spChg>
        <pc:picChg chg="del">
          <ac:chgData name="子敬 林" userId="c079aefa87dfea6a" providerId="LiveId" clId="{A615986A-7F43-4AC7-A330-3EA71C121793}" dt="2022-12-13T03:46:21.291" v="6210" actId="478"/>
          <ac:picMkLst>
            <pc:docMk/>
            <pc:sldMk cId="3131419927" sldId="270"/>
            <ac:picMk id="12" creationId="{DA88F020-1981-C75F-3B39-821641AC9F25}"/>
          </ac:picMkLst>
        </pc:picChg>
        <pc:picChg chg="del">
          <ac:chgData name="子敬 林" userId="c079aefa87dfea6a" providerId="LiveId" clId="{A615986A-7F43-4AC7-A330-3EA71C121793}" dt="2022-12-13T03:46:22.118" v="6211" actId="478"/>
          <ac:picMkLst>
            <pc:docMk/>
            <pc:sldMk cId="3131419927" sldId="270"/>
            <ac:picMk id="14" creationId="{20EF88B3-F8E8-DD4F-9E28-4B46F3D15B7F}"/>
          </ac:picMkLst>
        </pc:picChg>
      </pc:sldChg>
      <pc:sldChg chg="addSp delSp modSp new mod">
        <pc:chgData name="子敬 林" userId="c079aefa87dfea6a" providerId="LiveId" clId="{A615986A-7F43-4AC7-A330-3EA71C121793}" dt="2022-12-13T05:42:01.736" v="6906" actId="1076"/>
        <pc:sldMkLst>
          <pc:docMk/>
          <pc:sldMk cId="2771899006" sldId="271"/>
        </pc:sldMkLst>
        <pc:spChg chg="mod">
          <ac:chgData name="子敬 林" userId="c079aefa87dfea6a" providerId="LiveId" clId="{A615986A-7F43-4AC7-A330-3EA71C121793}" dt="2022-12-13T05:36:25.032" v="6859"/>
          <ac:spMkLst>
            <pc:docMk/>
            <pc:sldMk cId="2771899006" sldId="271"/>
            <ac:spMk id="2" creationId="{4AFF570A-BA6D-F5E5-DEA7-8D70637F10CA}"/>
          </ac:spMkLst>
        </pc:spChg>
        <pc:spChg chg="del">
          <ac:chgData name="子敬 林" userId="c079aefa87dfea6a" providerId="LiveId" clId="{A615986A-7F43-4AC7-A330-3EA71C121793}" dt="2022-12-13T05:36:19.684" v="6858" actId="22"/>
          <ac:spMkLst>
            <pc:docMk/>
            <pc:sldMk cId="2771899006" sldId="271"/>
            <ac:spMk id="3" creationId="{A515ABC4-ADB1-6F7B-2684-44D6FFD0449A}"/>
          </ac:spMkLst>
        </pc:spChg>
        <pc:spChg chg="mod">
          <ac:chgData name="子敬 林" userId="c079aefa87dfea6a" providerId="LiveId" clId="{A615986A-7F43-4AC7-A330-3EA71C121793}" dt="2022-12-13T05:42:01.736" v="6906" actId="1076"/>
          <ac:spMkLst>
            <pc:docMk/>
            <pc:sldMk cId="2771899006" sldId="271"/>
            <ac:spMk id="4" creationId="{57B9C74B-9B53-057B-8329-86B8ACED214C}"/>
          </ac:spMkLst>
        </pc:spChg>
        <pc:spChg chg="add del mod">
          <ac:chgData name="子敬 林" userId="c079aefa87dfea6a" providerId="LiveId" clId="{A615986A-7F43-4AC7-A330-3EA71C121793}" dt="2022-12-13T05:36:59.943" v="6864" actId="478"/>
          <ac:spMkLst>
            <pc:docMk/>
            <pc:sldMk cId="2771899006" sldId="271"/>
            <ac:spMk id="8" creationId="{2BCEB457-3C9F-4A8E-93E5-163822EA33FE}"/>
          </ac:spMkLst>
        </pc:spChg>
        <pc:spChg chg="add del mod">
          <ac:chgData name="子敬 林" userId="c079aefa87dfea6a" providerId="LiveId" clId="{A615986A-7F43-4AC7-A330-3EA71C121793}" dt="2022-12-13T05:40:37.109" v="6885" actId="22"/>
          <ac:spMkLst>
            <pc:docMk/>
            <pc:sldMk cId="2771899006" sldId="271"/>
            <ac:spMk id="12" creationId="{28D93DA9-30FD-CD2A-B405-C0F011E85E54}"/>
          </ac:spMkLst>
        </pc:spChg>
        <pc:picChg chg="add del mod ord">
          <ac:chgData name="子敬 林" userId="c079aefa87dfea6a" providerId="LiveId" clId="{A615986A-7F43-4AC7-A330-3EA71C121793}" dt="2022-12-13T05:40:27.928" v="6884" actId="478"/>
          <ac:picMkLst>
            <pc:docMk/>
            <pc:sldMk cId="2771899006" sldId="271"/>
            <ac:picMk id="6" creationId="{7117B151-DCE2-F9BB-BD0F-45B57A2E75FA}"/>
          </ac:picMkLst>
        </pc:picChg>
        <pc:picChg chg="add del mod ord">
          <ac:chgData name="子敬 林" userId="c079aefa87dfea6a" providerId="LiveId" clId="{A615986A-7F43-4AC7-A330-3EA71C121793}" dt="2022-12-13T05:36:52.615" v="6863" actId="22"/>
          <ac:picMkLst>
            <pc:docMk/>
            <pc:sldMk cId="2771899006" sldId="271"/>
            <ac:picMk id="10" creationId="{745BEB70-CE93-5FFB-A79E-E3829D63E854}"/>
          </ac:picMkLst>
        </pc:picChg>
        <pc:picChg chg="add mod ord">
          <ac:chgData name="子敬 林" userId="c079aefa87dfea6a" providerId="LiveId" clId="{A615986A-7F43-4AC7-A330-3EA71C121793}" dt="2022-12-13T05:41:59.877" v="6905" actId="1076"/>
          <ac:picMkLst>
            <pc:docMk/>
            <pc:sldMk cId="2771899006" sldId="271"/>
            <ac:picMk id="14" creationId="{3DCC7914-6DE2-CA77-93E0-53D5CC023570}"/>
          </ac:picMkLst>
        </pc:picChg>
        <pc:picChg chg="add mod">
          <ac:chgData name="子敬 林" userId="c079aefa87dfea6a" providerId="LiveId" clId="{A615986A-7F43-4AC7-A330-3EA71C121793}" dt="2022-12-13T05:41:42.722" v="6901" actId="1076"/>
          <ac:picMkLst>
            <pc:docMk/>
            <pc:sldMk cId="2771899006" sldId="271"/>
            <ac:picMk id="16" creationId="{8DD21598-9DB9-6F31-AFC0-0040419238A1}"/>
          </ac:picMkLst>
        </pc:picChg>
        <pc:picChg chg="add mod">
          <ac:chgData name="子敬 林" userId="c079aefa87dfea6a" providerId="LiveId" clId="{A615986A-7F43-4AC7-A330-3EA71C121793}" dt="2022-12-13T05:41:54.818" v="6904" actId="1076"/>
          <ac:picMkLst>
            <pc:docMk/>
            <pc:sldMk cId="2771899006" sldId="271"/>
            <ac:picMk id="18" creationId="{91892B3C-5578-0E90-A8B6-3819C9BB5BFE}"/>
          </ac:picMkLst>
        </pc:picChg>
      </pc:sldChg>
      <pc:sldChg chg="addSp delSp modSp add mod modNotesTx">
        <pc:chgData name="子敬 林" userId="c079aefa87dfea6a" providerId="LiveId" clId="{A615986A-7F43-4AC7-A330-3EA71C121793}" dt="2022-12-22T03:00:10.940" v="11766" actId="478"/>
        <pc:sldMkLst>
          <pc:docMk/>
          <pc:sldMk cId="2986166832" sldId="272"/>
        </pc:sldMkLst>
        <pc:spChg chg="mod">
          <ac:chgData name="子敬 林" userId="c079aefa87dfea6a" providerId="LiveId" clId="{A615986A-7F43-4AC7-A330-3EA71C121793}" dt="2022-12-22T03:00:01.384" v="11764"/>
          <ac:spMkLst>
            <pc:docMk/>
            <pc:sldMk cId="2986166832" sldId="272"/>
            <ac:spMk id="2" creationId="{4AFF570A-BA6D-F5E5-DEA7-8D70637F10CA}"/>
          </ac:spMkLst>
        </pc:spChg>
        <pc:spChg chg="add del mod">
          <ac:chgData name="子敬 林" userId="c079aefa87dfea6a" providerId="LiveId" clId="{A615986A-7F43-4AC7-A330-3EA71C121793}" dt="2022-12-22T03:00:10.940" v="11766" actId="478"/>
          <ac:spMkLst>
            <pc:docMk/>
            <pc:sldMk cId="2986166832" sldId="272"/>
            <ac:spMk id="5" creationId="{079833E6-41F7-FB70-684A-4BA84311E3B8}"/>
          </ac:spMkLst>
        </pc:spChg>
        <pc:spChg chg="add del mod">
          <ac:chgData name="子敬 林" userId="c079aefa87dfea6a" providerId="LiveId" clId="{A615986A-7F43-4AC7-A330-3EA71C121793}" dt="2022-12-13T05:37:36.577" v="6868" actId="22"/>
          <ac:spMkLst>
            <pc:docMk/>
            <pc:sldMk cId="2986166832" sldId="272"/>
            <ac:spMk id="5" creationId="{DF59F0EE-CA98-4F45-1BAE-2E5218406D20}"/>
          </ac:spMkLst>
        </pc:spChg>
        <pc:picChg chg="del">
          <ac:chgData name="子敬 林" userId="c079aefa87dfea6a" providerId="LiveId" clId="{A615986A-7F43-4AC7-A330-3EA71C121793}" dt="2022-12-13T05:37:35.562" v="6867" actId="478"/>
          <ac:picMkLst>
            <pc:docMk/>
            <pc:sldMk cId="2986166832" sldId="272"/>
            <ac:picMk id="6" creationId="{7117B151-DCE2-F9BB-BD0F-45B57A2E75FA}"/>
          </ac:picMkLst>
        </pc:picChg>
        <pc:picChg chg="add del mod ord">
          <ac:chgData name="子敬 林" userId="c079aefa87dfea6a" providerId="LiveId" clId="{A615986A-7F43-4AC7-A330-3EA71C121793}" dt="2022-12-22T03:00:10.940" v="11766" actId="478"/>
          <ac:picMkLst>
            <pc:docMk/>
            <pc:sldMk cId="2986166832" sldId="272"/>
            <ac:picMk id="8" creationId="{15DF99F5-9657-741B-2494-B80C57BB536D}"/>
          </ac:picMkLst>
        </pc:picChg>
        <pc:picChg chg="add mod">
          <ac:chgData name="子敬 林" userId="c079aefa87dfea6a" providerId="LiveId" clId="{A615986A-7F43-4AC7-A330-3EA71C121793}" dt="2022-12-13T05:38:26.345" v="6881" actId="1076"/>
          <ac:picMkLst>
            <pc:docMk/>
            <pc:sldMk cId="2986166832" sldId="272"/>
            <ac:picMk id="10" creationId="{FB51981B-779D-3621-16F0-E44D04A8CA83}"/>
          </ac:picMkLst>
        </pc:picChg>
        <pc:picChg chg="add mod">
          <ac:chgData name="子敬 林" userId="c079aefa87dfea6a" providerId="LiveId" clId="{A615986A-7F43-4AC7-A330-3EA71C121793}" dt="2022-12-13T05:38:30.996" v="6882" actId="1076"/>
          <ac:picMkLst>
            <pc:docMk/>
            <pc:sldMk cId="2986166832" sldId="272"/>
            <ac:picMk id="12" creationId="{FA513F23-D1CE-727A-B058-1E4F0311EA83}"/>
          </ac:picMkLst>
        </pc:picChg>
      </pc:sldChg>
      <pc:sldChg chg="add del">
        <pc:chgData name="子敬 林" userId="c079aefa87dfea6a" providerId="LiveId" clId="{A615986A-7F43-4AC7-A330-3EA71C121793}" dt="2022-12-13T05:37:01.680" v="6865"/>
        <pc:sldMkLst>
          <pc:docMk/>
          <pc:sldMk cId="3127041820" sldId="272"/>
        </pc:sldMkLst>
      </pc:sldChg>
      <pc:sldChg chg="addSp delSp modSp add mod">
        <pc:chgData name="子敬 林" userId="c079aefa87dfea6a" providerId="LiveId" clId="{A615986A-7F43-4AC7-A330-3EA71C121793}" dt="2022-12-21T10:50:10.367" v="9444" actId="1076"/>
        <pc:sldMkLst>
          <pc:docMk/>
          <pc:sldMk cId="2460480310" sldId="273"/>
        </pc:sldMkLst>
        <pc:spChg chg="mod">
          <ac:chgData name="子敬 林" userId="c079aefa87dfea6a" providerId="LiveId" clId="{A615986A-7F43-4AC7-A330-3EA71C121793}" dt="2022-12-21T10:48:52.515" v="9433" actId="20577"/>
          <ac:spMkLst>
            <pc:docMk/>
            <pc:sldMk cId="2460480310" sldId="273"/>
            <ac:spMk id="2" creationId="{D30FF870-328C-5C80-E70F-E92D3C9434F8}"/>
          </ac:spMkLst>
        </pc:spChg>
        <pc:spChg chg="add del mod">
          <ac:chgData name="子敬 林" userId="c079aefa87dfea6a" providerId="LiveId" clId="{A615986A-7F43-4AC7-A330-3EA71C121793}" dt="2022-12-21T10:48:47.241" v="9429"/>
          <ac:spMkLst>
            <pc:docMk/>
            <pc:sldMk cId="2460480310" sldId="273"/>
            <ac:spMk id="6" creationId="{08F1B247-BA6A-67A0-FF44-BA2FAC8CB7E0}"/>
          </ac:spMkLst>
        </pc:spChg>
        <pc:picChg chg="del">
          <ac:chgData name="子敬 林" userId="c079aefa87dfea6a" providerId="LiveId" clId="{A615986A-7F43-4AC7-A330-3EA71C121793}" dt="2022-12-21T10:48:08.229" v="9396" actId="478"/>
          <ac:picMkLst>
            <pc:docMk/>
            <pc:sldMk cId="2460480310" sldId="273"/>
            <ac:picMk id="5" creationId="{E76D34E0-4FC1-54A3-DD99-36281617AC15}"/>
          </ac:picMkLst>
        </pc:picChg>
        <pc:picChg chg="add mod">
          <ac:chgData name="子敬 林" userId="c079aefa87dfea6a" providerId="LiveId" clId="{A615986A-7F43-4AC7-A330-3EA71C121793}" dt="2022-12-21T10:50:07.527" v="9443" actId="1076"/>
          <ac:picMkLst>
            <pc:docMk/>
            <pc:sldMk cId="2460480310" sldId="273"/>
            <ac:picMk id="1026" creationId="{3AF7D831-3F0D-803F-1EFC-A4507DBA74BF}"/>
          </ac:picMkLst>
        </pc:picChg>
        <pc:picChg chg="add mod">
          <ac:chgData name="子敬 林" userId="c079aefa87dfea6a" providerId="LiveId" clId="{A615986A-7F43-4AC7-A330-3EA71C121793}" dt="2022-12-21T10:50:10.367" v="9444" actId="1076"/>
          <ac:picMkLst>
            <pc:docMk/>
            <pc:sldMk cId="2460480310" sldId="273"/>
            <ac:picMk id="1028" creationId="{7A0F8C6B-CB12-C1C8-328D-DA999C8CEC22}"/>
          </ac:picMkLst>
        </pc:picChg>
      </pc:sldChg>
      <pc:sldChg chg="delSp modSp new mod">
        <pc:chgData name="子敬 林" userId="c079aefa87dfea6a" providerId="LiveId" clId="{A615986A-7F43-4AC7-A330-3EA71C121793}" dt="2022-12-22T02:18:25.631" v="11311" actId="14100"/>
        <pc:sldMkLst>
          <pc:docMk/>
          <pc:sldMk cId="2836073457" sldId="274"/>
        </pc:sldMkLst>
        <pc:spChg chg="mod">
          <ac:chgData name="子敬 林" userId="c079aefa87dfea6a" providerId="LiveId" clId="{A615986A-7F43-4AC7-A330-3EA71C121793}" dt="2022-12-22T02:18:25.631" v="11311" actId="14100"/>
          <ac:spMkLst>
            <pc:docMk/>
            <pc:sldMk cId="2836073457" sldId="274"/>
            <ac:spMk id="2" creationId="{61DA7664-101A-AC65-5A56-0DE8CDE8024D}"/>
          </ac:spMkLst>
        </pc:spChg>
        <pc:spChg chg="del">
          <ac:chgData name="子敬 林" userId="c079aefa87dfea6a" providerId="LiveId" clId="{A615986A-7F43-4AC7-A330-3EA71C121793}" dt="2022-12-22T02:18:12.954" v="11309" actId="478"/>
          <ac:spMkLst>
            <pc:docMk/>
            <pc:sldMk cId="2836073457" sldId="274"/>
            <ac:spMk id="3" creationId="{492ED8EF-9905-088C-D8B6-E013CDB47FE5}"/>
          </ac:spMkLst>
        </pc:spChg>
      </pc:sldChg>
      <pc:sldChg chg="addSp delSp modSp add mod">
        <pc:chgData name="子敬 林" userId="c079aefa87dfea6a" providerId="LiveId" clId="{A615986A-7F43-4AC7-A330-3EA71C121793}" dt="2022-12-22T02:21:17.948" v="11344" actId="20577"/>
        <pc:sldMkLst>
          <pc:docMk/>
          <pc:sldMk cId="475036791" sldId="275"/>
        </pc:sldMkLst>
        <pc:spChg chg="del mod">
          <ac:chgData name="子敬 林" userId="c079aefa87dfea6a" providerId="LiveId" clId="{A615986A-7F43-4AC7-A330-3EA71C121793}" dt="2022-12-22T02:19:40.178" v="11317"/>
          <ac:spMkLst>
            <pc:docMk/>
            <pc:sldMk cId="475036791" sldId="275"/>
            <ac:spMk id="3" creationId="{5E0408C1-3DEA-B610-7EEA-DC10ADD9E049}"/>
          </ac:spMkLst>
        </pc:spChg>
        <pc:spChg chg="add del mod">
          <ac:chgData name="子敬 林" userId="c079aefa87dfea6a" providerId="LiveId" clId="{A615986A-7F43-4AC7-A330-3EA71C121793}" dt="2022-12-22T02:20:30.133" v="11331"/>
          <ac:spMkLst>
            <pc:docMk/>
            <pc:sldMk cId="475036791" sldId="275"/>
            <ac:spMk id="5" creationId="{E5D9D4A4-BFE1-373F-F9D9-EEF0AAAD0478}"/>
          </ac:spMkLst>
        </pc:spChg>
        <pc:spChg chg="add mod">
          <ac:chgData name="子敬 林" userId="c079aefa87dfea6a" providerId="LiveId" clId="{A615986A-7F43-4AC7-A330-3EA71C121793}" dt="2022-12-22T02:21:16.300" v="11343" actId="20577"/>
          <ac:spMkLst>
            <pc:docMk/>
            <pc:sldMk cId="475036791" sldId="275"/>
            <ac:spMk id="6" creationId="{E84ACC1C-4777-2CA6-1A36-450808F98BC9}"/>
          </ac:spMkLst>
        </pc:spChg>
        <pc:spChg chg="add mod">
          <ac:chgData name="子敬 林" userId="c079aefa87dfea6a" providerId="LiveId" clId="{A615986A-7F43-4AC7-A330-3EA71C121793}" dt="2022-12-22T02:21:17.948" v="11344" actId="20577"/>
          <ac:spMkLst>
            <pc:docMk/>
            <pc:sldMk cId="475036791" sldId="275"/>
            <ac:spMk id="7" creationId="{0056086C-ABA1-A671-5BD0-A26A5B145BBE}"/>
          </ac:spMkLst>
        </pc:spChg>
        <pc:picChg chg="add mod">
          <ac:chgData name="子敬 林" userId="c079aefa87dfea6a" providerId="LiveId" clId="{A615986A-7F43-4AC7-A330-3EA71C121793}" dt="2022-12-22T02:20:14.585" v="11328" actId="1076"/>
          <ac:picMkLst>
            <pc:docMk/>
            <pc:sldMk cId="475036791" sldId="275"/>
            <ac:picMk id="2050" creationId="{CB8A336F-3E6A-48EB-BC4D-A4018942CBCE}"/>
          </ac:picMkLst>
        </pc:picChg>
        <pc:picChg chg="add mod">
          <ac:chgData name="子敬 林" userId="c079aefa87dfea6a" providerId="LiveId" clId="{A615986A-7F43-4AC7-A330-3EA71C121793}" dt="2022-12-22T02:20:00.091" v="11325" actId="1076"/>
          <ac:picMkLst>
            <pc:docMk/>
            <pc:sldMk cId="475036791" sldId="275"/>
            <ac:picMk id="2052" creationId="{C35527C6-8337-0766-4384-7ABB1D39155E}"/>
          </ac:picMkLst>
        </pc:picChg>
      </pc:sldChg>
      <pc:sldChg chg="addSp delSp modSp add mod ord modNotesTx">
        <pc:chgData name="子敬 林" userId="c079aefa87dfea6a" providerId="LiveId" clId="{A615986A-7F43-4AC7-A330-3EA71C121793}" dt="2022-12-22T03:04:32.369" v="12079" actId="20577"/>
        <pc:sldMkLst>
          <pc:docMk/>
          <pc:sldMk cId="293489503" sldId="276"/>
        </pc:sldMkLst>
        <pc:spChg chg="mod">
          <ac:chgData name="子敬 林" userId="c079aefa87dfea6a" providerId="LiveId" clId="{A615986A-7F43-4AC7-A330-3EA71C121793}" dt="2022-12-22T03:00:51.128" v="11782" actId="20577"/>
          <ac:spMkLst>
            <pc:docMk/>
            <pc:sldMk cId="293489503" sldId="276"/>
            <ac:spMk id="2" creationId="{4AFF570A-BA6D-F5E5-DEA7-8D70637F10CA}"/>
          </ac:spMkLst>
        </pc:spChg>
        <pc:spChg chg="add del mod">
          <ac:chgData name="子敬 林" userId="c079aefa87dfea6a" providerId="LiveId" clId="{A615986A-7F43-4AC7-A330-3EA71C121793}" dt="2022-12-22T03:00:39.423" v="11770"/>
          <ac:spMkLst>
            <pc:docMk/>
            <pc:sldMk cId="293489503" sldId="276"/>
            <ac:spMk id="5" creationId="{2475EC50-EC2A-BB29-878F-96FAB899DBFC}"/>
          </ac:spMkLst>
        </pc:spChg>
        <pc:picChg chg="del">
          <ac:chgData name="子敬 林" userId="c079aefa87dfea6a" providerId="LiveId" clId="{A615986A-7F43-4AC7-A330-3EA71C121793}" dt="2022-12-22T03:00:13.877" v="11767" actId="478"/>
          <ac:picMkLst>
            <pc:docMk/>
            <pc:sldMk cId="293489503" sldId="276"/>
            <ac:picMk id="8" creationId="{15DF99F5-9657-741B-2494-B80C57BB536D}"/>
          </ac:picMkLst>
        </pc:picChg>
        <pc:picChg chg="del">
          <ac:chgData name="子敬 林" userId="c079aefa87dfea6a" providerId="LiveId" clId="{A615986A-7F43-4AC7-A330-3EA71C121793}" dt="2022-12-22T03:00:42.028" v="11772" actId="478"/>
          <ac:picMkLst>
            <pc:docMk/>
            <pc:sldMk cId="293489503" sldId="276"/>
            <ac:picMk id="10" creationId="{FB51981B-779D-3621-16F0-E44D04A8CA83}"/>
          </ac:picMkLst>
        </pc:picChg>
        <pc:picChg chg="del">
          <ac:chgData name="子敬 林" userId="c079aefa87dfea6a" providerId="LiveId" clId="{A615986A-7F43-4AC7-A330-3EA71C121793}" dt="2022-12-22T03:00:40.964" v="11771" actId="478"/>
          <ac:picMkLst>
            <pc:docMk/>
            <pc:sldMk cId="293489503" sldId="276"/>
            <ac:picMk id="12" creationId="{FA513F23-D1CE-727A-B058-1E4F0311EA83}"/>
          </ac:picMkLst>
        </pc:picChg>
        <pc:picChg chg="add mod">
          <ac:chgData name="子敬 林" userId="c079aefa87dfea6a" providerId="LiveId" clId="{A615986A-7F43-4AC7-A330-3EA71C121793}" dt="2022-12-22T03:00:48.030" v="11776" actId="14100"/>
          <ac:picMkLst>
            <pc:docMk/>
            <pc:sldMk cId="293489503" sldId="276"/>
            <ac:picMk id="3074" creationId="{EEECB42F-E569-17B4-7C0B-4A19A61446D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3CF9896-DB28-1792-9B1D-506BEFF525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15B47A-E5D5-A032-D15F-9B11486F08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C74E-5751-4DB9-B82B-AD0A07DB480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AE733D-894A-1253-FB1E-A910B5BBE1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C75207-8F85-5FBC-F4D6-7C1F17647A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10C0E-12A4-436A-B982-97198ECA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3235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F2AC-5418-4000-BE73-83BDED968B85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03A79-4DEE-432B-A8BC-C668C8AF2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93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這篇論文的目標簡而言之就是要訓練出一個更輕量化，但效能好的</a:t>
            </a:r>
            <a:r>
              <a:rPr lang="en-US" altLang="zh-TW" dirty="0"/>
              <a:t>model</a:t>
            </a:r>
          </a:p>
          <a:p>
            <a:r>
              <a:rPr lang="zh-TW" altLang="en-US" dirty="0"/>
              <a:t>本文使用的機器學習模型是 </a:t>
            </a:r>
            <a:r>
              <a:rPr lang="en-US" altLang="zh-TW" dirty="0" err="1"/>
              <a:t>Depthwise</a:t>
            </a:r>
            <a:r>
              <a:rPr lang="en-US" altLang="zh-TW" dirty="0"/>
              <a:t> separable convolution </a:t>
            </a:r>
            <a:r>
              <a:rPr lang="zh-TW" altLang="en-US" dirty="0"/>
              <a:t>中文來講叫做深度可分離卷積 ，以</a:t>
            </a:r>
            <a:r>
              <a:rPr lang="en-US" altLang="zh-TW" dirty="0"/>
              <a:t> channel state information</a:t>
            </a:r>
            <a:r>
              <a:rPr lang="zh-TW" altLang="en-US" dirty="0"/>
              <a:t> 作為 </a:t>
            </a:r>
            <a:r>
              <a:rPr lang="en-US" altLang="zh-TW" dirty="0"/>
              <a:t>feature</a:t>
            </a:r>
            <a:r>
              <a:rPr lang="zh-TW" altLang="en-US" dirty="0"/>
              <a:t>，建立一個被動式的室內定位系統稱為 </a:t>
            </a:r>
            <a:r>
              <a:rPr lang="en-US" altLang="zh-TW" dirty="0"/>
              <a:t>DSCP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241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51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8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4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018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場警</a:t>
            </a:r>
            <a:r>
              <a:rPr lang="en-US" altLang="zh-TW" dirty="0"/>
              <a:t>1:</a:t>
            </a:r>
            <a:r>
              <a:rPr lang="zh-TW" altLang="en-US" dirty="0"/>
              <a:t> </a:t>
            </a:r>
            <a:r>
              <a:rPr lang="en-US" altLang="zh-TW" dirty="0"/>
              <a:t>1M</a:t>
            </a:r>
          </a:p>
          <a:p>
            <a:r>
              <a:rPr lang="zh-TW" altLang="en-US" dirty="0"/>
              <a:t>場警</a:t>
            </a:r>
            <a:r>
              <a:rPr lang="en-US" altLang="zh-TW" dirty="0"/>
              <a:t>2 </a:t>
            </a:r>
            <a:r>
              <a:rPr lang="zh-TW" altLang="en-US" dirty="0"/>
              <a:t>、</a:t>
            </a:r>
            <a:r>
              <a:rPr lang="en-US" altLang="zh-TW" dirty="0"/>
              <a:t>3:</a:t>
            </a:r>
            <a:r>
              <a:rPr lang="zh-TW" altLang="en-US" dirty="0"/>
              <a:t> </a:t>
            </a:r>
            <a:r>
              <a:rPr lang="en-US" altLang="zh-TW" dirty="0"/>
              <a:t>0.6M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31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 err="1">
                <a:effectLst/>
                <a:latin typeface="Times New Roman" panose="02020603050405020304" pitchFamily="18" charset="0"/>
              </a:rPr>
              <a:t>ConFi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: Convolutional Neural Networks Based Indoor Wi-Fi Localization Using Channel State Information. </a:t>
            </a:r>
          </a:p>
          <a:p>
            <a:r>
              <a:rPr lang="en-US" altLang="zh-TW" b="0" i="0" dirty="0" err="1">
                <a:effectLst/>
                <a:latin typeface="Times New Roman" panose="02020603050405020304" pitchFamily="18" charset="0"/>
              </a:rPr>
              <a:t>ConFi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 is the first CNN based model, and simulates </a:t>
            </a:r>
            <a:r>
              <a:rPr lang="en-US" altLang="zh-TW" dirty="0">
                <a:latin typeface="Times New Roman" panose="02020603050405020304" pitchFamily="18" charset="0"/>
              </a:rPr>
              <a:t>CSI matrix as RGB image</a:t>
            </a:r>
            <a:endParaRPr lang="en-US" altLang="zh-TW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PILC: Passive indoor localization based on convolutional neural networks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Basically PILC is same with </a:t>
            </a:r>
            <a:r>
              <a:rPr lang="en-US" altLang="zh-TW" dirty="0" err="1">
                <a:latin typeface="Times New Roman" panose="02020603050405020304" pitchFamily="18" charset="0"/>
              </a:rPr>
              <a:t>ConFi</a:t>
            </a:r>
            <a:r>
              <a:rPr lang="en-US" altLang="zh-TW" dirty="0">
                <a:latin typeface="Times New Roman" panose="02020603050405020304" pitchFamily="18" charset="0"/>
              </a:rPr>
              <a:t>, but PILC has higher accuracy with different hyper parameters.</a:t>
            </a:r>
            <a:endParaRPr lang="en-US" altLang="zh-TW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TW" dirty="0"/>
              <a:t>DSCP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個</a:t>
            </a:r>
            <a:r>
              <a:rPr lang="en-US" altLang="zh-TW" dirty="0"/>
              <a:t>epoch</a:t>
            </a:r>
          </a:p>
          <a:p>
            <a:r>
              <a:rPr lang="en-US" altLang="zh-TW" dirty="0"/>
              <a:t>PILC 60</a:t>
            </a:r>
            <a:r>
              <a:rPr lang="zh-TW" altLang="en-US" dirty="0"/>
              <a:t>個</a:t>
            </a:r>
            <a:r>
              <a:rPr lang="en-US" altLang="zh-TW" dirty="0"/>
              <a:t>epoch</a:t>
            </a:r>
          </a:p>
          <a:p>
            <a:r>
              <a:rPr lang="en-US" altLang="zh-TW" dirty="0" err="1"/>
              <a:t>ConFi</a:t>
            </a:r>
            <a:r>
              <a:rPr lang="en-US" altLang="zh-TW" dirty="0"/>
              <a:t> 1200</a:t>
            </a:r>
            <a:r>
              <a:rPr lang="zh-TW" altLang="en-US" dirty="0"/>
              <a:t>個</a:t>
            </a:r>
            <a:r>
              <a:rPr lang="en-US" altLang="zh-TW" dirty="0"/>
              <a:t>epoch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921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本文在比較</a:t>
            </a:r>
            <a:r>
              <a:rPr lang="en-US" altLang="zh-TW" dirty="0"/>
              <a:t>Performance</a:t>
            </a:r>
            <a:r>
              <a:rPr lang="zh-TW" altLang="en-US" dirty="0"/>
              <a:t>時，又加上了</a:t>
            </a:r>
            <a:r>
              <a:rPr lang="en-US" altLang="zh-TW" dirty="0" err="1"/>
              <a:t>DeepFi</a:t>
            </a:r>
            <a:r>
              <a:rPr lang="zh-TW" altLang="en-US" dirty="0"/>
              <a:t>作為比較對象，本文沒有詳細的說明</a:t>
            </a:r>
            <a:r>
              <a:rPr lang="en-US" altLang="zh-TW" dirty="0" err="1"/>
              <a:t>DeepFi</a:t>
            </a:r>
            <a:r>
              <a:rPr lang="zh-TW" altLang="en-US" dirty="0"/>
              <a:t>，原本以為他只是</a:t>
            </a:r>
            <a:r>
              <a:rPr lang="en-US" altLang="zh-TW" dirty="0"/>
              <a:t>MLP</a:t>
            </a:r>
            <a:r>
              <a:rPr lang="zh-TW" altLang="en-US" dirty="0"/>
              <a:t>，但我稍微看了一下，他其實是用</a:t>
            </a:r>
            <a:r>
              <a:rPr lang="en-US" altLang="zh-TW" dirty="0" err="1"/>
              <a:t>AutoEncoder</a:t>
            </a:r>
            <a:r>
              <a:rPr lang="zh-TW" altLang="en-US" dirty="0"/>
              <a:t>來訓練模型的</a:t>
            </a:r>
            <a:endParaRPr lang="en-US" altLang="zh-TW" dirty="0"/>
          </a:p>
          <a:p>
            <a:r>
              <a:rPr lang="zh-TW" altLang="en-US" dirty="0"/>
              <a:t>有時間再細講</a:t>
            </a:r>
          </a:p>
        </p:txBody>
      </p:sp>
    </p:spTree>
    <p:extLst>
      <p:ext uri="{BB962C8B-B14F-4D97-AF65-F5344CB8AC3E}">
        <p14:creationId xmlns:p14="http://schemas.microsoft.com/office/powerpoint/2010/main" val="2521725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這裡又加上了</a:t>
            </a:r>
            <a:r>
              <a:rPr lang="en-US" altLang="zh-TW" dirty="0" err="1"/>
              <a:t>DeepFi</a:t>
            </a:r>
            <a:r>
              <a:rPr lang="zh-TW" altLang="en-US" dirty="0"/>
              <a:t>比較，本文沒有詳細的說明</a:t>
            </a:r>
            <a:r>
              <a:rPr lang="en-US" altLang="zh-TW" dirty="0" err="1"/>
              <a:t>DeepFi</a:t>
            </a:r>
            <a:r>
              <a:rPr lang="zh-TW" altLang="en-US" dirty="0"/>
              <a:t>，不過簡單來講，他就是使用</a:t>
            </a:r>
            <a:r>
              <a:rPr lang="en-US" altLang="zh-TW" dirty="0"/>
              <a:t>MLP</a:t>
            </a:r>
            <a:r>
              <a:rPr lang="zh-TW" altLang="en-US" dirty="0"/>
              <a:t>來訓練模型</a:t>
            </a:r>
          </a:p>
        </p:txBody>
      </p:sp>
    </p:spTree>
    <p:extLst>
      <p:ext uri="{BB962C8B-B14F-4D97-AF65-F5344CB8AC3E}">
        <p14:creationId xmlns:p14="http://schemas.microsoft.com/office/powerpoint/2010/main" val="2553725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683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11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計算機視覺、超聲波、超寬帶、藍牙、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RFID(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無線射頻辨識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RFID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簡單來講就是給目標物配戴一個會發射無線訊號的裝置，概念有點像是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GPS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的追蹤器</a:t>
            </a:r>
            <a:endParaRPr lang="en-US" altLang="zh-TW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/>
              <a:t>超寬帶是用脈衝波來傳送而不是正弦波，用於短距離的低功號高傳輸率應用</a:t>
            </a:r>
            <a:endParaRPr lang="en-US" altLang="zh-TW" dirty="0"/>
          </a:p>
          <a:p>
            <a:r>
              <a:rPr lang="zh-TW" altLang="en-US" dirty="0"/>
              <a:t>而上面這些方法對於室內環境來講，都需要而外的裝置，而</a:t>
            </a:r>
            <a:r>
              <a:rPr lang="en-US" altLang="zh-TW" dirty="0"/>
              <a:t>WIFI</a:t>
            </a:r>
            <a:r>
              <a:rPr lang="zh-TW" altLang="en-US" dirty="0"/>
              <a:t>在室內場合的普及率之高，很適合拿來使用</a:t>
            </a:r>
          </a:p>
        </p:txBody>
      </p:sp>
    </p:spTree>
    <p:extLst>
      <p:ext uri="{BB962C8B-B14F-4D97-AF65-F5344CB8AC3E}">
        <p14:creationId xmlns:p14="http://schemas.microsoft.com/office/powerpoint/2010/main" val="66330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Reference [7</a:t>
            </a:r>
            <a:r>
              <a:rPr lang="en-US" altLang="zh-TW" b="0" dirty="0">
                <a:effectLst/>
                <a:latin typeface="Times New Roman" panose="02020603050405020304" pitchFamily="18" charset="0"/>
              </a:rPr>
              <a:t>]-[16]</a:t>
            </a:r>
            <a:r>
              <a:rPr lang="zh-TW" altLang="en-US" b="0" dirty="0">
                <a:effectLst/>
                <a:latin typeface="Times New Roman" panose="02020603050405020304" pitchFamily="18" charset="0"/>
              </a:rPr>
              <a:t>都是使用</a:t>
            </a:r>
            <a:r>
              <a:rPr lang="en-US" altLang="zh-TW" b="0" dirty="0">
                <a:effectLst/>
                <a:latin typeface="Times New Roman" panose="02020603050405020304" pitchFamily="18" charset="0"/>
              </a:rPr>
              <a:t>CSI</a:t>
            </a:r>
            <a:r>
              <a:rPr lang="zh-TW" altLang="en-US" b="0" dirty="0">
                <a:effectLst/>
                <a:latin typeface="Times New Roman" panose="02020603050405020304" pitchFamily="18" charset="0"/>
              </a:rPr>
              <a:t>來做</a:t>
            </a:r>
            <a:r>
              <a:rPr lang="en-US" altLang="zh-TW" b="0" dirty="0">
                <a:effectLst/>
                <a:latin typeface="Times New Roman" panose="02020603050405020304" pitchFamily="18" charset="0"/>
              </a:rPr>
              <a:t>WIFI indoor localization</a:t>
            </a:r>
          </a:p>
          <a:p>
            <a:r>
              <a:rPr lang="zh-TW" altLang="en-US" dirty="0"/>
              <a:t>這邊只介紹兩個，分別是</a:t>
            </a:r>
            <a:r>
              <a:rPr lang="en-US" altLang="zh-TW" dirty="0" err="1"/>
              <a:t>ConFi</a:t>
            </a:r>
            <a:r>
              <a:rPr lang="zh-TW" altLang="en-US" dirty="0"/>
              <a:t>跟</a:t>
            </a:r>
            <a:r>
              <a:rPr lang="en-US" altLang="zh-TW" dirty="0"/>
              <a:t>PILC</a:t>
            </a:r>
            <a:r>
              <a:rPr lang="zh-TW" altLang="en-US" dirty="0"/>
              <a:t>，是本篇論文實驗的比較對象</a:t>
            </a:r>
            <a:endParaRPr lang="en-US" altLang="zh-TW" dirty="0"/>
          </a:p>
          <a:p>
            <a:r>
              <a:rPr lang="zh-TW" altLang="en-US" dirty="0"/>
              <a:t>基本上兩個</a:t>
            </a:r>
            <a:r>
              <a:rPr lang="en-US" altLang="zh-TW" dirty="0"/>
              <a:t>Model</a:t>
            </a:r>
            <a:r>
              <a:rPr lang="zh-TW" altLang="en-US" dirty="0"/>
              <a:t>是一樣的，都是用</a:t>
            </a:r>
            <a:r>
              <a:rPr lang="en-US" altLang="zh-TW" dirty="0"/>
              <a:t>CSI matrix</a:t>
            </a:r>
            <a:r>
              <a:rPr lang="zh-TW" altLang="en-US" dirty="0"/>
              <a:t>作為</a:t>
            </a:r>
            <a:r>
              <a:rPr lang="en-US" altLang="zh-TW" dirty="0"/>
              <a:t>RGB image</a:t>
            </a:r>
            <a:r>
              <a:rPr lang="zh-TW" altLang="en-US" dirty="0"/>
              <a:t>餵給</a:t>
            </a:r>
            <a:r>
              <a:rPr lang="en-US" altLang="zh-TW" dirty="0"/>
              <a:t>CNN</a:t>
            </a:r>
            <a:r>
              <a:rPr lang="zh-TW" altLang="en-US" dirty="0"/>
              <a:t>訓練，兩者者的差別只是超參數的不同，後面</a:t>
            </a:r>
          </a:p>
        </p:txBody>
      </p:sp>
    </p:spTree>
    <p:extLst>
      <p:ext uri="{BB962C8B-B14F-4D97-AF65-F5344CB8AC3E}">
        <p14:creationId xmlns:p14="http://schemas.microsoft.com/office/powerpoint/2010/main" val="116967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RSS </a:t>
            </a:r>
            <a:r>
              <a:rPr lang="zh-TW" altLang="en-US" dirty="0"/>
              <a:t>是接收的訊號強度，而在室內中會因為障礙物而有多路境問題造成衰減而不穩定</a:t>
            </a:r>
            <a:endParaRPr lang="en-US" altLang="zh-TW" dirty="0"/>
          </a:p>
          <a:p>
            <a:r>
              <a:rPr lang="zh-TW" altLang="en-US" dirty="0"/>
              <a:t>相比於</a:t>
            </a:r>
            <a:r>
              <a:rPr lang="en-US" altLang="zh-TW" dirty="0"/>
              <a:t>RSS</a:t>
            </a:r>
            <a:r>
              <a:rPr lang="zh-TW" altLang="en-US" dirty="0"/>
              <a:t>，</a:t>
            </a:r>
            <a:r>
              <a:rPr lang="en-US" altLang="zh-TW" dirty="0"/>
              <a:t>CSI</a:t>
            </a:r>
            <a:r>
              <a:rPr lang="zh-TW" altLang="en-US" dirty="0"/>
              <a:t>雖需要多天線的</a:t>
            </a:r>
            <a:r>
              <a:rPr lang="en-US" altLang="zh-TW" dirty="0"/>
              <a:t>WIFI interface</a:t>
            </a:r>
            <a:r>
              <a:rPr lang="zh-TW" altLang="en-US" dirty="0"/>
              <a:t>，但對於現在的環境，也還算是普及</a:t>
            </a:r>
            <a:endParaRPr lang="en-US" altLang="zh-TW" dirty="0"/>
          </a:p>
          <a:p>
            <a:r>
              <a:rPr lang="zh-TW" altLang="en-US" dirty="0"/>
              <a:t>並且</a:t>
            </a:r>
            <a:r>
              <a:rPr lang="en-US" altLang="zh-TW" dirty="0"/>
              <a:t>CSI</a:t>
            </a:r>
            <a:r>
              <a:rPr lang="zh-TW" altLang="en-US" dirty="0"/>
              <a:t>可以做到</a:t>
            </a:r>
            <a:r>
              <a:rPr lang="en-US" altLang="zh-TW" dirty="0"/>
              <a:t>passive</a:t>
            </a:r>
            <a:r>
              <a:rPr lang="zh-TW" altLang="en-US" dirty="0"/>
              <a:t> </a:t>
            </a:r>
            <a:r>
              <a:rPr lang="en-US" altLang="zh-TW" dirty="0"/>
              <a:t>localization</a:t>
            </a:r>
            <a:r>
              <a:rPr lang="zh-TW" altLang="en-US" dirty="0"/>
              <a:t>，也就是定位目標不需要攜帶而外裝置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7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這篇論文所使用的是</a:t>
            </a:r>
            <a:r>
              <a:rPr lang="en-US" altLang="zh-TW" dirty="0"/>
              <a:t>Intel 5300</a:t>
            </a:r>
            <a:r>
              <a:rPr lang="zh-TW" altLang="en-US" dirty="0"/>
              <a:t>網卡，就以它作為舉例，他提供了</a:t>
            </a:r>
            <a:r>
              <a:rPr lang="en-US" altLang="zh-TW" dirty="0"/>
              <a:t>30</a:t>
            </a:r>
            <a:r>
              <a:rPr lang="zh-TW" altLang="en-US" dirty="0"/>
              <a:t>組的</a:t>
            </a:r>
            <a:r>
              <a:rPr lang="en-US" altLang="zh-TW" dirty="0"/>
              <a:t>subcarrier set</a:t>
            </a:r>
          </a:p>
          <a:p>
            <a:r>
              <a:rPr lang="zh-TW" altLang="en-US" dirty="0"/>
              <a:t>每個</a:t>
            </a:r>
            <a:r>
              <a:rPr lang="en-US" altLang="zh-TW" dirty="0"/>
              <a:t>set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如圖，每條線代表的是一個發送端天線與一個接收端天線的組合</a:t>
            </a:r>
            <a:endParaRPr lang="en-US" altLang="zh-TW" dirty="0"/>
          </a:p>
          <a:p>
            <a:r>
              <a:rPr lang="zh-TW" altLang="en-US" dirty="0"/>
              <a:t>每個天線因為是採用</a:t>
            </a:r>
            <a:r>
              <a:rPr lang="en-US" altLang="zh-TW" dirty="0"/>
              <a:t>OFDM</a:t>
            </a:r>
            <a:r>
              <a:rPr lang="zh-TW" altLang="en-US" dirty="0"/>
              <a:t>所以有很多個</a:t>
            </a:r>
            <a:r>
              <a:rPr lang="en-US" altLang="zh-TW" dirty="0"/>
              <a:t>subcarrier</a:t>
            </a:r>
            <a:r>
              <a:rPr lang="zh-TW" altLang="en-US" dirty="0"/>
              <a:t>，每個</a:t>
            </a:r>
            <a:r>
              <a:rPr lang="en-US" altLang="zh-TW" dirty="0"/>
              <a:t>subcarrier</a:t>
            </a:r>
            <a:r>
              <a:rPr lang="zh-TW" altLang="en-US" dirty="0"/>
              <a:t>都會估算出一個</a:t>
            </a:r>
            <a:r>
              <a:rPr lang="en-US" altLang="zh-TW" dirty="0"/>
              <a:t>SNR</a:t>
            </a:r>
            <a:r>
              <a:rPr lang="zh-TW" altLang="en-US" dirty="0"/>
              <a:t>數值</a:t>
            </a:r>
            <a:endParaRPr lang="en-US" altLang="zh-TW" dirty="0"/>
          </a:p>
          <a:p>
            <a:r>
              <a:rPr lang="en-US" altLang="zh-TW" dirty="0"/>
              <a:t>SNR</a:t>
            </a:r>
            <a:r>
              <a:rPr lang="zh-TW" altLang="en-US" dirty="0"/>
              <a:t>指的是訊號強度與雜訊的比值，</a:t>
            </a:r>
            <a:r>
              <a:rPr lang="en-US" altLang="zh-TW" dirty="0" err="1"/>
              <a:t>Psignal</a:t>
            </a:r>
            <a:r>
              <a:rPr lang="zh-TW" altLang="en-US" dirty="0"/>
              <a:t>為訊號功率，</a:t>
            </a:r>
            <a:r>
              <a:rPr lang="en-US" altLang="zh-TW" dirty="0" err="1"/>
              <a:t>Pnoise</a:t>
            </a:r>
            <a:r>
              <a:rPr lang="zh-TW" altLang="en-US" dirty="0"/>
              <a:t>為雜訊功率，因此等於振幅的平方比</a:t>
            </a:r>
            <a:endParaRPr lang="en-US" altLang="zh-TW" dirty="0"/>
          </a:p>
          <a:p>
            <a:r>
              <a:rPr lang="zh-TW" altLang="en-US" dirty="0"/>
              <a:t>因為這裡用的單位是</a:t>
            </a:r>
            <a:r>
              <a:rPr lang="en-US" altLang="zh-TW" dirty="0"/>
              <a:t>dB</a:t>
            </a:r>
            <a:r>
              <a:rPr lang="zh-TW" altLang="en-US" dirty="0"/>
              <a:t>，所以要取</a:t>
            </a:r>
            <a:r>
              <a:rPr lang="en-US" altLang="zh-TW" dirty="0"/>
              <a:t>log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</a:p>
          <a:p>
            <a:r>
              <a:rPr lang="zh-TW" altLang="en-US" dirty="0"/>
              <a:t>不使用</a:t>
            </a:r>
            <a:r>
              <a:rPr lang="en-US" altLang="zh-TW" dirty="0"/>
              <a:t>CSI</a:t>
            </a:r>
            <a:r>
              <a:rPr lang="zh-TW" altLang="en-US" dirty="0"/>
              <a:t>相位的原因，這裡沒有明確的說，但我猜測是因為這個相位有需多的偏移，對於指紋來講這種不穩定性會有負面的影響</a:t>
            </a:r>
            <a:endParaRPr lang="en-US" altLang="zh-TW" dirty="0"/>
          </a:p>
          <a:p>
            <a:r>
              <a:rPr lang="zh-TW" altLang="en-US" dirty="0"/>
              <a:t>但實際上有處理方法，能透過線性處理來得到一個比較穩定的相位</a:t>
            </a:r>
          </a:p>
        </p:txBody>
      </p:sp>
    </p:spTree>
    <p:extLst>
      <p:ext uri="{BB962C8B-B14F-4D97-AF65-F5344CB8AC3E}">
        <p14:creationId xmlns:p14="http://schemas.microsoft.com/office/powerpoint/2010/main" val="318431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CSI</a:t>
            </a:r>
            <a:r>
              <a:rPr lang="zh-TW" altLang="en-US" dirty="0"/>
              <a:t>的資訊恰好能達成</a:t>
            </a:r>
            <a:r>
              <a:rPr lang="en-US" altLang="zh-TW" dirty="0"/>
              <a:t>fingerprint</a:t>
            </a:r>
            <a:r>
              <a:rPr lang="zh-TW" altLang="en-US" dirty="0"/>
              <a:t>的兩個條件</a:t>
            </a:r>
            <a:endParaRPr lang="en-US" altLang="zh-TW" dirty="0"/>
          </a:p>
          <a:p>
            <a:r>
              <a:rPr lang="zh-TW" altLang="en-US" dirty="0"/>
              <a:t>第一個是在不同的地點時要有不同的</a:t>
            </a:r>
            <a:r>
              <a:rPr lang="en-US" altLang="zh-TW" dirty="0"/>
              <a:t>CSI matrix</a:t>
            </a:r>
          </a:p>
          <a:p>
            <a:r>
              <a:rPr lang="zh-TW" altLang="en-US" dirty="0"/>
              <a:t>第二個是每個地點的</a:t>
            </a:r>
            <a:r>
              <a:rPr lang="en-US" altLang="zh-TW" dirty="0"/>
              <a:t>CSI matrix</a:t>
            </a:r>
            <a:r>
              <a:rPr lang="zh-TW" altLang="en-US" dirty="0"/>
              <a:t>要穩定在不同時候不能有太大的差異</a:t>
            </a:r>
          </a:p>
        </p:txBody>
      </p:sp>
    </p:spTree>
    <p:extLst>
      <p:ext uri="{BB962C8B-B14F-4D97-AF65-F5344CB8AC3E}">
        <p14:creationId xmlns:p14="http://schemas.microsoft.com/office/powerpoint/2010/main" val="92665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一個封包會有一個</a:t>
            </a:r>
            <a:r>
              <a:rPr lang="en-US" altLang="zh-TW" dirty="0"/>
              <a:t>CSI matrix</a:t>
            </a:r>
            <a:r>
              <a:rPr lang="zh-TW" altLang="en-US" dirty="0"/>
              <a:t>，先透過發送多個封包蒐集</a:t>
            </a:r>
            <a:r>
              <a:rPr lang="en-US" altLang="zh-TW" dirty="0"/>
              <a:t>CSI matrix</a:t>
            </a:r>
            <a:r>
              <a:rPr lang="zh-TW" altLang="en-US" dirty="0"/>
              <a:t>，然後以</a:t>
            </a:r>
            <a:r>
              <a:rPr lang="en-US" altLang="zh-TW" dirty="0"/>
              <a:t>30</a:t>
            </a:r>
            <a:r>
              <a:rPr lang="zh-TW" altLang="en-US" dirty="0"/>
              <a:t>長度的</a:t>
            </a:r>
            <a:r>
              <a:rPr lang="en-US" altLang="zh-TW" dirty="0"/>
              <a:t>window</a:t>
            </a:r>
            <a:r>
              <a:rPr lang="zh-TW" altLang="en-US" dirty="0"/>
              <a:t>去滑動取得</a:t>
            </a:r>
            <a:r>
              <a:rPr lang="en-US" altLang="zh-TW" dirty="0"/>
              <a:t>30x30x3</a:t>
            </a:r>
            <a:r>
              <a:rPr lang="zh-TW" altLang="en-US" dirty="0"/>
              <a:t>的</a:t>
            </a:r>
            <a:r>
              <a:rPr lang="en-US" altLang="zh-TW" dirty="0"/>
              <a:t>matrix</a:t>
            </a:r>
            <a:r>
              <a:rPr lang="zh-TW" altLang="en-US" dirty="0"/>
              <a:t>為</a:t>
            </a:r>
            <a:r>
              <a:rPr lang="en-US" altLang="zh-TW" dirty="0"/>
              <a:t>model input</a:t>
            </a:r>
          </a:p>
          <a:p>
            <a:r>
              <a:rPr lang="zh-TW" altLang="en-US" dirty="0"/>
              <a:t>第一個</a:t>
            </a:r>
            <a:r>
              <a:rPr lang="en-US" altLang="zh-TW" dirty="0"/>
              <a:t>30</a:t>
            </a:r>
            <a:r>
              <a:rPr lang="zh-TW" altLang="en-US" dirty="0"/>
              <a:t>為</a:t>
            </a:r>
            <a:r>
              <a:rPr lang="en-US" altLang="zh-TW" dirty="0"/>
              <a:t>window size</a:t>
            </a:r>
          </a:p>
          <a:p>
            <a:r>
              <a:rPr lang="zh-TW" altLang="en-US" dirty="0"/>
              <a:t>第二個</a:t>
            </a:r>
            <a:r>
              <a:rPr lang="en-US" altLang="zh-TW" dirty="0"/>
              <a:t>30</a:t>
            </a:r>
            <a:r>
              <a:rPr lang="zh-TW" altLang="en-US" dirty="0"/>
              <a:t>指的是</a:t>
            </a:r>
            <a:r>
              <a:rPr lang="en-US" altLang="zh-TW" dirty="0"/>
              <a:t>subcarrier</a:t>
            </a:r>
            <a:r>
              <a:rPr lang="zh-TW" altLang="en-US" dirty="0"/>
              <a:t>的數量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zh-TW" altLang="en-US" dirty="0"/>
              <a:t>為天線數量</a:t>
            </a:r>
            <a:endParaRPr lang="en-US" altLang="zh-TW" dirty="0"/>
          </a:p>
          <a:p>
            <a:r>
              <a:rPr lang="zh-TW" altLang="en-US" dirty="0"/>
              <a:t>這樣一個</a:t>
            </a:r>
            <a:r>
              <a:rPr lang="en-US" altLang="zh-TW" dirty="0"/>
              <a:t>matrix</a:t>
            </a:r>
            <a:r>
              <a:rPr lang="zh-TW" altLang="en-US" dirty="0"/>
              <a:t>就可以視為一張</a:t>
            </a:r>
            <a:r>
              <a:rPr lang="en-US" altLang="zh-TW" dirty="0"/>
              <a:t>RGB</a:t>
            </a:r>
            <a:r>
              <a:rPr lang="zh-TW" altLang="en-US" dirty="0"/>
              <a:t>圖片如右圖</a:t>
            </a:r>
            <a:endParaRPr lang="en-US" altLang="zh-TW" dirty="0"/>
          </a:p>
          <a:p>
            <a:r>
              <a:rPr lang="zh-TW" altLang="en-US" dirty="0"/>
              <a:t>而這篇論文提到為了強化</a:t>
            </a:r>
            <a:r>
              <a:rPr lang="en-US" altLang="zh-TW" dirty="0"/>
              <a:t>fingerprint</a:t>
            </a:r>
            <a:r>
              <a:rPr lang="zh-TW" altLang="en-US" dirty="0"/>
              <a:t>的差異性，他們提出透過相鄰的</a:t>
            </a:r>
            <a:r>
              <a:rPr lang="en-US" altLang="zh-TW" dirty="0"/>
              <a:t>subcarrier</a:t>
            </a:r>
            <a:r>
              <a:rPr lang="zh-TW" altLang="en-US" dirty="0"/>
              <a:t>相減後來作為</a:t>
            </a:r>
            <a:r>
              <a:rPr lang="en-US" altLang="zh-TW" dirty="0"/>
              <a:t>model input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51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左邊是原始的</a:t>
            </a:r>
            <a:r>
              <a:rPr lang="en-US" altLang="zh-TW" dirty="0"/>
              <a:t>CSI image</a:t>
            </a:r>
          </a:p>
          <a:p>
            <a:r>
              <a:rPr lang="zh-TW" altLang="en-US" dirty="0"/>
              <a:t>右邊是相減過後的</a:t>
            </a:r>
            <a:r>
              <a:rPr lang="en-US" altLang="zh-TW" dirty="0"/>
              <a:t>CSI image</a:t>
            </a:r>
          </a:p>
          <a:p>
            <a:r>
              <a:rPr lang="zh-TW" altLang="en-US" dirty="0"/>
              <a:t>你看到的顏色差異能顯示出的是三根天線所取得的</a:t>
            </a:r>
            <a:r>
              <a:rPr lang="en-US" altLang="zh-TW" dirty="0"/>
              <a:t>CSI</a:t>
            </a:r>
            <a:r>
              <a:rPr lang="zh-TW" altLang="en-US" dirty="0"/>
              <a:t>具有差異，如果三個通道相近的話，顏色會呈現灰階的影像</a:t>
            </a:r>
          </a:p>
        </p:txBody>
      </p:sp>
    </p:spTree>
    <p:extLst>
      <p:ext uri="{BB962C8B-B14F-4D97-AF65-F5344CB8AC3E}">
        <p14:creationId xmlns:p14="http://schemas.microsoft.com/office/powerpoint/2010/main" val="212230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怎麼來做</a:t>
            </a:r>
            <a:r>
              <a:rPr lang="en-US" altLang="zh-TW" dirty="0"/>
              <a:t>localization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r>
              <a:rPr lang="zh-TW" altLang="en-US" dirty="0"/>
              <a:t> 首先是訓練階段，要對房間做</a:t>
            </a:r>
            <a:r>
              <a:rPr lang="en-US" altLang="zh-TW" dirty="0"/>
              <a:t>sampling</a:t>
            </a:r>
            <a:r>
              <a:rPr lang="zh-TW" altLang="en-US" dirty="0"/>
              <a:t>分成多個取樣點蒐集</a:t>
            </a:r>
            <a:r>
              <a:rPr lang="en-US" altLang="zh-TW" dirty="0"/>
              <a:t>CSI image</a:t>
            </a:r>
            <a:r>
              <a:rPr lang="zh-TW" altLang="en-US" dirty="0"/>
              <a:t>，以此做為訓練目標</a:t>
            </a:r>
            <a:endParaRPr lang="en-US" altLang="zh-TW" dirty="0"/>
          </a:p>
          <a:p>
            <a:r>
              <a:rPr lang="zh-TW" altLang="en-US" dirty="0"/>
              <a:t>預測階段時，就是用訓練好的</a:t>
            </a:r>
            <a:r>
              <a:rPr lang="en-US" altLang="zh-TW" dirty="0"/>
              <a:t>model mapping</a:t>
            </a:r>
            <a:r>
              <a:rPr lang="zh-TW" altLang="en-US" dirty="0"/>
              <a:t>蒐集到的</a:t>
            </a:r>
            <a:r>
              <a:rPr lang="en-US" altLang="zh-TW"/>
              <a:t>CSI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9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F8F97-5731-26B6-7CBB-9FCDE08E5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BEAEC5-082A-D4EC-0766-31B92DF1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2E59B-DFC4-5866-8B38-6DEEB94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871-4ECB-401C-8426-928ABF59781F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69AE6-186F-5F15-E060-B11768F2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8580B9-77E4-CC8D-7299-CBBF03CE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74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70B4E-2102-3783-5816-FC5A073B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8E4B6E-56D1-E7D0-ADE4-67B4FD683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654C67-3F05-17E2-7EAB-C52221B3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447-1ED7-4F7B-A0BC-71F1DE19CAF8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0741E-8974-9B07-0208-6E97F416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F03DA6-7BED-7C20-58E8-4C5A3489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71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8BA97E-4F6E-606F-FA4B-C2C8146C0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24E93D-D9F6-3539-EFC8-EEEFF137B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4009E0-CD93-2BC5-B0B7-6E45E035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0ED3-F511-4782-B3F6-C34C8CFB12D0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DA54F8-2DDD-2F3D-8B43-1E51133B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6BC8D4-9DA2-328A-8A6A-888D8C8B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68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FA8BD-73B3-FD71-ECDB-2AB3DED1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A4BEB-5D11-323C-9DBF-83198FCC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0AF2D-E543-C1B9-51FC-1D6C16A8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4DE7-A00E-4AD7-B4F9-C6763AF52D16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651C46-1A86-82C2-4B57-ABA91FA7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4FD56D-021C-F465-4D33-486B08AE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8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F3F8-D69C-FCC1-8E18-A2AF7369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226756-B9ED-D3EB-B99C-6685A379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4C5E2-3543-AB0A-C29A-2DD01940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FFD2-F118-47DB-A242-56142FF5BE75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BB54F2-BFC7-E724-8CB6-94EE8EA5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05BC69-418C-ED3E-9130-B5EADD14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1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A196A-6CFA-022C-19B1-48C8E559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D417B-DB79-DAFD-9248-81EAD608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C0A156-09CB-A4A2-CF0D-98EBBBBA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1CF680-D2D1-B57E-04D6-D71BA9F7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B55E-8A1C-476C-A1E5-B1FFA81EECAD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02F183-CF9B-C9E6-6F4A-DC923EFD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0B4368-82CA-1001-DD3E-6A4600B1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3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62A76-641E-7E2C-BCED-BCC10879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010AC-EE48-B537-6254-688B00C1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BF3CD1-16CE-ACAA-53A3-82305132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CAE38B-45FE-7928-0206-25A4E75D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6EB4EE-4067-99E6-DD83-1210D447F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8B77D8-C282-C777-EF8C-16336D2A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4B2-F32D-41D8-92F8-A872C01694E8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AACEE1-5233-E5F5-04E3-F47A6C74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B6F1BD-02F7-FDB1-8A1F-2DB03AC1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3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C708E-FDE7-D82B-7E99-C3A48005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65958E-BBD6-2645-1F34-CBC651DB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F35-2529-44A6-93DF-A419CDFBA622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2718B0-B1EA-B133-0BA0-D4394C6F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DAB2CB-9C0A-CB84-CCF5-EF7D73F8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6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BA836A-8A8D-9A2E-1705-C6C78A2E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97AC-A61E-4199-8FBE-582C00B70520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677765-428C-6EBC-10E3-E50CC02E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B32CDE-A561-5D65-C954-9DF93619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5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366F5-2BFC-A418-CE33-4BDF0736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03579-AFE4-D090-5358-020266F5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4EF806-5D37-6859-A342-332BD9AF3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C35DA8-F7CE-2BE0-D9E1-CAE83116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D050-EB20-4227-BE29-CC0923E8333B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96797C-3E40-789D-7308-FF81DE8E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940959-53F1-0AB6-7A71-8C4DB66A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01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B6DA0-9946-893D-0348-1080672F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65C296-86FA-5A0E-F513-7144255C2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D2D1D-2430-FBB1-48AB-FACF02C2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795072-5981-F83E-0E4C-66753066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64B8-2E71-4A18-942D-AB0660F28EE2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CBDBBB-5B8D-3D98-D14E-B2605561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5A3ED9-4C62-040A-0BB1-DBCB1AB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11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54AA7B-191D-E76C-D75B-910824CC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7080D5-B334-DE13-509E-896EFAA2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C0AEB2-E04D-D85F-A1A4-3368B902B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5B31-E50D-449A-8DC6-754310E09750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352BE9-BE63-4B7A-CBE8-40273472B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96DD8E-8F23-C58F-13C8-D7DA9FE07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0B91-A2C5-4A58-8C67-F41E3C666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29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44BF1-A41E-552D-9DA9-03C416FED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6275"/>
            <a:ext cx="9144000" cy="3037420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 based Passive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Localization using CSI Fingerprint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497C01-7756-0559-2669-2674EA47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937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  <a:t>Wenjing </a:t>
            </a:r>
            <a:r>
              <a:rPr lang="en-US" altLang="zh-TW" sz="1800" i="1" dirty="0" err="1">
                <a:solidFill>
                  <a:srgbClr val="231F20"/>
                </a:solidFill>
                <a:latin typeface="NimbusRomNo9L-ReguItal"/>
              </a:rPr>
              <a:t>Xun</a:t>
            </a:r>
            <a: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  <a:t>, </a:t>
            </a:r>
            <a:r>
              <a:rPr lang="en-US" altLang="zh-TW" sz="1800" i="1" dirty="0" err="1">
                <a:solidFill>
                  <a:srgbClr val="231F20"/>
                </a:solidFill>
                <a:latin typeface="NimbusRomNo9L-ReguItal"/>
              </a:rPr>
              <a:t>Lijuan</a:t>
            </a:r>
            <a: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  <a:t> Sun, Chong Han, </a:t>
            </a:r>
            <a:r>
              <a:rPr lang="en-US" altLang="zh-TW" sz="1800" i="1" dirty="0" err="1">
                <a:solidFill>
                  <a:srgbClr val="231F20"/>
                </a:solidFill>
                <a:latin typeface="NimbusRomNo9L-ReguItal"/>
              </a:rPr>
              <a:t>Zhaoxiao</a:t>
            </a:r>
            <a: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  <a:t> Lin, Jian Guo</a:t>
            </a:r>
            <a:b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</a:br>
            <a: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  <a:t>College of Computer, Nanjing University of Posts and Telecommunications</a:t>
            </a:r>
            <a:b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</a:br>
            <a: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  <a:t>Jiangsu High Technology Research Key Laboratory for Wireless Sensor Networks</a:t>
            </a:r>
            <a:b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</a:br>
            <a: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  <a:t>Nanjing, China </a:t>
            </a:r>
          </a:p>
          <a:p>
            <a:b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</a:br>
            <a:r>
              <a:rPr lang="en-US" altLang="zh-TW" sz="1800" i="1" dirty="0">
                <a:solidFill>
                  <a:srgbClr val="231F20"/>
                </a:solidFill>
                <a:latin typeface="NimbusRomNo9L-ReguItal"/>
              </a:rPr>
              <a:t>2020 IEEE Wireless Communications and Networking Conference (WCNC)</a:t>
            </a:r>
            <a:endParaRPr lang="zh-TW" altLang="en-US" sz="1800" i="1" dirty="0">
              <a:solidFill>
                <a:srgbClr val="231F20"/>
              </a:solidFill>
              <a:latin typeface="NimbusRomNo9L-ReguItal"/>
            </a:endParaRPr>
          </a:p>
        </p:txBody>
      </p:sp>
    </p:spTree>
    <p:extLst>
      <p:ext uri="{BB962C8B-B14F-4D97-AF65-F5344CB8AC3E}">
        <p14:creationId xmlns:p14="http://schemas.microsoft.com/office/powerpoint/2010/main" val="301719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Fingerprints-Based Localization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408C1-3DEA-B610-7EEA-DC10ADD9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In the o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ffline training phase, it is necessary to first divide the indoor scenario and set sampling point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In the online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localization phase, the data collected at the target location is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compared with the fingerprints in the fingerprint map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97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408C1-3DEA-B610-7EEA-DC10ADD9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Depthwise</a:t>
            </a:r>
            <a:r>
              <a:rPr lang="en-US" altLang="zh-TW" dirty="0"/>
              <a:t> separable convolution is made up of a </a:t>
            </a:r>
            <a:r>
              <a:rPr lang="en-US" altLang="zh-TW" dirty="0" err="1">
                <a:solidFill>
                  <a:srgbClr val="FF0000"/>
                </a:solidFill>
              </a:rPr>
              <a:t>depthwise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convolution</a:t>
            </a:r>
            <a:r>
              <a:rPr lang="en-US" altLang="zh-TW" dirty="0"/>
              <a:t> and a </a:t>
            </a:r>
            <a:r>
              <a:rPr lang="en-US" altLang="zh-TW" dirty="0">
                <a:solidFill>
                  <a:srgbClr val="FF0000"/>
                </a:solidFill>
              </a:rPr>
              <a:t>pointwise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convolution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Normal convolution:</a:t>
            </a:r>
          </a:p>
          <a:p>
            <a:pPr lvl="1"/>
            <a:r>
              <a:rPr lang="en-US" altLang="zh-TW" dirty="0"/>
              <a:t>Input: 30 × 30 × M, Filter: (3 × 3 × M) × N, Output: 30 × 30 × N</a:t>
            </a:r>
          </a:p>
          <a:p>
            <a:pPr lvl="1"/>
            <a:r>
              <a:rPr lang="en-US" altLang="zh-TW" dirty="0"/>
              <a:t>Cost: </a:t>
            </a:r>
            <a:r>
              <a:rPr lang="pt-BR" altLang="zh-TW" dirty="0"/>
              <a:t>H × W × M × N × K × K</a:t>
            </a:r>
            <a:endParaRPr lang="en-US" altLang="zh-TW" dirty="0"/>
          </a:p>
          <a:p>
            <a:r>
              <a:rPr lang="en-US" altLang="zh-TW" dirty="0" err="1"/>
              <a:t>Depthwise</a:t>
            </a:r>
            <a:r>
              <a:rPr lang="en-US" altLang="zh-TW" dirty="0"/>
              <a:t> convolution:</a:t>
            </a:r>
          </a:p>
          <a:p>
            <a:pPr lvl="1"/>
            <a:r>
              <a:rPr lang="en-US" altLang="zh-TW" dirty="0"/>
              <a:t>Input: 30 × 30 × M, Filter: (3 × 3) × M, Output: 30 × 30 × M</a:t>
            </a:r>
          </a:p>
          <a:p>
            <a:pPr lvl="1"/>
            <a:r>
              <a:rPr lang="en-US" altLang="zh-TW" dirty="0"/>
              <a:t>Cost: </a:t>
            </a:r>
            <a:r>
              <a:rPr lang="pl-PL" altLang="zh-TW" dirty="0"/>
              <a:t>H</a:t>
            </a:r>
            <a:r>
              <a:rPr lang="en-US" altLang="zh-TW" dirty="0"/>
              <a:t> </a:t>
            </a:r>
            <a:r>
              <a:rPr lang="pl-PL" altLang="zh-TW" dirty="0"/>
              <a:t>×</a:t>
            </a:r>
            <a:r>
              <a:rPr lang="en-US" altLang="zh-TW" dirty="0"/>
              <a:t> </a:t>
            </a:r>
            <a:r>
              <a:rPr lang="pl-PL" altLang="zh-TW" dirty="0"/>
              <a:t>W ×</a:t>
            </a:r>
            <a:r>
              <a:rPr lang="en-US" altLang="zh-TW" dirty="0"/>
              <a:t> </a:t>
            </a:r>
            <a:r>
              <a:rPr lang="pl-PL" altLang="zh-TW" dirty="0"/>
              <a:t>M ×</a:t>
            </a:r>
            <a:r>
              <a:rPr lang="en-US" altLang="zh-TW" dirty="0"/>
              <a:t> </a:t>
            </a:r>
            <a:r>
              <a:rPr lang="pl-PL" altLang="zh-TW" dirty="0"/>
              <a:t>K</a:t>
            </a:r>
            <a:r>
              <a:rPr lang="en-US" altLang="zh-TW" dirty="0"/>
              <a:t> </a:t>
            </a:r>
            <a:r>
              <a:rPr lang="pl-PL" altLang="zh-TW" dirty="0"/>
              <a:t>×</a:t>
            </a:r>
            <a:r>
              <a:rPr lang="en-US" altLang="zh-TW" dirty="0"/>
              <a:t> </a:t>
            </a:r>
            <a:r>
              <a:rPr lang="pl-PL" altLang="zh-TW" dirty="0"/>
              <a:t>K</a:t>
            </a:r>
            <a:endParaRPr lang="en-US" altLang="zh-TW" dirty="0"/>
          </a:p>
          <a:p>
            <a:r>
              <a:rPr lang="en-US" altLang="zh-TW" dirty="0"/>
              <a:t>Pointwise convolution is normal convolution layer, but the kernel size is 1x1xN</a:t>
            </a:r>
          </a:p>
          <a:p>
            <a:pPr lvl="1"/>
            <a:r>
              <a:rPr lang="en-US" altLang="zh-TW" dirty="0"/>
              <a:t>Input: 30 × 30 × M, Filter: (1 × 1 × M) × N, Output: 30 × 30 × N</a:t>
            </a:r>
          </a:p>
          <a:p>
            <a:pPr lvl="1"/>
            <a:r>
              <a:rPr lang="en-US" altLang="zh-TW" dirty="0"/>
              <a:t>Cost: H × W × M × 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2050" name="Picture 2" descr="depthwise-conv">
            <a:extLst>
              <a:ext uri="{FF2B5EF4-FFF2-40B4-BE49-F238E27FC236}">
                <a16:creationId xmlns:a16="http://schemas.microsoft.com/office/drawing/2014/main" id="{CB8A336F-3E6A-48EB-BC4D-A4018942CB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40" y="1697540"/>
            <a:ext cx="6011056" cy="235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intwise-conv">
            <a:extLst>
              <a:ext uri="{FF2B5EF4-FFF2-40B4-BE49-F238E27FC236}">
                <a16:creationId xmlns:a16="http://schemas.microsoft.com/office/drawing/2014/main" id="{C35527C6-8337-0766-4384-7ABB1D39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40" y="4055374"/>
            <a:ext cx="6335920" cy="26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4ACC1C-4777-2CA6-1A36-450808F98BC9}"/>
              </a:ext>
            </a:extLst>
          </p:cNvPr>
          <p:cNvSpPr txBox="1"/>
          <p:nvPr/>
        </p:nvSpPr>
        <p:spPr>
          <a:xfrm>
            <a:off x="1903777" y="4309672"/>
            <a:ext cx="309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Depthwise</a:t>
            </a:r>
            <a:r>
              <a:rPr lang="zh-TW" altLang="en-US" sz="2400" dirty="0"/>
              <a:t> </a:t>
            </a:r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56086C-ABA1-A671-5BD0-A26A5B145BBE}"/>
              </a:ext>
            </a:extLst>
          </p:cNvPr>
          <p:cNvSpPr txBox="1"/>
          <p:nvPr/>
        </p:nvSpPr>
        <p:spPr>
          <a:xfrm>
            <a:off x="7095409" y="3198167"/>
            <a:ext cx="3030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Pointwise</a:t>
            </a:r>
            <a:r>
              <a:rPr lang="zh-TW" altLang="en-US" sz="2400" dirty="0"/>
              <a:t> </a:t>
            </a:r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503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DSCP 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6D34E0-4FC1-54A3-DD99-36281617A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57757"/>
            <a:ext cx="10515600" cy="368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5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PILC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26" name="Picture 2" descr="Table 2- &#10;Example Parameter Settings of CNN">
            <a:extLst>
              <a:ext uri="{FF2B5EF4-FFF2-40B4-BE49-F238E27FC236}">
                <a16:creationId xmlns:a16="http://schemas.microsoft.com/office/drawing/2014/main" id="{3AF7D831-3F0D-803F-1EFC-A4507DBA7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92" y="2105571"/>
            <a:ext cx="5437884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 II- &#10;Detailed Parameter Of The PILC Network.&#10;">
            <a:extLst>
              <a:ext uri="{FF2B5EF4-FFF2-40B4-BE49-F238E27FC236}">
                <a16:creationId xmlns:a16="http://schemas.microsoft.com/office/drawing/2014/main" id="{7A0F8C6B-CB12-C1C8-328D-DA999C8CE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14" y="2105571"/>
            <a:ext cx="5238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48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20E82F9-A032-E005-973B-E15B000CE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377" y="2267655"/>
            <a:ext cx="8687246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20EF88B3-F8E8-DD4F-9E28-4B46F3D15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3952" y="1690688"/>
            <a:ext cx="4639847" cy="3600000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A88F020-1981-C75F-3B39-821641AC9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90688"/>
            <a:ext cx="4674526" cy="360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38BB037-367A-1C55-E8F1-24B314683A42}"/>
              </a:ext>
            </a:extLst>
          </p:cNvPr>
          <p:cNvSpPr txBox="1"/>
          <p:nvPr/>
        </p:nvSpPr>
        <p:spPr>
          <a:xfrm>
            <a:off x="1236690" y="5521146"/>
            <a:ext cx="251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DSCP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個</a:t>
            </a:r>
            <a:r>
              <a:rPr lang="en-US" altLang="zh-TW" dirty="0"/>
              <a:t>epoch</a:t>
            </a:r>
          </a:p>
          <a:p>
            <a:r>
              <a:rPr lang="en-US" altLang="zh-TW" dirty="0"/>
              <a:t>PILC 60</a:t>
            </a:r>
            <a:r>
              <a:rPr lang="zh-TW" altLang="en-US" dirty="0"/>
              <a:t>個</a:t>
            </a:r>
            <a:r>
              <a:rPr lang="en-US" altLang="zh-TW" dirty="0"/>
              <a:t>epoch</a:t>
            </a:r>
          </a:p>
          <a:p>
            <a:r>
              <a:rPr lang="en-US" altLang="zh-TW" dirty="0" err="1"/>
              <a:t>ConFi</a:t>
            </a:r>
            <a:r>
              <a:rPr lang="en-US" altLang="zh-TW" dirty="0"/>
              <a:t> 1200</a:t>
            </a:r>
            <a:r>
              <a:rPr lang="zh-TW" altLang="en-US" dirty="0"/>
              <a:t>個</a:t>
            </a:r>
            <a:r>
              <a:rPr lang="en-US" altLang="zh-TW" dirty="0"/>
              <a:t>epoch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394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F570A-BA6D-F5E5-DEA7-8D70637F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9C74B-9B53-057B-8329-86B8ACED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074" name="Picture 2" descr="Fig. 6. - Weight training with deep learning.">
            <a:extLst>
              <a:ext uri="{FF2B5EF4-FFF2-40B4-BE49-F238E27FC236}">
                <a16:creationId xmlns:a16="http://schemas.microsoft.com/office/drawing/2014/main" id="{EEECB42F-E569-17B4-7C0B-4A19A61446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89" y="1690688"/>
            <a:ext cx="3673488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F570A-BA6D-F5E5-DEA7-8D70637F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Performance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9C74B-9B53-057B-8329-86B8ACED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5DF99F5-9657-741B-2494-B80C57BB5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567" y="2723424"/>
            <a:ext cx="3834535" cy="3149604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51981B-779D-3621-16F0-E44D04A8C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643" y="2723424"/>
            <a:ext cx="3850714" cy="312803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A513F23-D1CE-727A-B058-1E4F0311E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898" y="2726120"/>
            <a:ext cx="3780603" cy="31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6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F570A-BA6D-F5E5-DEA7-8D70637F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9C74B-9B53-057B-8329-86B8ACED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836"/>
            <a:ext cx="2743200" cy="365125"/>
          </a:xfrm>
        </p:spPr>
        <p:txBody>
          <a:bodyPr/>
          <a:lstStyle/>
          <a:p>
            <a:fld id="{139B0B91-A2C5-4A58-8C67-F41E3C666EAB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3DCC7914-6DE2-CA77-93E0-53D5CC023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12871" y="2761425"/>
            <a:ext cx="4074719" cy="2968411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DD21598-9DB9-6F31-AFC0-004041923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547" y="2801576"/>
            <a:ext cx="4030906" cy="297388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1892B3C-5578-0E90-A8B6-3819C9BB5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0" y="2739519"/>
            <a:ext cx="3976137" cy="30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9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718E9-EE87-C742-A95F-061C366A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1B7BD-072A-24C6-F4C3-C904F55D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Most WIFI-based indoor localization systems have complex model and high localization delay.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Propose a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depthwise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separable convolution </a:t>
            </a:r>
            <a:r>
              <a:rPr lang="en-US" altLang="zh-TW" dirty="0">
                <a:latin typeface="Times New Roman" panose="02020603050405020304" pitchFamily="18" charset="0"/>
              </a:rPr>
              <a:t>based passive indoor localization system (DSCP) using Wi-Fi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channel state information </a:t>
            </a:r>
            <a:r>
              <a:rPr lang="en-US" altLang="zh-TW" dirty="0">
                <a:latin typeface="Times New Roman" panose="02020603050405020304" pitchFamily="18" charset="0"/>
              </a:rPr>
              <a:t>(CSI)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E856DC-AE3A-40DC-0B35-605865A0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3CB5C45-7369-226D-4156-20234CC4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Contribution: </a:t>
            </a:r>
          </a:p>
          <a:p>
            <a:pPr lvl="1"/>
            <a:r>
              <a:rPr lang="en-US" altLang="zh-TW" b="0" i="0" dirty="0">
                <a:effectLst/>
                <a:latin typeface="Times New Roman" panose="02020603050405020304" pitchFamily="18" charset="0"/>
              </a:rPr>
              <a:t>Use </a:t>
            </a:r>
            <a:r>
              <a:rPr lang="en-US" altLang="zh-TW" dirty="0">
                <a:latin typeface="Times New Roman" panose="02020603050405020304" pitchFamily="18" charset="0"/>
              </a:rPr>
              <a:t>the differences of subcarriers to enhance the fingerprint differences.</a:t>
            </a:r>
            <a:endParaRPr lang="en-US" altLang="zh-TW" b="0" i="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altLang="zh-TW" b="0" i="0" dirty="0">
                <a:effectLst/>
                <a:latin typeface="Times New Roman" panose="02020603050405020304" pitchFamily="18" charset="0"/>
              </a:rPr>
              <a:t>A high accurate and lighter model.</a:t>
            </a:r>
          </a:p>
          <a:p>
            <a:pPr lvl="1"/>
            <a:endParaRPr lang="en-US" altLang="zh-TW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Suggestion:</a:t>
            </a:r>
            <a:endParaRPr lang="en-US" altLang="zh-TW" b="0" i="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altLang="zh-TW" dirty="0"/>
              <a:t>Can provide the prediction time to show the delay of each model.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41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A7664-101A-AC65-5A56-0DE8CDE8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5219"/>
          </a:xfrm>
        </p:spPr>
        <p:txBody>
          <a:bodyPr/>
          <a:lstStyle/>
          <a:p>
            <a:pPr algn="ctr"/>
            <a:r>
              <a:rPr lang="en-US" altLang="zh-TW" dirty="0"/>
              <a:t>QA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112457-F56C-CCFB-737D-E209F1D7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07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59F96-6013-0855-F011-3F3419D5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WIFI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6EA2E-9866-0647-04DB-87DB1518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Many methods are used in indoor localization such as computer vision, ultrasonic, ultra-wideband, Bluetooth, RFID. However, these methods require a large number of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hardware devices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With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widespread adoption </a:t>
            </a:r>
            <a:r>
              <a:rPr lang="en-US" altLang="zh-TW" dirty="0">
                <a:latin typeface="Times New Roman" panose="02020603050405020304" pitchFamily="18" charset="0"/>
              </a:rPr>
              <a:t>of Wi-Fi, Wi-Fi-based indoor localization methods have gradually become mainstream.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03457C-6B8B-0F47-A4D7-59D0252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55318-45D0-CA61-1DC5-48EBD10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8D1D1-4FEE-6A3E-2F04-366257B1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[15</a:t>
            </a:r>
            <a:r>
              <a:rPr lang="en-US" altLang="zh-TW" b="0" dirty="0">
                <a:effectLst/>
                <a:latin typeface="Times New Roman" panose="02020603050405020304" pitchFamily="18" charset="0"/>
              </a:rPr>
              <a:t>]</a:t>
            </a:r>
            <a:r>
              <a:rPr lang="en-US" altLang="zh-TW" b="0" dirty="0" err="1">
                <a:effectLst/>
                <a:latin typeface="Times New Roman" panose="02020603050405020304" pitchFamily="18" charset="0"/>
              </a:rPr>
              <a:t>ConFi</a:t>
            </a:r>
            <a:r>
              <a:rPr lang="en-US" altLang="zh-TW" b="0" dirty="0">
                <a:effectLst/>
                <a:latin typeface="Times New Roman" panose="02020603050405020304" pitchFamily="18" charset="0"/>
              </a:rPr>
              <a:t>: Convolutional Neural Networks Based Indoor Wi-Fi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Localization Using Channel State Information. </a:t>
            </a:r>
          </a:p>
          <a:p>
            <a:r>
              <a:rPr lang="en-US" altLang="zh-TW" b="0" i="0" dirty="0" err="1">
                <a:effectLst/>
                <a:latin typeface="Times New Roman" panose="02020603050405020304" pitchFamily="18" charset="0"/>
              </a:rPr>
              <a:t>ConFi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 is the first CNN based model, and simulates </a:t>
            </a:r>
            <a:r>
              <a:rPr lang="en-US" altLang="zh-TW" dirty="0">
                <a:latin typeface="Times New Roman" panose="02020603050405020304" pitchFamily="18" charset="0"/>
              </a:rPr>
              <a:t>CSI matrix as RGB image</a:t>
            </a:r>
            <a:endParaRPr lang="en-US" altLang="zh-TW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[16]PILC: Passive indoor localization based on convolutional neural networks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Basically, PILC and </a:t>
            </a:r>
            <a:r>
              <a:rPr lang="en-US" altLang="zh-TW" dirty="0" err="1">
                <a:latin typeface="Times New Roman" panose="02020603050405020304" pitchFamily="18" charset="0"/>
              </a:rPr>
              <a:t>ConFi</a:t>
            </a:r>
            <a:r>
              <a:rPr lang="en-US" altLang="zh-TW" dirty="0">
                <a:latin typeface="Times New Roman" panose="02020603050405020304" pitchFamily="18" charset="0"/>
              </a:rPr>
              <a:t> are same, but PILC has higher accuracy with different hyper parameters.</a:t>
            </a:r>
            <a:endParaRPr lang="en-US" altLang="zh-TW" b="0" i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DE7C1-D94E-C72F-CD1C-D59DC789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F520B-CBED-4619-9B53-DC63A652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WIFI-Based Indoor Localization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929F0-D047-4F66-AEF0-8D29C09A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Received Signal Strength (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RSS</a:t>
            </a:r>
            <a:r>
              <a:rPr lang="en-US" altLang="zh-TW" dirty="0">
                <a:latin typeface="Times New Roman" panose="02020603050405020304" pitchFamily="18" charset="0"/>
              </a:rPr>
              <a:t>) is easy to get. However, the value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unstable</a:t>
            </a:r>
            <a:r>
              <a:rPr lang="en-US" altLang="zh-TW" dirty="0">
                <a:latin typeface="Times New Roman" panose="02020603050405020304" pitchFamily="18" charset="0"/>
              </a:rPr>
              <a:t> due to multipath effect.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Channel State Information (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CSI</a:t>
            </a:r>
            <a:r>
              <a:rPr lang="en-US" altLang="zh-TW" dirty="0">
                <a:latin typeface="Times New Roman" panose="02020603050405020304" pitchFamily="18" charset="0"/>
              </a:rPr>
              <a:t>) is the information provided by MIMO WIFI interface. It provides more information and is less sensitive with multipath effect.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Each set of CSI characterizes the amplitude and phase of orthogonal frequency division multiplexing (OFDM) subcarriers.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Passive localization </a:t>
            </a:r>
            <a:r>
              <a:rPr lang="en-US" altLang="zh-TW" dirty="0">
                <a:latin typeface="Times New Roman" panose="02020603050405020304" pitchFamily="18" charset="0"/>
              </a:rPr>
              <a:t>localizes the target without carrying any electronic devices.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ED55C-7CDE-6342-1773-AC8E474F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6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State Information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408C1-3DEA-B610-7EEA-DC10ADD9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Intel 5300 network interface card provides a matrix for 30 subcarrier sets.</a:t>
            </a: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Each packet </a:t>
            </a:r>
            <a:r>
              <a:rPr lang="en-US" altLang="zh-TW" dirty="0">
                <a:latin typeface="Times New Roman" panose="02020603050405020304" pitchFamily="18" charset="0"/>
              </a:rPr>
              <a:t>contains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1x3x30 CSI matrix: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</a:rPr>
              <a:t>3 is the number of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antennas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</a:rPr>
              <a:t>30 is the number of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subcarriers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</a:rPr>
              <a:t>The value is complex number </a:t>
            </a:r>
            <a:r>
              <a:rPr lang="en-US" altLang="zh-TW" dirty="0" err="1">
                <a:latin typeface="Times New Roman" panose="02020603050405020304" pitchFamily="18" charset="0"/>
              </a:rPr>
              <a:t>A+i.B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of subcarrier amplitude and phase</a:t>
            </a:r>
          </a:p>
          <a:p>
            <a:pPr lvl="1"/>
            <a:endParaRPr lang="en-US" altLang="zh-TW" dirty="0">
              <a:latin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In this paper, we get the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amplitude matrix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E398D9-AA79-24D8-CEB3-D2293825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38" y="4497049"/>
            <a:ext cx="2298723" cy="10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0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 Fingerprints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408C1-3DEA-B610-7EEA-DC10ADD9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Because signal is affected by multipath effect, the localization accuracy is low using a single signal-to-distance mapping.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Using the distinguishability of CSI at different location.</a:t>
            </a:r>
          </a:p>
          <a:p>
            <a:r>
              <a:rPr lang="en-US" altLang="zh-TW" dirty="0"/>
              <a:t>Two conditions:</a:t>
            </a:r>
          </a:p>
          <a:p>
            <a:pPr lvl="1"/>
            <a:r>
              <a:rPr lang="en-US" altLang="zh-TW" b="0" i="0" dirty="0">
                <a:effectLst/>
                <a:latin typeface="Times New Roman" panose="02020603050405020304" pitchFamily="18" charset="0"/>
              </a:rPr>
              <a:t>The fingerprints of different locations have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differences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 at the same time.</a:t>
            </a:r>
          </a:p>
          <a:p>
            <a:pPr lvl="1"/>
            <a:r>
              <a:rPr lang="en-US" altLang="zh-TW" b="0" i="0" dirty="0">
                <a:effectLst/>
                <a:latin typeface="Times New Roman" panose="02020603050405020304" pitchFamily="18" charset="0"/>
              </a:rPr>
              <a:t>The fingerprints of the same location at different times are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stable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87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408C1-3DEA-B610-7EEA-DC10ADD9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paper uses a sliding window to select 30 consecutive data packets in a sequence.</a:t>
            </a:r>
          </a:p>
          <a:p>
            <a:r>
              <a:rPr lang="en-US" altLang="zh-TW" dirty="0"/>
              <a:t>The input is a 30x30x3 matrix:</a:t>
            </a:r>
          </a:p>
          <a:p>
            <a:pPr lvl="1"/>
            <a:r>
              <a:rPr lang="en-US" altLang="zh-TW" dirty="0"/>
              <a:t>The first 30 is the </a:t>
            </a:r>
            <a:r>
              <a:rPr lang="en-US" altLang="zh-TW" dirty="0">
                <a:solidFill>
                  <a:srgbClr val="FF0000"/>
                </a:solidFill>
              </a:rPr>
              <a:t>size of the window</a:t>
            </a:r>
          </a:p>
          <a:p>
            <a:pPr lvl="1"/>
            <a:r>
              <a:rPr lang="en-US" altLang="zh-TW" dirty="0"/>
              <a:t>The second 30 is the </a:t>
            </a:r>
            <a:r>
              <a:rPr lang="en-US" altLang="zh-TW" dirty="0">
                <a:solidFill>
                  <a:srgbClr val="FF0000"/>
                </a:solidFill>
              </a:rPr>
              <a:t>number of subcarriers</a:t>
            </a:r>
          </a:p>
          <a:p>
            <a:pPr lvl="1"/>
            <a:r>
              <a:rPr lang="en-US" altLang="zh-TW" dirty="0"/>
              <a:t>3 is the </a:t>
            </a:r>
            <a:r>
              <a:rPr lang="en-US" altLang="zh-TW" dirty="0">
                <a:solidFill>
                  <a:srgbClr val="FF0000"/>
                </a:solidFill>
              </a:rPr>
              <a:t>number of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antennas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To enhance the difference between fingerprint this paper make a between adjacent subcarriers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027C34-608B-A32B-50D6-FB470516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26" y="5389980"/>
            <a:ext cx="5185347" cy="78698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314DF2E-A752-DE09-60E2-E4630ECA1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199" y="2349309"/>
            <a:ext cx="2139342" cy="17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2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F870-328C-5C80-E70F-E92D3C94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F9C4681-02D9-3B32-D7F0-E50C0E04A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6899" y="1690688"/>
            <a:ext cx="4456901" cy="36000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74059-6409-F724-723D-4EE2234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0B91-A2C5-4A58-8C67-F41E3C666EA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149C49-B6D6-C976-5999-C0D4536B9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437672" cy="360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00F706C-08E7-A151-EFF2-605ED24524E3}"/>
              </a:ext>
            </a:extLst>
          </p:cNvPr>
          <p:cNvSpPr txBox="1"/>
          <p:nvPr/>
        </p:nvSpPr>
        <p:spPr>
          <a:xfrm>
            <a:off x="1715416" y="5500353"/>
            <a:ext cx="268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CSI feature images based on subcarrier amplitudes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515D9C-139D-4B48-1D10-2ACCA5E0B58E}"/>
              </a:ext>
            </a:extLst>
          </p:cNvPr>
          <p:cNvSpPr txBox="1"/>
          <p:nvPr/>
        </p:nvSpPr>
        <p:spPr>
          <a:xfrm>
            <a:off x="7444620" y="5500353"/>
            <a:ext cx="336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0" i="0" dirty="0">
                <a:solidFill>
                  <a:srgbClr val="231F20"/>
                </a:solidFill>
                <a:effectLst/>
                <a:latin typeface="NimbusRomNo9L-Regu"/>
              </a:rPr>
              <a:t>CSI feature images based on</a:t>
            </a:r>
            <a:br>
              <a:rPr lang="en-US" altLang="zh-TW" sz="1800" b="0" i="0" dirty="0">
                <a:solidFill>
                  <a:srgbClr val="231F20"/>
                </a:solidFill>
                <a:effectLst/>
                <a:latin typeface="NimbusRomNo9L-Regu"/>
              </a:rPr>
            </a:br>
            <a:r>
              <a:rPr lang="en-US" altLang="zh-TW" sz="1800" b="0" i="0" dirty="0">
                <a:solidFill>
                  <a:srgbClr val="231F20"/>
                </a:solidFill>
                <a:effectLst/>
                <a:latin typeface="NimbusRomNo9L-Regu"/>
              </a:rPr>
              <a:t>subcarrier amplitudes differences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21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1614</Words>
  <Application>Microsoft Office PowerPoint</Application>
  <PresentationFormat>寬螢幕</PresentationFormat>
  <Paragraphs>147</Paragraphs>
  <Slides>21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NimbusRomNo9L-Regu</vt:lpstr>
      <vt:lpstr>NimbusRomNo9L-ReguItal</vt:lpstr>
      <vt:lpstr>Arial</vt:lpstr>
      <vt:lpstr>Arial</vt:lpstr>
      <vt:lpstr>Calibri</vt:lpstr>
      <vt:lpstr>Calibri Light</vt:lpstr>
      <vt:lpstr>Times New Roman</vt:lpstr>
      <vt:lpstr>Office 佈景主題</vt:lpstr>
      <vt:lpstr>Depthwise Separable Convolution based Passive Indoor Localization using CSI Fingerprint</vt:lpstr>
      <vt:lpstr>Abstract</vt:lpstr>
      <vt:lpstr>Why Use WIFI</vt:lpstr>
      <vt:lpstr>Related Work</vt:lpstr>
      <vt:lpstr>WIFI-Based Indoor Localization</vt:lpstr>
      <vt:lpstr>Channel State Information</vt:lpstr>
      <vt:lpstr>CSI Fingerprints</vt:lpstr>
      <vt:lpstr>Model Input</vt:lpstr>
      <vt:lpstr>Model Input</vt:lpstr>
      <vt:lpstr>Fingerprints-Based Localization</vt:lpstr>
      <vt:lpstr> Depthwise Separable Convolution</vt:lpstr>
      <vt:lpstr> Depthwise Separable Convolution</vt:lpstr>
      <vt:lpstr>DSCP Network</vt:lpstr>
      <vt:lpstr>ConFi and PILC</vt:lpstr>
      <vt:lpstr>Data Collection</vt:lpstr>
      <vt:lpstr>Model Evaluation</vt:lpstr>
      <vt:lpstr>DeepFi</vt:lpstr>
      <vt:lpstr>Localization Performance</vt:lpstr>
      <vt:lpstr>Result</vt:lpstr>
      <vt:lpstr>Conclusion</vt:lpstr>
      <vt:lpstr>QA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Depthwise Separable Convolution based Passive Indoor Localization using CSI Fingerprint</dc:title>
  <dc:creator>子敬 林</dc:creator>
  <cp:lastModifiedBy>子敬 林</cp:lastModifiedBy>
  <cp:revision>1</cp:revision>
  <dcterms:created xsi:type="dcterms:W3CDTF">2022-11-25T08:03:51Z</dcterms:created>
  <dcterms:modified xsi:type="dcterms:W3CDTF">2022-12-22T03:04:40Z</dcterms:modified>
</cp:coreProperties>
</file>