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79" r:id="rId2"/>
  </p:sldMasterIdLst>
  <p:notesMasterIdLst>
    <p:notesMasterId r:id="rId67"/>
  </p:notesMasterIdLst>
  <p:sldIdLst>
    <p:sldId id="256" r:id="rId3"/>
    <p:sldId id="257" r:id="rId4"/>
    <p:sldId id="258" r:id="rId5"/>
    <p:sldId id="319" r:id="rId6"/>
    <p:sldId id="317" r:id="rId7"/>
    <p:sldId id="313" r:id="rId8"/>
    <p:sldId id="315" r:id="rId9"/>
    <p:sldId id="327" r:id="rId10"/>
    <p:sldId id="260" r:id="rId11"/>
    <p:sldId id="312" r:id="rId12"/>
    <p:sldId id="331" r:id="rId13"/>
    <p:sldId id="262" r:id="rId14"/>
    <p:sldId id="320" r:id="rId15"/>
    <p:sldId id="318" r:id="rId16"/>
    <p:sldId id="321" r:id="rId17"/>
    <p:sldId id="322" r:id="rId18"/>
    <p:sldId id="274" r:id="rId19"/>
    <p:sldId id="323" r:id="rId20"/>
    <p:sldId id="325" r:id="rId21"/>
    <p:sldId id="324" r:id="rId22"/>
    <p:sldId id="329" r:id="rId23"/>
    <p:sldId id="328" r:id="rId24"/>
    <p:sldId id="326" r:id="rId25"/>
    <p:sldId id="275" r:id="rId26"/>
    <p:sldId id="277" r:id="rId27"/>
    <p:sldId id="278" r:id="rId28"/>
    <p:sldId id="279" r:id="rId29"/>
    <p:sldId id="330" r:id="rId30"/>
    <p:sldId id="316" r:id="rId31"/>
    <p:sldId id="280" r:id="rId32"/>
    <p:sldId id="281" r:id="rId33"/>
    <p:sldId id="264" r:id="rId34"/>
    <p:sldId id="265" r:id="rId35"/>
    <p:sldId id="266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6" r:id="rId61"/>
    <p:sldId id="307" r:id="rId62"/>
    <p:sldId id="308" r:id="rId63"/>
    <p:sldId id="309" r:id="rId64"/>
    <p:sldId id="310" r:id="rId65"/>
    <p:sldId id="311" r:id="rId66"/>
  </p:sldIdLst>
  <p:sldSz cx="12192000" cy="6858000"/>
  <p:notesSz cx="6858000" cy="9144000"/>
  <p:embeddedFontLst>
    <p:embeddedFont>
      <p:font typeface="微軟正黑體" panose="020B0604030504040204" pitchFamily="34" charset="-120"/>
      <p:regular r:id="rId68"/>
      <p:bold r:id="rId69"/>
    </p:embeddedFont>
    <p:embeddedFont>
      <p:font typeface="微軟正黑體" panose="020B0604030504040204" pitchFamily="34" charset="-120"/>
      <p:regular r:id="rId68"/>
      <p:bold r:id="rId69"/>
    </p:embeddedFont>
    <p:embeddedFont>
      <p:font typeface="Calibri" panose="020F0502020204030204" pitchFamily="34" charset="0"/>
      <p:regular r:id="rId70"/>
      <p:bold r:id="rId71"/>
      <p:italic r:id="rId72"/>
      <p:boldItalic r:id="rId73"/>
    </p:embeddedFont>
    <p:embeddedFont>
      <p:font typeface="Cambria Math" panose="02040503050406030204" pitchFamily="18" charset="0"/>
      <p:regular r:id="rId7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5" roundtripDataSignature="AMtx7miuRBzgJZcpIVDK5E0C8dSyMpL7/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穆冠蓁" initials="穆冠蓁" lastIdx="2" clrIdx="0">
    <p:extLst>
      <p:ext uri="{19B8F6BF-5375-455C-9EA6-DF929625EA0E}">
        <p15:presenceInfo xmlns:p15="http://schemas.microsoft.com/office/powerpoint/2012/main" userId="S::iceland12321@smail.nchu.edu.tw::d7efde56-c0da-496f-818f-3a5ca0070b0d" providerId="AD"/>
      </p:ext>
    </p:extLst>
  </p:cmAuthor>
  <p:cmAuthor id="2" name="庭瑋 游" initials="庭瑋" lastIdx="1" clrIdx="1">
    <p:extLst>
      <p:ext uri="{19B8F6BF-5375-455C-9EA6-DF929625EA0E}">
        <p15:presenceInfo xmlns:p15="http://schemas.microsoft.com/office/powerpoint/2012/main" userId="庭瑋 游" providerId="None"/>
      </p:ext>
    </p:extLst>
  </p:cmAuthor>
  <p:cmAuthor id="3" name="來賓使用者" initials="來賓" lastIdx="1" clrIdx="2">
    <p:extLst>
      <p:ext uri="{19B8F6BF-5375-455C-9EA6-DF929625EA0E}">
        <p15:presenceInfo xmlns:p15="http://schemas.microsoft.com/office/powerpoint/2012/main" userId="S::urn:spo:anon#a96635b48418fe1c4172ad4559c83f61b1416daad32a98f3738245609a933622::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76D"/>
    <a:srgbClr val="7768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3F7D09-A2DE-FD87-BFFE-D661787F18F0}" v="2" dt="2021-06-21T02:13:28.8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014" autoAdjust="0"/>
  </p:normalViewPr>
  <p:slideViewPr>
    <p:cSldViewPr snapToGrid="0">
      <p:cViewPr varScale="1">
        <p:scale>
          <a:sx n="111" d="100"/>
          <a:sy n="111" d="100"/>
        </p:scale>
        <p:origin x="86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font" Target="fonts/font1.fntdata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font" Target="fonts/font7.fntdata"/><Relationship Id="rId79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font" Target="fonts/font2.fntdata"/><Relationship Id="rId7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5.fntdata"/><Relationship Id="rId80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font" Target="fonts/font3.fntdata"/><Relationship Id="rId75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font" Target="fonts/font6.fntdata"/><Relationship Id="rId78" Type="http://schemas.openxmlformats.org/officeDocument/2006/relationships/viewProps" Target="viewProps.xml"/><Relationship Id="rId8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commentAuthors" Target="commentAuthors.xml"/><Relationship Id="rId7" Type="http://schemas.openxmlformats.org/officeDocument/2006/relationships/slide" Target="slides/slide5.xml"/><Relationship Id="rId71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19T11:48:46.834" idx="1">
    <p:pos x="2921" y="4069"/>
    <p:text>如果目錄改成英文，那這邊是不是也要改?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19T11:50:37.098" idx="2">
    <p:pos x="1728" y="2602"/>
    <p:text>這邊?</p:text>
    <p:extLst>
      <p:ext uri="{C676402C-5697-4E1C-873F-D02D1690AC5C}">
        <p15:threadingInfo xmlns:p15="http://schemas.microsoft.com/office/powerpoint/2012/main" timeZoneBias="-480"/>
      </p:ext>
    </p:extLst>
  </p:cm>
  <p:cm authorId="2" dt="2021-06-19T14:55:17.536" idx="1">
    <p:pos x="1728" y="2738"/>
    <p:text>0維7個變數</p:text>
    <p:extLst>
      <p:ext uri="{C676402C-5697-4E1C-873F-D02D1690AC5C}">
        <p15:threadingInfo xmlns:p15="http://schemas.microsoft.com/office/powerpoint/2012/main" timeZoneBias="-480">
          <p15:parentCm authorId="1" idx="2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zh-TW" altLang="en-US"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zh-TW" altLang="en-US"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zh-TW" altLang="en-US"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r">
              <a:buSzPts val="1200"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cs typeface="Calibri"/>
                <a:sym typeface="Calibri"/>
              </a:rPr>
              <a:pPr algn="r">
                <a:buSzPts val="1200"/>
              </a:pPr>
              <a:t>‹#›</a:t>
            </a:fld>
            <a:endParaRPr lang="en-US" sz="1200" dirty="0">
              <a:solidFill>
                <a:schemeClr val="dk1"/>
              </a:solidFill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微軟正黑體" panose="020B0604030504040204" pitchFamily="34" charset="-120"/>
        <a:ea typeface="微軟正黑體" panose="020B0604030504040204" pitchFamily="34" charset="-120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2" name="Google Shape;43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© Copyright Showeet.com – Creative &amp; Free PowerPoint and Google Slides Templates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3" name="Google Shape;43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e05a4d27fb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7" name="Google Shape;607;ge05a4d27fb_1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下面則是我們的系統摘要圖，我們會讓每個使用者給我們它平常喜歡的歌單，利用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naïve bayes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預測曲風和情緒的關係，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如果使用者被我們的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偵測到它有情緒波動，那我們就將它偵測到的臉部表情傳給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再將偵測到的情緒類型拿到後端，預測此時使用者會適時麼情緒，最後再將模型認為這個情緒此時對應的曲風是什麼，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回傳給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，在播放這個音樂給使用者聽。那使用者在聽完這首歌之後，會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根據他對這首歌的滿意度回饋給我們的模型。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8" name="Google Shape;608;ge05a4d27fb_1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6689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e05a4d27fb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7" name="Google Shape;607;ge05a4d27fb_1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系統架構圖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8" name="Google Shape;608;ge05a4d27fb_1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5865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8" name="Google Shape;49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© Copyright Showeet.com – Creative &amp; Free PowerPoint and Google Slides Templates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9" name="Google Shape;49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e05a4d27fb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7" name="Google Shape;607;ge05a4d27fb_1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© Copyright Showeet.com – Creative &amp; Free PowerPoint and Google Slides Templates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8" name="Google Shape;608;ge05a4d27fb_1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34014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e05a4d27fb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7" name="Google Shape;607;ge05a4d27fb_1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© Copyright Showeet.com – Creative &amp; Free PowerPoint and Google Slides Templates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8" name="Google Shape;608;ge05a4d27fb_1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23577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e05a4d27fb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8" name="Google Shape;638;ge05a4d27fb_1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使用Flutter的好處就是可以跨平台，不論是安著手機或是ios系統都可以使用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39" name="Google Shape;639;ge05a4d27fb_1_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e05a4d27fb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7" name="Google Shape;607;ge05a4d27fb_1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© Copyright Showeet.com – Creative &amp; Free PowerPoint and Google Slides Templates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8" name="Google Shape;608;ge05a4d27fb_1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11379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e05a4d27fb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7" name="Google Shape;607;ge05a4d27fb_1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© Copyright Showeet.com – Creative &amp; Free PowerPoint and Google Slides Templates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8" name="Google Shape;608;ge05a4d27fb_1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5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dfaf0d642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9" name="Google Shape;649;gdfaf0d6420_0_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© Copyright Showeet.com – Creative &amp; Free PowerPoint and Google Slides Templates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0" name="Google Shape;650;gdfaf0d6420_0_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e05a4d27fb_1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1" name="Google Shape;671;ge05a4d27fb_1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一定要先開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!!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2" name="Google Shape;672;ge05a4d27fb_1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e05a11e84e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2" name="Google Shape;442;ge05a11e84e_1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© Copyright Showeet.com – Creative &amp; Free PowerPoint and Google Slides Templates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3" name="Google Shape;443;ge05a11e84e_1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e05a4d27f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0" name="Google Shape;680;ge05a4d27fb_1_1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© Copyright Showeet.com – Creative &amp; Free PowerPoint and Google Slides Templates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1" name="Google Shape;681;ge05a4d27fb_1_1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e05a4d27fb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9" name="Google Shape;689;ge05a4d27fb_1_1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© Copyright Showeet.com – Creative &amp; Free PowerPoint and Google Slides Templates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0" name="Google Shape;690;ge05a4d27fb_1_1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e05a4d27fb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9" name="Google Shape;689;ge05a4d27fb_1_1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© Copyright Showeet.com – Creative &amp; Free PowerPoint and Google Slides Templates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0" name="Google Shape;690;ge05a4d27fb_1_1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05200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3" name="Google Shape;82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© Copyright Showeet.com – Creative &amp; Free PowerPoint and Google Slides Templates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24" name="Google Shape;824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88418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e05a4d27fb_1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0" name="Google Shape;700;ge05a4d27fb_1_1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© Copyright Showeet.com – Creative &amp; Free PowerPoint and Google Slides Templates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1" name="Google Shape;701;ge05a4d27fb_1_1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0" name="Google Shape;71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© Copyright Showeet.com – Creative &amp; Free PowerPoint and Google Slides Templates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1" name="Google Shape;71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dfaf0d6420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9" name="Google Shape;519;gdfaf0d6420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© Copyright Showeet.com – Creative &amp; Free PowerPoint and Google Slides Templates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0" name="Google Shape;520;gdfaf0d6420_0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32</a:t>
            </a:fld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dfaf0d642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8" name="Google Shape;528;gdfaf0d6420_0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© Copyright Showeet.com – Creative &amp; Free PowerPoint and Google Slides Templates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9" name="Google Shape;529;gdfaf0d6420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dfaf0d642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7" name="Google Shape;547;gdfaf0d6420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© Copyright Showeet.com – Creative &amp; Free PowerPoint and Google Slides Templates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8" name="Google Shape;548;gdfaf0d6420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0" name="Google Shape;72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© Copyright Showeet.com – Creative &amp; Free PowerPoint and Google Slides Templates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1" name="Google Shape;72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6" name="Google Shape;45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© Copyright Showeet.com – Creative &amp; Free PowerPoint and Google Slides Templates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7" name="Google Shape;45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2" name="Google Shape;73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© Copyright Showeet.com – Creative &amp; Free PowerPoint and Google Slides Templates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3" name="Google Shape;73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4" name="Google Shape;74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© Copyright Showeet.com – Creative &amp; Free PowerPoint and Google Slides Templates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5" name="Google Shape;745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6" name="Google Shape;75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© Copyright Showeet.com – Creative &amp; Free PowerPoint and Google Slides Templates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7" name="Google Shape;75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7" name="Google Shape;76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© Copyright Showeet.com – Creative &amp; Free PowerPoint and Google Slides Templates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68" name="Google Shape;76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7" name="Google Shape;77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© Copyright Showeet.com – Creative &amp; Free PowerPoint and Google Slides Templates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78" name="Google Shape;778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7" name="Google Shape;78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© Copyright Showeet.com – Creative &amp; Free PowerPoint and Google Slides Templates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88" name="Google Shape;788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8" name="Google Shape;79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© Copyright Showeet.com – Creative &amp; Free PowerPoint and Google Slides Templates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99" name="Google Shape;799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0" name="Google Shape;81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© Copyright Showeet.com – Creative &amp; Free PowerPoint and Google Slides Templates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11" name="Google Shape;811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3" name="Google Shape;82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© Copyright Showeet.com – Creative &amp; Free PowerPoint and Google Slides Templates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24" name="Google Shape;824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4" name="Google Shape;83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© Copyright Showeet.com – Creative &amp; Free PowerPoint and Google Slides Templates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35" name="Google Shape;835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在台灣疫情還沒升溫之前，我每天都是通勤上學的，但是上下班時間的車流量很多，雖然我在出發前都會選擇比較輕鬆的歌單，但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spotify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的演算法還是常常播放一些我當時不想聽的音樂，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甚至在我被卡在車陣中，惱羞成怒時，讓我聽到我很討厭的重金屬搖滾樂，讓我更想對前面的車子按喇叭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cs typeface="Calibri"/>
                <a:sym typeface="Calibri"/>
              </a:rPr>
              <a:t>4</a:t>
            </a:fld>
            <a:endParaRPr lang="en-US" sz="1200" b="0" i="0" u="none" strike="noStrike" cap="none" dirty="0">
              <a:solidFill>
                <a:schemeClr val="dk1"/>
              </a:solidFill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24851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6" name="Google Shape;84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© Copyright Showeet.com – Creative &amp; Free PowerPoint and Google Slides Templates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47" name="Google Shape;84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0" name="Google Shape;86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© Copyright Showeet.com – Creative &amp; Free PowerPoint and Google Slides Templates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61" name="Google Shape;861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3" name="Google Shape;87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© Copyright Showeet.com – Creative &amp; Free PowerPoint and Google Slides Templates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74" name="Google Shape;874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5" name="Google Shape;885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© Copyright Showeet.com – Creative &amp; Free PowerPoint and Google Slides Templates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86" name="Google Shape;886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6" name="Google Shape;906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© Copyright Showeet.com – Creative &amp; Free PowerPoint and Google Slides Templates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07" name="Google Shape;907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1" name="Google Shape;93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© Copyright Showeet.com – Creative &amp; Free PowerPoint and Google Slides Templates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32" name="Google Shape;932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2" name="Google Shape;97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© Copyright Showeet.com – Creative &amp; Free PowerPoint and Google Slides Templates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73" name="Google Shape;973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2" name="Google Shape;1022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© Copyright Showeet.com – Creative &amp; Free PowerPoint and Google Slides Templates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23" name="Google Shape;1023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6" name="Google Shape;1056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© Copyright Showeet.com – Creative &amp; Free PowerPoint and Google Slides Templates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57" name="Google Shape;1057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7" name="Google Shape;106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© Copyright Showeet.com – Creative &amp; Free PowerPoint and Google Slides Templates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68" name="Google Shape;106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因此，我就想要利用本次專題，設計一個軟體，可以透過這個軟體給適合使用者當下情緒的音樂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cs typeface="Calibri"/>
                <a:sym typeface="Calibri"/>
              </a:rPr>
              <a:t>5</a:t>
            </a:fld>
            <a:endParaRPr lang="en-US" sz="1200" b="0" i="0" u="none" strike="noStrike" cap="none" dirty="0">
              <a:solidFill>
                <a:schemeClr val="dk1"/>
              </a:solidFill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28897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4" name="Google Shape;1084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© Copyright Showeet.com – Creative &amp; Free PowerPoint and Google Slides Templates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85" name="Google Shape;1085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4" name="Google Shape;1104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© Copyright Showeet.com – Creative &amp; Free PowerPoint and Google Slides Templates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05" name="Google Shape;1105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4" name="Google Shape;1114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© Copyright Showeet.com – Creative &amp; Free PowerPoint and Google Slides Templates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15" name="Google Shape;1115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4" name="Google Shape;1124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© Copyright Showeet.com – Creative &amp; Free PowerPoint and Google Slides Templates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25" name="Google Shape;1125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4" name="Google Shape;1134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© Copyright Showeet.com – Creative &amp; Free PowerPoint and Google Slides Templates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35" name="Google Shape;1135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4" name="Google Shape;1144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© Copyright Showeet.com – Creative &amp; Free PowerPoint and Google Slides Templates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45" name="Google Shape;1145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e05a4d27fb_1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5" name="Google Shape;1155;ge05a4d27fb_1_1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© Copyright Showeet.com – Creative &amp; Free PowerPoint and Google Slides Templates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56" name="Google Shape;1156;ge05a4d27fb_1_1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6" name="Google Shape;1166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© Copyright Showeet.com – Creative &amp; Free PowerPoint and Google Slides Templates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67" name="Google Shape;1167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cs typeface="Calibri"/>
                <a:sym typeface="Calibri"/>
              </a:rPr>
              <a:t>63</a:t>
            </a:fld>
            <a:endParaRPr sz="1200" b="0" i="0" u="none" strike="noStrike" cap="none" dirty="0">
              <a:solidFill>
                <a:srgbClr val="000000"/>
              </a:solidFill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4" name="Google Shape;1184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© Copyright Showeet.com – Creative &amp; Free PowerPoint and Google Slides Templates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85" name="Google Shape;1185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cs typeface="Calibri"/>
                <a:sym typeface="Calibri"/>
              </a:rPr>
              <a:t>64</a:t>
            </a:fld>
            <a:endParaRPr sz="1200" b="0" i="0" u="none" strike="noStrike" cap="none" dirty="0">
              <a:solidFill>
                <a:srgbClr val="000000"/>
              </a:solidFill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8" name="Google Shape;49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© Copyright Showeet.com – Creative &amp; Free PowerPoint and Google Slides Templates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9" name="Google Shape;49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796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5" name="Google Shape;885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音樂串流軟體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那我們這邊做的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related work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就是拿音樂串流軟體像是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kkbox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spotify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，也是能根據它內部的演算法做推薦音樂，但卻沒辦法即時的根據使用者當下的情緒換歌。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心律預測情緒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那我們也發現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上有人試著透過人的心律來進行情緒的分析，但座心率分析這項任務通常需要長一點的時間來觀察，而且也需要準備額外的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sensor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來完成這項任務。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86" name="Google Shape;886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6860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1" name="Google Shape;93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altLang="en-US" sz="1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所以我們設計出一個情緒辨識選歌系統，改善剛剛音樂串流軟體及心律情緒分析的兩大缺點，改成使用透過最值觀的表情分析，來推論情緒。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altLang="en-US" sz="1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這樣可以讓我們的系統，可以做到客製化，更能改善心律情緒分析的耗時問題，也不用使用特殊的</a:t>
            </a:r>
            <a:r>
              <a:rPr lang="en-US" altLang="zh-TW" sz="1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sensor</a:t>
            </a:r>
            <a:r>
              <a:rPr lang="zh-TW" altLang="en-US" sz="1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，用手機的鏡頭就能偵測到情緒，最後，我們也會透過使用者的回饋，調整模型參數，讓我們的深度學習模型更加精確。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32" name="Google Shape;932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8512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© Copyright Showeet.com – Creative &amp; Free PowerPoint and Google Slides Templates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8" name="Google Shape;47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">
  <p:cSld name="01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6"/>
          <p:cNvSpPr/>
          <p:nvPr/>
        </p:nvSpPr>
        <p:spPr>
          <a:xfrm>
            <a:off x="6869132" y="2356319"/>
            <a:ext cx="2217113" cy="22171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18" name="Google Shape;18;p36"/>
          <p:cNvSpPr/>
          <p:nvPr/>
        </p:nvSpPr>
        <p:spPr>
          <a:xfrm>
            <a:off x="996796" y="0"/>
            <a:ext cx="10839604" cy="6858000"/>
          </a:xfrm>
          <a:custGeom>
            <a:avLst/>
            <a:gdLst/>
            <a:ahLst/>
            <a:cxnLst/>
            <a:rect l="l" t="t" r="r" b="b"/>
            <a:pathLst>
              <a:path w="21494" h="21600" extrusionOk="0">
                <a:moveTo>
                  <a:pt x="14579" y="6371"/>
                </a:moveTo>
                <a:cubicBezTo>
                  <a:pt x="15043" y="5573"/>
                  <a:pt x="15702" y="5141"/>
                  <a:pt x="16386" y="5153"/>
                </a:cubicBezTo>
                <a:cubicBezTo>
                  <a:pt x="16408" y="5153"/>
                  <a:pt x="16431" y="5153"/>
                  <a:pt x="16452" y="5153"/>
                </a:cubicBezTo>
                <a:cubicBezTo>
                  <a:pt x="18231" y="5129"/>
                  <a:pt x="19666" y="2811"/>
                  <a:pt x="19668" y="0"/>
                </a:cubicBezTo>
                <a:lnTo>
                  <a:pt x="13179" y="0"/>
                </a:lnTo>
                <a:cubicBezTo>
                  <a:pt x="13179" y="429"/>
                  <a:pt x="13213" y="849"/>
                  <a:pt x="13276" y="1248"/>
                </a:cubicBezTo>
                <a:cubicBezTo>
                  <a:pt x="13383" y="1938"/>
                  <a:pt x="13266" y="2670"/>
                  <a:pt x="12962" y="3192"/>
                </a:cubicBezTo>
                <a:lnTo>
                  <a:pt x="12956" y="3201"/>
                </a:lnTo>
                <a:cubicBezTo>
                  <a:pt x="12505" y="3977"/>
                  <a:pt x="11759" y="4106"/>
                  <a:pt x="11217" y="3495"/>
                </a:cubicBezTo>
                <a:cubicBezTo>
                  <a:pt x="10088" y="2223"/>
                  <a:pt x="8715" y="1464"/>
                  <a:pt x="7233" y="1425"/>
                </a:cubicBezTo>
                <a:cubicBezTo>
                  <a:pt x="3274" y="1320"/>
                  <a:pt x="7" y="6407"/>
                  <a:pt x="0" y="12697"/>
                </a:cubicBezTo>
                <a:cubicBezTo>
                  <a:pt x="-4" y="16309"/>
                  <a:pt x="1059" y="19527"/>
                  <a:pt x="2715" y="21600"/>
                </a:cubicBezTo>
                <a:lnTo>
                  <a:pt x="11506" y="21600"/>
                </a:lnTo>
                <a:cubicBezTo>
                  <a:pt x="11791" y="21243"/>
                  <a:pt x="12059" y="20853"/>
                  <a:pt x="12307" y="20430"/>
                </a:cubicBezTo>
                <a:cubicBezTo>
                  <a:pt x="12817" y="19563"/>
                  <a:pt x="13629" y="19350"/>
                  <a:pt x="14280" y="19926"/>
                </a:cubicBezTo>
                <a:lnTo>
                  <a:pt x="14280" y="19926"/>
                </a:lnTo>
                <a:cubicBezTo>
                  <a:pt x="14681" y="20280"/>
                  <a:pt x="14969" y="20886"/>
                  <a:pt x="15070" y="21597"/>
                </a:cubicBezTo>
                <a:lnTo>
                  <a:pt x="21428" y="21597"/>
                </a:lnTo>
                <a:cubicBezTo>
                  <a:pt x="21458" y="21354"/>
                  <a:pt x="21479" y="21102"/>
                  <a:pt x="21488" y="20847"/>
                </a:cubicBezTo>
                <a:cubicBezTo>
                  <a:pt x="21596" y="17659"/>
                  <a:pt x="20010" y="15190"/>
                  <a:pt x="18004" y="15427"/>
                </a:cubicBezTo>
                <a:cubicBezTo>
                  <a:pt x="17555" y="15481"/>
                  <a:pt x="17130" y="15679"/>
                  <a:pt x="16750" y="15994"/>
                </a:cubicBezTo>
                <a:cubicBezTo>
                  <a:pt x="16257" y="16402"/>
                  <a:pt x="15670" y="16411"/>
                  <a:pt x="15173" y="16015"/>
                </a:cubicBezTo>
                <a:lnTo>
                  <a:pt x="15145" y="15994"/>
                </a:lnTo>
                <a:cubicBezTo>
                  <a:pt x="14528" y="15502"/>
                  <a:pt x="14159" y="14467"/>
                  <a:pt x="14207" y="13372"/>
                </a:cubicBezTo>
                <a:cubicBezTo>
                  <a:pt x="14216" y="13156"/>
                  <a:pt x="14220" y="12937"/>
                  <a:pt x="14220" y="12718"/>
                </a:cubicBezTo>
                <a:cubicBezTo>
                  <a:pt x="14220" y="11755"/>
                  <a:pt x="14144" y="10819"/>
                  <a:pt x="14001" y="9929"/>
                </a:cubicBezTo>
                <a:cubicBezTo>
                  <a:pt x="13801" y="8672"/>
                  <a:pt x="14014" y="7337"/>
                  <a:pt x="14569" y="6386"/>
                </a:cubicBezTo>
                <a:lnTo>
                  <a:pt x="14579" y="637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19" name="Google Shape;19;p36"/>
          <p:cNvSpPr/>
          <p:nvPr/>
        </p:nvSpPr>
        <p:spPr>
          <a:xfrm>
            <a:off x="9730007" y="1952354"/>
            <a:ext cx="956176" cy="956178"/>
          </a:xfrm>
          <a:prstGeom prst="ellipse">
            <a:avLst/>
          </a:prstGeom>
          <a:solidFill>
            <a:srgbClr val="E0E6E7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20" name="Google Shape;20;p36"/>
          <p:cNvSpPr/>
          <p:nvPr/>
        </p:nvSpPr>
        <p:spPr>
          <a:xfrm>
            <a:off x="1339648" y="786656"/>
            <a:ext cx="6505624" cy="607134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435" y="3388"/>
                </a:moveTo>
                <a:cubicBezTo>
                  <a:pt x="17442" y="2324"/>
                  <a:pt x="16288" y="1491"/>
                  <a:pt x="15001" y="908"/>
                </a:cubicBezTo>
                <a:cubicBezTo>
                  <a:pt x="13670" y="305"/>
                  <a:pt x="12256" y="0"/>
                  <a:pt x="10798" y="0"/>
                </a:cubicBezTo>
                <a:cubicBezTo>
                  <a:pt x="9341" y="0"/>
                  <a:pt x="7924" y="305"/>
                  <a:pt x="6596" y="908"/>
                </a:cubicBezTo>
                <a:cubicBezTo>
                  <a:pt x="5309" y="1491"/>
                  <a:pt x="4155" y="2324"/>
                  <a:pt x="3162" y="3388"/>
                </a:cubicBezTo>
                <a:cubicBezTo>
                  <a:pt x="2169" y="4452"/>
                  <a:pt x="1391" y="5689"/>
                  <a:pt x="847" y="7068"/>
                </a:cubicBezTo>
                <a:cubicBezTo>
                  <a:pt x="285" y="8494"/>
                  <a:pt x="0" y="10009"/>
                  <a:pt x="0" y="11571"/>
                </a:cubicBezTo>
                <a:cubicBezTo>
                  <a:pt x="0" y="13133"/>
                  <a:pt x="285" y="14651"/>
                  <a:pt x="847" y="16074"/>
                </a:cubicBezTo>
                <a:cubicBezTo>
                  <a:pt x="1391" y="17453"/>
                  <a:pt x="2169" y="18690"/>
                  <a:pt x="3162" y="19753"/>
                </a:cubicBezTo>
                <a:cubicBezTo>
                  <a:pt x="3839" y="20478"/>
                  <a:pt x="4591" y="21095"/>
                  <a:pt x="5407" y="21600"/>
                </a:cubicBezTo>
                <a:lnTo>
                  <a:pt x="16193" y="21600"/>
                </a:lnTo>
                <a:cubicBezTo>
                  <a:pt x="17009" y="21095"/>
                  <a:pt x="17761" y="20478"/>
                  <a:pt x="18438" y="19753"/>
                </a:cubicBezTo>
                <a:cubicBezTo>
                  <a:pt x="19431" y="18690"/>
                  <a:pt x="20209" y="17453"/>
                  <a:pt x="20753" y="16074"/>
                </a:cubicBezTo>
                <a:cubicBezTo>
                  <a:pt x="21315" y="14647"/>
                  <a:pt x="21600" y="13133"/>
                  <a:pt x="21600" y="11571"/>
                </a:cubicBezTo>
                <a:cubicBezTo>
                  <a:pt x="21600" y="10009"/>
                  <a:pt x="21315" y="8491"/>
                  <a:pt x="20753" y="7068"/>
                </a:cubicBezTo>
                <a:cubicBezTo>
                  <a:pt x="20206" y="5689"/>
                  <a:pt x="19425" y="4452"/>
                  <a:pt x="18435" y="3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21" name="Google Shape;21;p36"/>
          <p:cNvSpPr txBox="1">
            <a:spLocks noGrp="1"/>
          </p:cNvSpPr>
          <p:nvPr>
            <p:ph type="body" idx="1"/>
          </p:nvPr>
        </p:nvSpPr>
        <p:spPr>
          <a:xfrm>
            <a:off x="2246779" y="3773258"/>
            <a:ext cx="4691362" cy="800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 b="0" i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2" name="Google Shape;22;p36"/>
          <p:cNvSpPr txBox="1">
            <a:spLocks noGrp="1"/>
          </p:cNvSpPr>
          <p:nvPr>
            <p:ph type="title"/>
          </p:nvPr>
        </p:nvSpPr>
        <p:spPr>
          <a:xfrm>
            <a:off x="2246780" y="1586204"/>
            <a:ext cx="4691361" cy="2052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1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36"/>
          <p:cNvSpPr>
            <a:spLocks noGrp="1"/>
          </p:cNvSpPr>
          <p:nvPr>
            <p:ph type="pic" idx="2"/>
          </p:nvPr>
        </p:nvSpPr>
        <p:spPr>
          <a:xfrm>
            <a:off x="3668616" y="4791871"/>
            <a:ext cx="1847688" cy="1847688"/>
          </a:xfrm>
          <a:prstGeom prst="rect">
            <a:avLst/>
          </a:prstGeom>
          <a:solidFill>
            <a:srgbClr val="E0E6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4" name="Google Shape;24;p36"/>
          <p:cNvSpPr>
            <a:spLocks noGrp="1"/>
          </p:cNvSpPr>
          <p:nvPr>
            <p:ph type="pic" idx="3"/>
          </p:nvPr>
        </p:nvSpPr>
        <p:spPr>
          <a:xfrm>
            <a:off x="7977651" y="0"/>
            <a:ext cx="2605677" cy="130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5" name="Google Shape;25;p36"/>
          <p:cNvSpPr>
            <a:spLocks noGrp="1"/>
          </p:cNvSpPr>
          <p:nvPr>
            <p:ph type="pic" idx="4"/>
          </p:nvPr>
        </p:nvSpPr>
        <p:spPr>
          <a:xfrm>
            <a:off x="8901448" y="5228498"/>
            <a:ext cx="2604727" cy="1629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">
  <p:cSld name="13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48"/>
          <p:cNvGrpSpPr/>
          <p:nvPr/>
        </p:nvGrpSpPr>
        <p:grpSpPr>
          <a:xfrm>
            <a:off x="0" y="1"/>
            <a:ext cx="11984595" cy="6858000"/>
            <a:chOff x="-19377661" y="20805141"/>
            <a:chExt cx="15981680" cy="9144000"/>
          </a:xfrm>
        </p:grpSpPr>
        <p:sp>
          <p:nvSpPr>
            <p:cNvPr id="142" name="Google Shape;142;p48"/>
            <p:cNvSpPr/>
            <p:nvPr/>
          </p:nvSpPr>
          <p:spPr>
            <a:xfrm>
              <a:off x="-6817360" y="21300441"/>
              <a:ext cx="2956562" cy="295656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143" name="Google Shape;143;p48"/>
            <p:cNvSpPr/>
            <p:nvPr/>
          </p:nvSpPr>
          <p:spPr>
            <a:xfrm>
              <a:off x="-4671060" y="24678641"/>
              <a:ext cx="1275079" cy="127508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144" name="Google Shape;144;p48"/>
            <p:cNvSpPr/>
            <p:nvPr/>
          </p:nvSpPr>
          <p:spPr>
            <a:xfrm>
              <a:off x="-19377661" y="20805141"/>
              <a:ext cx="14411962" cy="91440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19641" y="21600"/>
                  </a:lnTo>
                  <a:cubicBezTo>
                    <a:pt x="20001" y="20691"/>
                    <a:pt x="20317" y="19737"/>
                    <a:pt x="20584" y="18741"/>
                  </a:cubicBezTo>
                  <a:cubicBezTo>
                    <a:pt x="21257" y="16227"/>
                    <a:pt x="21600" y="13554"/>
                    <a:pt x="21600" y="10800"/>
                  </a:cubicBezTo>
                  <a:cubicBezTo>
                    <a:pt x="21600" y="8046"/>
                    <a:pt x="21257" y="5373"/>
                    <a:pt x="20584" y="2859"/>
                  </a:cubicBezTo>
                  <a:cubicBezTo>
                    <a:pt x="20317" y="1863"/>
                    <a:pt x="20001" y="909"/>
                    <a:pt x="19641" y="0"/>
                  </a:cubicBez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145" name="Google Shape;145;p48"/>
            <p:cNvSpPr/>
            <p:nvPr/>
          </p:nvSpPr>
          <p:spPr>
            <a:xfrm>
              <a:off x="-19377659" y="20805141"/>
              <a:ext cx="14032229" cy="91440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19475" y="21600"/>
                  </a:lnTo>
                  <a:cubicBezTo>
                    <a:pt x="19913" y="20589"/>
                    <a:pt x="20290" y="19518"/>
                    <a:pt x="20601" y="18390"/>
                  </a:cubicBezTo>
                  <a:cubicBezTo>
                    <a:pt x="21264" y="15987"/>
                    <a:pt x="21600" y="13434"/>
                    <a:pt x="21600" y="10800"/>
                  </a:cubicBezTo>
                  <a:cubicBezTo>
                    <a:pt x="21600" y="8166"/>
                    <a:pt x="21264" y="5613"/>
                    <a:pt x="20601" y="3210"/>
                  </a:cubicBezTo>
                  <a:cubicBezTo>
                    <a:pt x="20290" y="2082"/>
                    <a:pt x="19913" y="1011"/>
                    <a:pt x="19475" y="0"/>
                  </a:cubicBez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</p:grpSp>
      <p:sp>
        <p:nvSpPr>
          <p:cNvPr id="146" name="Google Shape;146;p48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 dirty="0"/>
          </a:p>
        </p:txBody>
      </p:sp>
      <p:sp>
        <p:nvSpPr>
          <p:cNvPr id="147" name="Google Shape;147;p48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 dirty="0"/>
          </a:p>
        </p:txBody>
      </p:sp>
      <p:sp>
        <p:nvSpPr>
          <p:cNvPr id="148" name="Google Shape;148;p48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9" name="Google Shape;149;p48"/>
          <p:cNvSpPr txBox="1">
            <a:spLocks noGrp="1"/>
          </p:cNvSpPr>
          <p:nvPr>
            <p:ph type="title"/>
          </p:nvPr>
        </p:nvSpPr>
        <p:spPr>
          <a:xfrm>
            <a:off x="838200" y="391692"/>
            <a:ext cx="8732520" cy="84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  <a:defRPr sz="540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0" name="Google Shape;150;p48"/>
          <p:cNvSpPr txBox="1">
            <a:spLocks noGrp="1"/>
          </p:cNvSpPr>
          <p:nvPr>
            <p:ph type="body" idx="1"/>
          </p:nvPr>
        </p:nvSpPr>
        <p:spPr>
          <a:xfrm>
            <a:off x="838200" y="2103270"/>
            <a:ext cx="8732520" cy="418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51" name="Google Shape;151;p48"/>
          <p:cNvSpPr txBox="1">
            <a:spLocks noGrp="1"/>
          </p:cNvSpPr>
          <p:nvPr>
            <p:ph type="body" idx="2"/>
          </p:nvPr>
        </p:nvSpPr>
        <p:spPr>
          <a:xfrm>
            <a:off x="838205" y="1269500"/>
            <a:ext cx="8732519" cy="55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">
  <p:cSld name="11"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46"/>
          <p:cNvGrpSpPr/>
          <p:nvPr/>
        </p:nvGrpSpPr>
        <p:grpSpPr>
          <a:xfrm>
            <a:off x="1524" y="0"/>
            <a:ext cx="12188952" cy="6858000"/>
            <a:chOff x="-543877" y="-501644"/>
            <a:chExt cx="12188952" cy="6858000"/>
          </a:xfrm>
        </p:grpSpPr>
        <p:sp>
          <p:nvSpPr>
            <p:cNvPr id="154" name="Google Shape;154;p46"/>
            <p:cNvSpPr/>
            <p:nvPr/>
          </p:nvSpPr>
          <p:spPr>
            <a:xfrm>
              <a:off x="-543877" y="-501644"/>
              <a:ext cx="12188952" cy="68580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390" y="3"/>
                  </a:moveTo>
                  <a:cubicBezTo>
                    <a:pt x="795" y="1593"/>
                    <a:pt x="322" y="3342"/>
                    <a:pt x="0" y="5208"/>
                  </a:cubicBezTo>
                  <a:lnTo>
                    <a:pt x="0" y="17052"/>
                  </a:lnTo>
                  <a:cubicBezTo>
                    <a:pt x="280" y="18663"/>
                    <a:pt x="670" y="20190"/>
                    <a:pt x="1156" y="21600"/>
                  </a:cubicBezTo>
                  <a:lnTo>
                    <a:pt x="20451" y="21600"/>
                  </a:lnTo>
                  <a:cubicBezTo>
                    <a:pt x="20933" y="20199"/>
                    <a:pt x="21322" y="18687"/>
                    <a:pt x="21600" y="17088"/>
                  </a:cubicBezTo>
                  <a:lnTo>
                    <a:pt x="21600" y="5169"/>
                  </a:lnTo>
                  <a:cubicBezTo>
                    <a:pt x="21278" y="3318"/>
                    <a:pt x="20807" y="1581"/>
                    <a:pt x="20215" y="0"/>
                  </a:cubicBezTo>
                  <a:lnTo>
                    <a:pt x="13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155" name="Google Shape;155;p46"/>
            <p:cNvSpPr/>
            <p:nvPr/>
          </p:nvSpPr>
          <p:spPr>
            <a:xfrm>
              <a:off x="-543877" y="-501644"/>
              <a:ext cx="12188952" cy="68580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45" y="399"/>
                  </a:moveTo>
                  <a:cubicBezTo>
                    <a:pt x="1455" y="1425"/>
                    <a:pt x="1121" y="2523"/>
                    <a:pt x="849" y="3660"/>
                  </a:cubicBezTo>
                  <a:cubicBezTo>
                    <a:pt x="285" y="6027"/>
                    <a:pt x="0" y="8538"/>
                    <a:pt x="0" y="11130"/>
                  </a:cubicBezTo>
                  <a:cubicBezTo>
                    <a:pt x="0" y="13722"/>
                    <a:pt x="285" y="16236"/>
                    <a:pt x="849" y="18600"/>
                  </a:cubicBezTo>
                  <a:cubicBezTo>
                    <a:pt x="1097" y="19641"/>
                    <a:pt x="1399" y="20649"/>
                    <a:pt x="1749" y="21600"/>
                  </a:cubicBezTo>
                  <a:lnTo>
                    <a:pt x="19851" y="21600"/>
                  </a:lnTo>
                  <a:cubicBezTo>
                    <a:pt x="20201" y="20649"/>
                    <a:pt x="20503" y="19641"/>
                    <a:pt x="20751" y="18600"/>
                  </a:cubicBezTo>
                  <a:cubicBezTo>
                    <a:pt x="21315" y="16233"/>
                    <a:pt x="21600" y="13722"/>
                    <a:pt x="21600" y="11130"/>
                  </a:cubicBezTo>
                  <a:cubicBezTo>
                    <a:pt x="21600" y="8538"/>
                    <a:pt x="21315" y="6024"/>
                    <a:pt x="20751" y="3660"/>
                  </a:cubicBezTo>
                  <a:cubicBezTo>
                    <a:pt x="20481" y="2523"/>
                    <a:pt x="20145" y="1425"/>
                    <a:pt x="19755" y="399"/>
                  </a:cubicBezTo>
                  <a:cubicBezTo>
                    <a:pt x="19704" y="264"/>
                    <a:pt x="19652" y="132"/>
                    <a:pt x="19600" y="0"/>
                  </a:cubicBezTo>
                  <a:lnTo>
                    <a:pt x="2000" y="0"/>
                  </a:lnTo>
                  <a:cubicBezTo>
                    <a:pt x="1948" y="135"/>
                    <a:pt x="1896" y="267"/>
                    <a:pt x="1845" y="3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</p:grpSp>
      <p:sp>
        <p:nvSpPr>
          <p:cNvPr id="156" name="Google Shape;156;p46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 dirty="0"/>
          </a:p>
        </p:txBody>
      </p:sp>
      <p:sp>
        <p:nvSpPr>
          <p:cNvPr id="157" name="Google Shape;157;p46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 dirty="0"/>
          </a:p>
        </p:txBody>
      </p:sp>
      <p:sp>
        <p:nvSpPr>
          <p:cNvPr id="158" name="Google Shape;158;p46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9" name="Google Shape;159;p46"/>
          <p:cNvSpPr txBox="1">
            <a:spLocks noGrp="1"/>
          </p:cNvSpPr>
          <p:nvPr>
            <p:ph type="body" idx="1"/>
          </p:nvPr>
        </p:nvSpPr>
        <p:spPr>
          <a:xfrm>
            <a:off x="838205" y="1269500"/>
            <a:ext cx="10515599" cy="55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60" name="Google Shape;160;p46"/>
          <p:cNvSpPr txBox="1">
            <a:spLocks noGrp="1"/>
          </p:cNvSpPr>
          <p:nvPr>
            <p:ph type="body" idx="2"/>
          </p:nvPr>
        </p:nvSpPr>
        <p:spPr>
          <a:xfrm>
            <a:off x="838200" y="2103275"/>
            <a:ext cx="5181600" cy="41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61" name="Google Shape;161;p46"/>
          <p:cNvSpPr txBox="1">
            <a:spLocks noGrp="1"/>
          </p:cNvSpPr>
          <p:nvPr>
            <p:ph type="body" idx="3"/>
          </p:nvPr>
        </p:nvSpPr>
        <p:spPr>
          <a:xfrm>
            <a:off x="6172200" y="2103275"/>
            <a:ext cx="5181600" cy="41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62" name="Google Shape;162;p46"/>
          <p:cNvSpPr txBox="1"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  <a:defRPr sz="540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">
  <p:cSld name="30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5"/>
          <p:cNvSpPr/>
          <p:nvPr/>
        </p:nvSpPr>
        <p:spPr>
          <a:xfrm>
            <a:off x="4608076" y="3316145"/>
            <a:ext cx="2217110" cy="22171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165" name="Google Shape;165;p65"/>
          <p:cNvSpPr/>
          <p:nvPr/>
        </p:nvSpPr>
        <p:spPr>
          <a:xfrm>
            <a:off x="998603" y="1906"/>
            <a:ext cx="11193397" cy="6856094"/>
          </a:xfrm>
          <a:custGeom>
            <a:avLst/>
            <a:gdLst/>
            <a:ahLst/>
            <a:cxnLst/>
            <a:rect l="l" t="t" r="r" b="b"/>
            <a:pathLst>
              <a:path w="21566" h="21600" extrusionOk="0">
                <a:moveTo>
                  <a:pt x="9177" y="17537"/>
                </a:moveTo>
                <a:cubicBezTo>
                  <a:pt x="8863" y="14936"/>
                  <a:pt x="9027" y="12434"/>
                  <a:pt x="9548" y="10225"/>
                </a:cubicBezTo>
                <a:cubicBezTo>
                  <a:pt x="9794" y="9184"/>
                  <a:pt x="9584" y="8002"/>
                  <a:pt x="9034" y="7342"/>
                </a:cubicBezTo>
                <a:lnTo>
                  <a:pt x="9034" y="7342"/>
                </a:lnTo>
                <a:cubicBezTo>
                  <a:pt x="8515" y="6721"/>
                  <a:pt x="7814" y="6709"/>
                  <a:pt x="7283" y="7303"/>
                </a:cubicBezTo>
                <a:cubicBezTo>
                  <a:pt x="6557" y="8119"/>
                  <a:pt x="5683" y="8605"/>
                  <a:pt x="4740" y="8635"/>
                </a:cubicBezTo>
                <a:cubicBezTo>
                  <a:pt x="2120" y="8713"/>
                  <a:pt x="-34" y="5209"/>
                  <a:pt x="1" y="924"/>
                </a:cubicBezTo>
                <a:cubicBezTo>
                  <a:pt x="3" y="612"/>
                  <a:pt x="17" y="303"/>
                  <a:pt x="43" y="0"/>
                </a:cubicBezTo>
                <a:lnTo>
                  <a:pt x="9263" y="0"/>
                </a:lnTo>
                <a:cubicBezTo>
                  <a:pt x="9287" y="294"/>
                  <a:pt x="9300" y="585"/>
                  <a:pt x="9304" y="870"/>
                </a:cubicBezTo>
                <a:cubicBezTo>
                  <a:pt x="9318" y="2001"/>
                  <a:pt x="9649" y="3060"/>
                  <a:pt x="10206" y="3733"/>
                </a:cubicBezTo>
                <a:lnTo>
                  <a:pt x="10245" y="3781"/>
                </a:lnTo>
                <a:cubicBezTo>
                  <a:pt x="10977" y="4660"/>
                  <a:pt x="11962" y="4711"/>
                  <a:pt x="12731" y="3922"/>
                </a:cubicBezTo>
                <a:cubicBezTo>
                  <a:pt x="14349" y="2262"/>
                  <a:pt x="16360" y="1530"/>
                  <a:pt x="18485" y="2187"/>
                </a:cubicBezTo>
                <a:cubicBezTo>
                  <a:pt x="19562" y="2520"/>
                  <a:pt x="20627" y="3372"/>
                  <a:pt x="21566" y="4555"/>
                </a:cubicBezTo>
                <a:lnTo>
                  <a:pt x="21566" y="21600"/>
                </a:lnTo>
                <a:lnTo>
                  <a:pt x="10133" y="21600"/>
                </a:lnTo>
                <a:cubicBezTo>
                  <a:pt x="9682" y="20367"/>
                  <a:pt x="9353" y="18999"/>
                  <a:pt x="9177" y="1753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166" name="Google Shape;166;p65"/>
          <p:cNvSpPr/>
          <p:nvPr/>
        </p:nvSpPr>
        <p:spPr>
          <a:xfrm>
            <a:off x="6419698" y="136065"/>
            <a:ext cx="956182" cy="9561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167" name="Google Shape;167;p65"/>
          <p:cNvSpPr txBox="1">
            <a:spLocks noGrp="1"/>
          </p:cNvSpPr>
          <p:nvPr>
            <p:ph type="title"/>
          </p:nvPr>
        </p:nvSpPr>
        <p:spPr>
          <a:xfrm>
            <a:off x="838200" y="3229437"/>
            <a:ext cx="360172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8" name="Google Shape;168;p65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11836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 dirty="0"/>
          </a:p>
        </p:txBody>
      </p:sp>
      <p:sp>
        <p:nvSpPr>
          <p:cNvPr id="169" name="Google Shape;169;p65"/>
          <p:cNvSpPr txBox="1">
            <a:spLocks noGrp="1"/>
          </p:cNvSpPr>
          <p:nvPr>
            <p:ph type="ftr" idx="11"/>
          </p:nvPr>
        </p:nvSpPr>
        <p:spPr>
          <a:xfrm>
            <a:off x="2181153" y="6356356"/>
            <a:ext cx="368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 dirty="0"/>
          </a:p>
        </p:txBody>
      </p:sp>
      <p:sp>
        <p:nvSpPr>
          <p:cNvPr id="170" name="Google Shape;170;p65"/>
          <p:cNvSpPr txBox="1">
            <a:spLocks noGrp="1"/>
          </p:cNvSpPr>
          <p:nvPr>
            <p:ph type="body" idx="1"/>
          </p:nvPr>
        </p:nvSpPr>
        <p:spPr>
          <a:xfrm>
            <a:off x="838200" y="4704740"/>
            <a:ext cx="3601720" cy="1167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71" name="Google Shape;171;p65"/>
          <p:cNvSpPr>
            <a:spLocks noGrp="1"/>
          </p:cNvSpPr>
          <p:nvPr>
            <p:ph type="pic" idx="2"/>
          </p:nvPr>
        </p:nvSpPr>
        <p:spPr>
          <a:xfrm>
            <a:off x="1331931" y="0"/>
            <a:ext cx="4163754" cy="2409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72" name="Google Shape;172;p65"/>
          <p:cNvSpPr>
            <a:spLocks noGrp="1"/>
          </p:cNvSpPr>
          <p:nvPr>
            <p:ph type="pic" idx="3"/>
          </p:nvPr>
        </p:nvSpPr>
        <p:spPr>
          <a:xfrm>
            <a:off x="6010180" y="950976"/>
            <a:ext cx="6181820" cy="590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">
  <p:cSld name="03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8"/>
          <p:cNvSpPr/>
          <p:nvPr/>
        </p:nvSpPr>
        <p:spPr>
          <a:xfrm>
            <a:off x="4608079" y="1324744"/>
            <a:ext cx="2217110" cy="22171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175" name="Google Shape;175;p38"/>
          <p:cNvSpPr/>
          <p:nvPr/>
        </p:nvSpPr>
        <p:spPr>
          <a:xfrm>
            <a:off x="998606" y="1906"/>
            <a:ext cx="11193394" cy="6856094"/>
          </a:xfrm>
          <a:custGeom>
            <a:avLst/>
            <a:gdLst/>
            <a:ahLst/>
            <a:cxnLst/>
            <a:rect l="l" t="t" r="r" b="b"/>
            <a:pathLst>
              <a:path w="21566" h="21600" extrusionOk="0">
                <a:moveTo>
                  <a:pt x="9177" y="4063"/>
                </a:moveTo>
                <a:cubicBezTo>
                  <a:pt x="8863" y="6664"/>
                  <a:pt x="9027" y="9166"/>
                  <a:pt x="9548" y="11375"/>
                </a:cubicBezTo>
                <a:cubicBezTo>
                  <a:pt x="9794" y="12416"/>
                  <a:pt x="9584" y="13598"/>
                  <a:pt x="9034" y="14258"/>
                </a:cubicBezTo>
                <a:lnTo>
                  <a:pt x="9034" y="14258"/>
                </a:lnTo>
                <a:cubicBezTo>
                  <a:pt x="8515" y="14879"/>
                  <a:pt x="7814" y="14891"/>
                  <a:pt x="7283" y="14297"/>
                </a:cubicBezTo>
                <a:cubicBezTo>
                  <a:pt x="6557" y="13481"/>
                  <a:pt x="5683" y="12995"/>
                  <a:pt x="4740" y="12965"/>
                </a:cubicBezTo>
                <a:cubicBezTo>
                  <a:pt x="2120" y="12887"/>
                  <a:pt x="-34" y="16391"/>
                  <a:pt x="1" y="20676"/>
                </a:cubicBezTo>
                <a:cubicBezTo>
                  <a:pt x="3" y="20988"/>
                  <a:pt x="17" y="21297"/>
                  <a:pt x="43" y="21600"/>
                </a:cubicBezTo>
                <a:lnTo>
                  <a:pt x="9263" y="21600"/>
                </a:lnTo>
                <a:cubicBezTo>
                  <a:pt x="9287" y="21306"/>
                  <a:pt x="9300" y="21015"/>
                  <a:pt x="9304" y="20730"/>
                </a:cubicBezTo>
                <a:cubicBezTo>
                  <a:pt x="9318" y="19599"/>
                  <a:pt x="9649" y="18540"/>
                  <a:pt x="10206" y="17867"/>
                </a:cubicBezTo>
                <a:lnTo>
                  <a:pt x="10245" y="17819"/>
                </a:lnTo>
                <a:cubicBezTo>
                  <a:pt x="10977" y="16940"/>
                  <a:pt x="11962" y="16889"/>
                  <a:pt x="12731" y="17678"/>
                </a:cubicBezTo>
                <a:cubicBezTo>
                  <a:pt x="14349" y="19338"/>
                  <a:pt x="16360" y="20070"/>
                  <a:pt x="18485" y="19413"/>
                </a:cubicBezTo>
                <a:cubicBezTo>
                  <a:pt x="19562" y="19080"/>
                  <a:pt x="20627" y="18228"/>
                  <a:pt x="21566" y="17045"/>
                </a:cubicBezTo>
                <a:lnTo>
                  <a:pt x="21566" y="0"/>
                </a:lnTo>
                <a:lnTo>
                  <a:pt x="10133" y="0"/>
                </a:lnTo>
                <a:cubicBezTo>
                  <a:pt x="9682" y="1233"/>
                  <a:pt x="9353" y="2601"/>
                  <a:pt x="9177" y="406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176" name="Google Shape;176;p38"/>
          <p:cNvSpPr/>
          <p:nvPr/>
        </p:nvSpPr>
        <p:spPr>
          <a:xfrm>
            <a:off x="3112862" y="2753295"/>
            <a:ext cx="956176" cy="95617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177" name="Google Shape;177;p38"/>
          <p:cNvSpPr/>
          <p:nvPr/>
        </p:nvSpPr>
        <p:spPr>
          <a:xfrm>
            <a:off x="6008059" y="953"/>
            <a:ext cx="6181819" cy="59056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38" y="2403"/>
                </a:moveTo>
                <a:cubicBezTo>
                  <a:pt x="349" y="4107"/>
                  <a:pt x="0" y="5915"/>
                  <a:pt x="0" y="7782"/>
                </a:cubicBezTo>
                <a:cubicBezTo>
                  <a:pt x="0" y="9649"/>
                  <a:pt x="349" y="11457"/>
                  <a:pt x="1038" y="13160"/>
                </a:cubicBezTo>
                <a:cubicBezTo>
                  <a:pt x="1704" y="14804"/>
                  <a:pt x="2655" y="16284"/>
                  <a:pt x="3867" y="17552"/>
                </a:cubicBezTo>
                <a:cubicBezTo>
                  <a:pt x="5078" y="18820"/>
                  <a:pt x="6492" y="19817"/>
                  <a:pt x="8063" y="20513"/>
                </a:cubicBezTo>
                <a:cubicBezTo>
                  <a:pt x="9690" y="21234"/>
                  <a:pt x="11417" y="21600"/>
                  <a:pt x="13201" y="21600"/>
                </a:cubicBezTo>
                <a:cubicBezTo>
                  <a:pt x="14985" y="21600"/>
                  <a:pt x="16712" y="21234"/>
                  <a:pt x="18339" y="20513"/>
                </a:cubicBezTo>
                <a:cubicBezTo>
                  <a:pt x="19524" y="19991"/>
                  <a:pt x="20615" y="19294"/>
                  <a:pt x="21600" y="18441"/>
                </a:cubicBezTo>
                <a:lnTo>
                  <a:pt x="21600" y="0"/>
                </a:lnTo>
                <a:lnTo>
                  <a:pt x="2289" y="0"/>
                </a:lnTo>
                <a:cubicBezTo>
                  <a:pt x="1800" y="752"/>
                  <a:pt x="1381" y="1554"/>
                  <a:pt x="1038" y="240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178" name="Google Shape;178;p38"/>
          <p:cNvSpPr txBox="1">
            <a:spLocks noGrp="1"/>
          </p:cNvSpPr>
          <p:nvPr>
            <p:ph type="ftr" idx="11"/>
          </p:nvPr>
        </p:nvSpPr>
        <p:spPr>
          <a:xfrm>
            <a:off x="6008058" y="6356356"/>
            <a:ext cx="38877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 dirty="0"/>
          </a:p>
        </p:txBody>
      </p:sp>
      <p:sp>
        <p:nvSpPr>
          <p:cNvPr id="179" name="Google Shape;179;p38"/>
          <p:cNvSpPr txBox="1">
            <a:spLocks noGrp="1"/>
          </p:cNvSpPr>
          <p:nvPr>
            <p:ph type="sldNum" idx="12"/>
          </p:nvPr>
        </p:nvSpPr>
        <p:spPr>
          <a:xfrm>
            <a:off x="10058400" y="6356356"/>
            <a:ext cx="1295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0" name="Google Shape;180;p38"/>
          <p:cNvSpPr txBox="1">
            <a:spLocks noGrp="1"/>
          </p:cNvSpPr>
          <p:nvPr>
            <p:ph type="title"/>
          </p:nvPr>
        </p:nvSpPr>
        <p:spPr>
          <a:xfrm>
            <a:off x="6705600" y="820115"/>
            <a:ext cx="4648198" cy="1916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81" name="Google Shape;181;p38"/>
          <p:cNvSpPr txBox="1">
            <a:spLocks noGrp="1"/>
          </p:cNvSpPr>
          <p:nvPr>
            <p:ph type="body" idx="1"/>
          </p:nvPr>
        </p:nvSpPr>
        <p:spPr>
          <a:xfrm>
            <a:off x="6704954" y="2840879"/>
            <a:ext cx="4638683" cy="109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 b="0" i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182" name="Google Shape;182;p38"/>
          <p:cNvSpPr>
            <a:spLocks noGrp="1"/>
          </p:cNvSpPr>
          <p:nvPr>
            <p:ph type="pic" idx="2"/>
          </p:nvPr>
        </p:nvSpPr>
        <p:spPr>
          <a:xfrm>
            <a:off x="1331934" y="4450096"/>
            <a:ext cx="4163752" cy="2414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4">
  <p:cSld name="04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9"/>
          <p:cNvSpPr/>
          <p:nvPr/>
        </p:nvSpPr>
        <p:spPr>
          <a:xfrm>
            <a:off x="1135198" y="3620903"/>
            <a:ext cx="2217110" cy="22171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185" name="Google Shape;185;p39"/>
          <p:cNvSpPr/>
          <p:nvPr/>
        </p:nvSpPr>
        <p:spPr>
          <a:xfrm>
            <a:off x="811392" y="1906"/>
            <a:ext cx="10569215" cy="6856094"/>
          </a:xfrm>
          <a:custGeom>
            <a:avLst/>
            <a:gdLst/>
            <a:ahLst/>
            <a:cxnLst/>
            <a:rect l="l" t="t" r="r" b="b"/>
            <a:pathLst>
              <a:path w="21208" h="21600" extrusionOk="0">
                <a:moveTo>
                  <a:pt x="18888" y="20529"/>
                </a:moveTo>
                <a:cubicBezTo>
                  <a:pt x="18888" y="17270"/>
                  <a:pt x="18122" y="14294"/>
                  <a:pt x="16859" y="12020"/>
                </a:cubicBezTo>
                <a:cubicBezTo>
                  <a:pt x="16507" y="11387"/>
                  <a:pt x="16480" y="10459"/>
                  <a:pt x="16798" y="9784"/>
                </a:cubicBezTo>
                <a:lnTo>
                  <a:pt x="16989" y="9376"/>
                </a:lnTo>
                <a:cubicBezTo>
                  <a:pt x="17205" y="8911"/>
                  <a:pt x="17553" y="8644"/>
                  <a:pt x="17919" y="8644"/>
                </a:cubicBezTo>
                <a:cubicBezTo>
                  <a:pt x="17921" y="8644"/>
                  <a:pt x="17923" y="8644"/>
                  <a:pt x="17925" y="8644"/>
                </a:cubicBezTo>
                <a:cubicBezTo>
                  <a:pt x="19983" y="8644"/>
                  <a:pt x="21600" y="5668"/>
                  <a:pt x="21124" y="2307"/>
                </a:cubicBezTo>
                <a:cubicBezTo>
                  <a:pt x="21000" y="1431"/>
                  <a:pt x="20732" y="642"/>
                  <a:pt x="20360" y="0"/>
                </a:cubicBezTo>
                <a:lnTo>
                  <a:pt x="15510" y="0"/>
                </a:lnTo>
                <a:cubicBezTo>
                  <a:pt x="14971" y="918"/>
                  <a:pt x="14642" y="2142"/>
                  <a:pt x="14642" y="3489"/>
                </a:cubicBezTo>
                <a:cubicBezTo>
                  <a:pt x="14642" y="4162"/>
                  <a:pt x="14724" y="4807"/>
                  <a:pt x="14873" y="5395"/>
                </a:cubicBezTo>
                <a:cubicBezTo>
                  <a:pt x="15045" y="6070"/>
                  <a:pt x="14980" y="6835"/>
                  <a:pt x="14705" y="7420"/>
                </a:cubicBezTo>
                <a:lnTo>
                  <a:pt x="14694" y="7447"/>
                </a:lnTo>
                <a:cubicBezTo>
                  <a:pt x="14348" y="8188"/>
                  <a:pt x="13740" y="8488"/>
                  <a:pt x="13184" y="8206"/>
                </a:cubicBezTo>
                <a:cubicBezTo>
                  <a:pt x="12383" y="7798"/>
                  <a:pt x="11529" y="7579"/>
                  <a:pt x="10642" y="7579"/>
                </a:cubicBezTo>
                <a:cubicBezTo>
                  <a:pt x="9691" y="7579"/>
                  <a:pt x="8777" y="7831"/>
                  <a:pt x="7927" y="8296"/>
                </a:cubicBezTo>
                <a:cubicBezTo>
                  <a:pt x="7390" y="8590"/>
                  <a:pt x="6794" y="8296"/>
                  <a:pt x="6457" y="7576"/>
                </a:cubicBezTo>
                <a:lnTo>
                  <a:pt x="6444" y="7546"/>
                </a:lnTo>
                <a:cubicBezTo>
                  <a:pt x="6169" y="6958"/>
                  <a:pt x="6121" y="6190"/>
                  <a:pt x="6302" y="5521"/>
                </a:cubicBezTo>
                <a:cubicBezTo>
                  <a:pt x="6440" y="5017"/>
                  <a:pt x="6528" y="4471"/>
                  <a:pt x="6557" y="3898"/>
                </a:cubicBezTo>
                <a:cubicBezTo>
                  <a:pt x="6633" y="2373"/>
                  <a:pt x="6314" y="1002"/>
                  <a:pt x="5741" y="0"/>
                </a:cubicBezTo>
                <a:lnTo>
                  <a:pt x="868" y="0"/>
                </a:lnTo>
                <a:cubicBezTo>
                  <a:pt x="329" y="918"/>
                  <a:pt x="0" y="2142"/>
                  <a:pt x="0" y="3489"/>
                </a:cubicBezTo>
                <a:cubicBezTo>
                  <a:pt x="0" y="6337"/>
                  <a:pt x="1470" y="8644"/>
                  <a:pt x="3283" y="8644"/>
                </a:cubicBezTo>
                <a:lnTo>
                  <a:pt x="3287" y="8644"/>
                </a:lnTo>
                <a:cubicBezTo>
                  <a:pt x="3583" y="8644"/>
                  <a:pt x="3860" y="8866"/>
                  <a:pt x="4036" y="9238"/>
                </a:cubicBezTo>
                <a:lnTo>
                  <a:pt x="4036" y="9238"/>
                </a:lnTo>
                <a:cubicBezTo>
                  <a:pt x="4531" y="10300"/>
                  <a:pt x="4523" y="11744"/>
                  <a:pt x="4023" y="12797"/>
                </a:cubicBezTo>
                <a:cubicBezTo>
                  <a:pt x="2874" y="15218"/>
                  <a:pt x="2251" y="18294"/>
                  <a:pt x="2419" y="21600"/>
                </a:cubicBezTo>
                <a:lnTo>
                  <a:pt x="18862" y="21600"/>
                </a:lnTo>
                <a:cubicBezTo>
                  <a:pt x="18879" y="21249"/>
                  <a:pt x="18888" y="20889"/>
                  <a:pt x="18888" y="2052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186" name="Google Shape;186;p39"/>
          <p:cNvSpPr/>
          <p:nvPr/>
        </p:nvSpPr>
        <p:spPr>
          <a:xfrm>
            <a:off x="6744643" y="668563"/>
            <a:ext cx="956182" cy="95617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187" name="Google Shape;187;p39"/>
          <p:cNvSpPr/>
          <p:nvPr/>
        </p:nvSpPr>
        <p:spPr>
          <a:xfrm>
            <a:off x="2335181" y="2735200"/>
            <a:ext cx="7556089" cy="4118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9812"/>
                </a:moveTo>
                <a:cubicBezTo>
                  <a:pt x="21600" y="17135"/>
                  <a:pt x="21314" y="14543"/>
                  <a:pt x="20751" y="12101"/>
                </a:cubicBezTo>
                <a:cubicBezTo>
                  <a:pt x="20206" y="9744"/>
                  <a:pt x="19427" y="7621"/>
                  <a:pt x="18436" y="5803"/>
                </a:cubicBezTo>
                <a:cubicBezTo>
                  <a:pt x="17446" y="3985"/>
                  <a:pt x="16288" y="2557"/>
                  <a:pt x="15003" y="1558"/>
                </a:cubicBezTo>
                <a:cubicBezTo>
                  <a:pt x="13672" y="524"/>
                  <a:pt x="12259" y="0"/>
                  <a:pt x="10800" y="0"/>
                </a:cubicBezTo>
                <a:cubicBezTo>
                  <a:pt x="9341" y="0"/>
                  <a:pt x="7928" y="524"/>
                  <a:pt x="6597" y="1558"/>
                </a:cubicBezTo>
                <a:cubicBezTo>
                  <a:pt x="5312" y="2557"/>
                  <a:pt x="4154" y="3985"/>
                  <a:pt x="3164" y="5803"/>
                </a:cubicBezTo>
                <a:cubicBezTo>
                  <a:pt x="2173" y="7621"/>
                  <a:pt x="1394" y="9744"/>
                  <a:pt x="849" y="12101"/>
                </a:cubicBezTo>
                <a:cubicBezTo>
                  <a:pt x="286" y="14543"/>
                  <a:pt x="0" y="17135"/>
                  <a:pt x="0" y="19812"/>
                </a:cubicBezTo>
                <a:cubicBezTo>
                  <a:pt x="0" y="20411"/>
                  <a:pt x="14" y="21006"/>
                  <a:pt x="44" y="21600"/>
                </a:cubicBezTo>
                <a:lnTo>
                  <a:pt x="21556" y="21600"/>
                </a:lnTo>
                <a:cubicBezTo>
                  <a:pt x="21584" y="21006"/>
                  <a:pt x="21600" y="20411"/>
                  <a:pt x="21600" y="198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188" name="Google Shape;188;p39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10397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 dirty="0"/>
          </a:p>
        </p:txBody>
      </p:sp>
      <p:sp>
        <p:nvSpPr>
          <p:cNvPr id="189" name="Google Shape;189;p39"/>
          <p:cNvSpPr txBox="1">
            <a:spLocks noGrp="1"/>
          </p:cNvSpPr>
          <p:nvPr>
            <p:ph type="ftr" idx="11"/>
          </p:nvPr>
        </p:nvSpPr>
        <p:spPr>
          <a:xfrm>
            <a:off x="2529840" y="6356356"/>
            <a:ext cx="7132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 dirty="0"/>
          </a:p>
        </p:txBody>
      </p:sp>
      <p:sp>
        <p:nvSpPr>
          <p:cNvPr id="190" name="Google Shape;190;p39"/>
          <p:cNvSpPr txBox="1">
            <a:spLocks noGrp="1"/>
          </p:cNvSpPr>
          <p:nvPr>
            <p:ph type="sldNum" idx="12"/>
          </p:nvPr>
        </p:nvSpPr>
        <p:spPr>
          <a:xfrm>
            <a:off x="10348470" y="6356356"/>
            <a:ext cx="10053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1" name="Google Shape;191;p39"/>
          <p:cNvSpPr txBox="1">
            <a:spLocks noGrp="1"/>
          </p:cNvSpPr>
          <p:nvPr>
            <p:ph type="title"/>
          </p:nvPr>
        </p:nvSpPr>
        <p:spPr>
          <a:xfrm>
            <a:off x="2985096" y="3484384"/>
            <a:ext cx="6077624" cy="136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2" name="Google Shape;192;p39"/>
          <p:cNvSpPr txBox="1">
            <a:spLocks noGrp="1"/>
          </p:cNvSpPr>
          <p:nvPr>
            <p:ph type="body" idx="1"/>
          </p:nvPr>
        </p:nvSpPr>
        <p:spPr>
          <a:xfrm>
            <a:off x="3381332" y="4951453"/>
            <a:ext cx="5285146" cy="109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 b="0" i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193" name="Google Shape;193;p39"/>
          <p:cNvSpPr>
            <a:spLocks noGrp="1"/>
          </p:cNvSpPr>
          <p:nvPr>
            <p:ph type="pic" idx="2"/>
          </p:nvPr>
        </p:nvSpPr>
        <p:spPr>
          <a:xfrm>
            <a:off x="1144721" y="0"/>
            <a:ext cx="2605685" cy="2414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94" name="Google Shape;194;p39"/>
          <p:cNvSpPr>
            <a:spLocks noGrp="1"/>
          </p:cNvSpPr>
          <p:nvPr>
            <p:ph type="pic" idx="3"/>
          </p:nvPr>
        </p:nvSpPr>
        <p:spPr>
          <a:xfrm>
            <a:off x="8439857" y="1905"/>
            <a:ext cx="2605685" cy="2414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">
  <p:cSld name="05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0"/>
          <p:cNvSpPr/>
          <p:nvPr/>
        </p:nvSpPr>
        <p:spPr>
          <a:xfrm>
            <a:off x="2219017" y="210473"/>
            <a:ext cx="2217110" cy="22171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197" name="Google Shape;197;p40"/>
          <p:cNvSpPr/>
          <p:nvPr/>
        </p:nvSpPr>
        <p:spPr>
          <a:xfrm>
            <a:off x="-2646" y="0"/>
            <a:ext cx="8133292" cy="6858954"/>
          </a:xfrm>
          <a:custGeom>
            <a:avLst/>
            <a:gdLst/>
            <a:ahLst/>
            <a:cxnLst/>
            <a:rect l="l" t="t" r="r" b="b"/>
            <a:pathLst>
              <a:path w="21577" h="21600" extrusionOk="0">
                <a:moveTo>
                  <a:pt x="0" y="21600"/>
                </a:moveTo>
                <a:lnTo>
                  <a:pt x="5998" y="21600"/>
                </a:lnTo>
                <a:cubicBezTo>
                  <a:pt x="7782" y="19821"/>
                  <a:pt x="9113" y="17425"/>
                  <a:pt x="9758" y="14687"/>
                </a:cubicBezTo>
                <a:cubicBezTo>
                  <a:pt x="10000" y="13658"/>
                  <a:pt x="10789" y="12944"/>
                  <a:pt x="11691" y="12944"/>
                </a:cubicBezTo>
                <a:lnTo>
                  <a:pt x="12307" y="12944"/>
                </a:lnTo>
                <a:cubicBezTo>
                  <a:pt x="12946" y="12944"/>
                  <a:pt x="13543" y="13316"/>
                  <a:pt x="13922" y="13928"/>
                </a:cubicBezTo>
                <a:cubicBezTo>
                  <a:pt x="14695" y="15173"/>
                  <a:pt x="15938" y="15980"/>
                  <a:pt x="17340" y="15977"/>
                </a:cubicBezTo>
                <a:cubicBezTo>
                  <a:pt x="19685" y="15974"/>
                  <a:pt x="21600" y="13676"/>
                  <a:pt x="21577" y="10893"/>
                </a:cubicBezTo>
                <a:cubicBezTo>
                  <a:pt x="21555" y="8137"/>
                  <a:pt x="19665" y="5908"/>
                  <a:pt x="17338" y="5908"/>
                </a:cubicBezTo>
                <a:cubicBezTo>
                  <a:pt x="15930" y="5908"/>
                  <a:pt x="14682" y="6724"/>
                  <a:pt x="13912" y="7975"/>
                </a:cubicBezTo>
                <a:cubicBezTo>
                  <a:pt x="13538" y="8584"/>
                  <a:pt x="12934" y="8941"/>
                  <a:pt x="12300" y="8941"/>
                </a:cubicBezTo>
                <a:lnTo>
                  <a:pt x="11693" y="8941"/>
                </a:lnTo>
                <a:cubicBezTo>
                  <a:pt x="10794" y="8941"/>
                  <a:pt x="10003" y="8230"/>
                  <a:pt x="9760" y="7198"/>
                </a:cubicBezTo>
                <a:cubicBezTo>
                  <a:pt x="9083" y="4313"/>
                  <a:pt x="7640" y="1802"/>
                  <a:pt x="5708" y="0"/>
                </a:cubicBezTo>
                <a:lnTo>
                  <a:pt x="3" y="0"/>
                </a:lnTo>
                <a:lnTo>
                  <a:pt x="3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198" name="Google Shape;198;p40"/>
          <p:cNvSpPr/>
          <p:nvPr/>
        </p:nvSpPr>
        <p:spPr>
          <a:xfrm>
            <a:off x="4704080" y="4977339"/>
            <a:ext cx="956182" cy="95617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199" name="Google Shape;199;p40"/>
          <p:cNvSpPr txBox="1">
            <a:spLocks noGrp="1"/>
          </p:cNvSpPr>
          <p:nvPr>
            <p:ph type="title"/>
          </p:nvPr>
        </p:nvSpPr>
        <p:spPr>
          <a:xfrm>
            <a:off x="4704080" y="365129"/>
            <a:ext cx="664972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0" name="Google Shape;200;p40"/>
          <p:cNvSpPr txBox="1">
            <a:spLocks noGrp="1"/>
          </p:cNvSpPr>
          <p:nvPr>
            <p:ph type="dt" idx="10"/>
          </p:nvPr>
        </p:nvSpPr>
        <p:spPr>
          <a:xfrm>
            <a:off x="3108960" y="6356356"/>
            <a:ext cx="21410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 dirty="0"/>
          </a:p>
        </p:txBody>
      </p:sp>
      <p:sp>
        <p:nvSpPr>
          <p:cNvPr id="201" name="Google Shape;201;p40"/>
          <p:cNvSpPr txBox="1">
            <a:spLocks noGrp="1"/>
          </p:cNvSpPr>
          <p:nvPr>
            <p:ph type="ftr" idx="11"/>
          </p:nvPr>
        </p:nvSpPr>
        <p:spPr>
          <a:xfrm>
            <a:off x="5389772" y="6356356"/>
            <a:ext cx="42215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 dirty="0"/>
          </a:p>
        </p:txBody>
      </p:sp>
      <p:sp>
        <p:nvSpPr>
          <p:cNvPr id="202" name="Google Shape;202;p40"/>
          <p:cNvSpPr txBox="1">
            <a:spLocks noGrp="1"/>
          </p:cNvSpPr>
          <p:nvPr>
            <p:ph type="sldNum" idx="12"/>
          </p:nvPr>
        </p:nvSpPr>
        <p:spPr>
          <a:xfrm>
            <a:off x="9784080" y="6356356"/>
            <a:ext cx="15697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3" name="Google Shape;203;p40"/>
          <p:cNvSpPr txBox="1">
            <a:spLocks noGrp="1"/>
          </p:cNvSpPr>
          <p:nvPr>
            <p:ph type="body" idx="1"/>
          </p:nvPr>
        </p:nvSpPr>
        <p:spPr>
          <a:xfrm>
            <a:off x="8290560" y="1838961"/>
            <a:ext cx="3063240" cy="4379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04" name="Google Shape;204;p40"/>
          <p:cNvSpPr>
            <a:spLocks noGrp="1"/>
          </p:cNvSpPr>
          <p:nvPr>
            <p:ph type="pic" idx="2"/>
          </p:nvPr>
        </p:nvSpPr>
        <p:spPr>
          <a:xfrm>
            <a:off x="0" y="0"/>
            <a:ext cx="3493008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05" name="Google Shape;205;p40"/>
          <p:cNvSpPr>
            <a:spLocks noGrp="1"/>
          </p:cNvSpPr>
          <p:nvPr>
            <p:ph type="pic" idx="3"/>
          </p:nvPr>
        </p:nvSpPr>
        <p:spPr>
          <a:xfrm>
            <a:off x="5276116" y="2218699"/>
            <a:ext cx="2505456" cy="2500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8">
  <p:cSld name="08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3"/>
          <p:cNvSpPr/>
          <p:nvPr/>
        </p:nvSpPr>
        <p:spPr>
          <a:xfrm>
            <a:off x="6028279" y="4371368"/>
            <a:ext cx="2217110" cy="22171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208" name="Google Shape;208;p43"/>
          <p:cNvSpPr/>
          <p:nvPr/>
        </p:nvSpPr>
        <p:spPr>
          <a:xfrm>
            <a:off x="-209" y="1"/>
            <a:ext cx="12191258" cy="6858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9476" y="0"/>
                </a:lnTo>
                <a:cubicBezTo>
                  <a:pt x="17479" y="1113"/>
                  <a:pt x="15905" y="3926"/>
                  <a:pt x="15293" y="7487"/>
                </a:cubicBezTo>
                <a:cubicBezTo>
                  <a:pt x="15161" y="8249"/>
                  <a:pt x="14768" y="8777"/>
                  <a:pt x="14319" y="8777"/>
                </a:cubicBezTo>
                <a:lnTo>
                  <a:pt x="14300" y="8777"/>
                </a:lnTo>
                <a:cubicBezTo>
                  <a:pt x="13820" y="8777"/>
                  <a:pt x="13406" y="8177"/>
                  <a:pt x="13305" y="7343"/>
                </a:cubicBezTo>
                <a:cubicBezTo>
                  <a:pt x="12964" y="4562"/>
                  <a:pt x="12222" y="2046"/>
                  <a:pt x="11189" y="3"/>
                </a:cubicBezTo>
                <a:lnTo>
                  <a:pt x="0" y="3"/>
                </a:lnTo>
                <a:lnTo>
                  <a:pt x="0" y="21600"/>
                </a:lnTo>
                <a:lnTo>
                  <a:pt x="11189" y="21600"/>
                </a:lnTo>
                <a:cubicBezTo>
                  <a:pt x="12220" y="19557"/>
                  <a:pt x="12962" y="17047"/>
                  <a:pt x="13303" y="14269"/>
                </a:cubicBezTo>
                <a:cubicBezTo>
                  <a:pt x="13406" y="13426"/>
                  <a:pt x="13825" y="12823"/>
                  <a:pt x="14309" y="12823"/>
                </a:cubicBezTo>
                <a:lnTo>
                  <a:pt x="14309" y="12823"/>
                </a:lnTo>
                <a:cubicBezTo>
                  <a:pt x="14761" y="12823"/>
                  <a:pt x="15161" y="13345"/>
                  <a:pt x="15293" y="14113"/>
                </a:cubicBezTo>
                <a:cubicBezTo>
                  <a:pt x="15905" y="17674"/>
                  <a:pt x="17478" y="20487"/>
                  <a:pt x="19474" y="21597"/>
                </a:cubicBezTo>
                <a:lnTo>
                  <a:pt x="21598" y="21597"/>
                </a:lnTo>
                <a:lnTo>
                  <a:pt x="2159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209" name="Google Shape;209;p43"/>
          <p:cNvSpPr/>
          <p:nvPr/>
        </p:nvSpPr>
        <p:spPr>
          <a:xfrm>
            <a:off x="-209" y="0"/>
            <a:ext cx="7293232" cy="685514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17338" y="21600"/>
                </a:lnTo>
                <a:cubicBezTo>
                  <a:pt x="17369" y="21567"/>
                  <a:pt x="17403" y="21534"/>
                  <a:pt x="17434" y="21501"/>
                </a:cubicBezTo>
                <a:cubicBezTo>
                  <a:pt x="18740" y="20112"/>
                  <a:pt x="19767" y="18491"/>
                  <a:pt x="20483" y="16691"/>
                </a:cubicBezTo>
                <a:cubicBezTo>
                  <a:pt x="21225" y="14824"/>
                  <a:pt x="21600" y="12844"/>
                  <a:pt x="21600" y="10800"/>
                </a:cubicBezTo>
                <a:cubicBezTo>
                  <a:pt x="21600" y="8756"/>
                  <a:pt x="21225" y="6773"/>
                  <a:pt x="20483" y="4909"/>
                </a:cubicBezTo>
                <a:cubicBezTo>
                  <a:pt x="19767" y="3106"/>
                  <a:pt x="18740" y="1488"/>
                  <a:pt x="17434" y="99"/>
                </a:cubicBezTo>
                <a:cubicBezTo>
                  <a:pt x="17403" y="66"/>
                  <a:pt x="17372" y="33"/>
                  <a:pt x="17338" y="0"/>
                </a:cubicBez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210" name="Google Shape;210;p43"/>
          <p:cNvSpPr/>
          <p:nvPr/>
        </p:nvSpPr>
        <p:spPr>
          <a:xfrm>
            <a:off x="7771112" y="295235"/>
            <a:ext cx="956176" cy="95617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211" name="Google Shape;211;p43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52578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12" name="Google Shape;212;p43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1275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 dirty="0"/>
          </a:p>
        </p:txBody>
      </p:sp>
      <p:sp>
        <p:nvSpPr>
          <p:cNvPr id="213" name="Google Shape;213;p43"/>
          <p:cNvSpPr txBox="1">
            <a:spLocks noGrp="1"/>
          </p:cNvSpPr>
          <p:nvPr>
            <p:ph type="ftr" idx="11"/>
          </p:nvPr>
        </p:nvSpPr>
        <p:spPr>
          <a:xfrm>
            <a:off x="2331355" y="6356356"/>
            <a:ext cx="35512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 dirty="0"/>
          </a:p>
        </p:txBody>
      </p:sp>
      <p:sp>
        <p:nvSpPr>
          <p:cNvPr id="214" name="Google Shape;214;p43"/>
          <p:cNvSpPr txBox="1">
            <a:spLocks noGrp="1"/>
          </p:cNvSpPr>
          <p:nvPr>
            <p:ph type="body" idx="1"/>
          </p:nvPr>
        </p:nvSpPr>
        <p:spPr>
          <a:xfrm>
            <a:off x="838200" y="1852594"/>
            <a:ext cx="5257800" cy="443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15" name="Google Shape;215;p43"/>
          <p:cNvSpPr>
            <a:spLocks noGrp="1"/>
          </p:cNvSpPr>
          <p:nvPr>
            <p:ph type="pic" idx="2"/>
          </p:nvPr>
        </p:nvSpPr>
        <p:spPr>
          <a:xfrm>
            <a:off x="8809192" y="169164"/>
            <a:ext cx="3382808" cy="6519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9">
  <p:cSld name="09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4"/>
          <p:cNvSpPr/>
          <p:nvPr/>
        </p:nvSpPr>
        <p:spPr>
          <a:xfrm>
            <a:off x="9018921" y="3952326"/>
            <a:ext cx="2217110" cy="22171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218" name="Google Shape;218;p44"/>
          <p:cNvSpPr/>
          <p:nvPr/>
        </p:nvSpPr>
        <p:spPr>
          <a:xfrm>
            <a:off x="1" y="0"/>
            <a:ext cx="12191257" cy="6858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598" y="6"/>
                </a:moveTo>
                <a:lnTo>
                  <a:pt x="18650" y="6"/>
                </a:lnTo>
                <a:cubicBezTo>
                  <a:pt x="18548" y="276"/>
                  <a:pt x="18460" y="564"/>
                  <a:pt x="18389" y="867"/>
                </a:cubicBezTo>
                <a:cubicBezTo>
                  <a:pt x="18306" y="1215"/>
                  <a:pt x="18229" y="1602"/>
                  <a:pt x="18202" y="1977"/>
                </a:cubicBezTo>
                <a:cubicBezTo>
                  <a:pt x="18144" y="2760"/>
                  <a:pt x="18149" y="3294"/>
                  <a:pt x="17748" y="3753"/>
                </a:cubicBezTo>
                <a:cubicBezTo>
                  <a:pt x="17662" y="3816"/>
                  <a:pt x="17574" y="3870"/>
                  <a:pt x="17483" y="3897"/>
                </a:cubicBezTo>
                <a:cubicBezTo>
                  <a:pt x="17036" y="4038"/>
                  <a:pt x="16909" y="3468"/>
                  <a:pt x="16681" y="2931"/>
                </a:cubicBezTo>
                <a:cubicBezTo>
                  <a:pt x="16528" y="2568"/>
                  <a:pt x="16364" y="2220"/>
                  <a:pt x="16190" y="1887"/>
                </a:cubicBezTo>
                <a:cubicBezTo>
                  <a:pt x="15843" y="1224"/>
                  <a:pt x="15456" y="621"/>
                  <a:pt x="15040" y="99"/>
                </a:cubicBezTo>
                <a:cubicBezTo>
                  <a:pt x="15013" y="66"/>
                  <a:pt x="14987" y="33"/>
                  <a:pt x="14960" y="0"/>
                </a:cubicBezTo>
                <a:lnTo>
                  <a:pt x="6587" y="0"/>
                </a:lnTo>
                <a:cubicBezTo>
                  <a:pt x="4607" y="2424"/>
                  <a:pt x="3349" y="6546"/>
                  <a:pt x="3442" y="11265"/>
                </a:cubicBezTo>
                <a:cubicBezTo>
                  <a:pt x="3456" y="11928"/>
                  <a:pt x="3496" y="12579"/>
                  <a:pt x="3562" y="13215"/>
                </a:cubicBezTo>
                <a:cubicBezTo>
                  <a:pt x="3623" y="13797"/>
                  <a:pt x="3511" y="14400"/>
                  <a:pt x="3257" y="14784"/>
                </a:cubicBezTo>
                <a:cubicBezTo>
                  <a:pt x="2955" y="15237"/>
                  <a:pt x="2531" y="15294"/>
                  <a:pt x="2200" y="14949"/>
                </a:cubicBezTo>
                <a:cubicBezTo>
                  <a:pt x="1785" y="14517"/>
                  <a:pt x="1304" y="14265"/>
                  <a:pt x="791" y="14247"/>
                </a:cubicBezTo>
                <a:cubicBezTo>
                  <a:pt x="518" y="14238"/>
                  <a:pt x="251" y="14298"/>
                  <a:pt x="0" y="14418"/>
                </a:cubicBezTo>
                <a:lnTo>
                  <a:pt x="0" y="21600"/>
                </a:lnTo>
                <a:lnTo>
                  <a:pt x="3363" y="21600"/>
                </a:lnTo>
                <a:cubicBezTo>
                  <a:pt x="3471" y="21195"/>
                  <a:pt x="3550" y="20760"/>
                  <a:pt x="3596" y="20304"/>
                </a:cubicBezTo>
                <a:cubicBezTo>
                  <a:pt x="3660" y="19662"/>
                  <a:pt x="3835" y="19068"/>
                  <a:pt x="4102" y="18618"/>
                </a:cubicBezTo>
                <a:cubicBezTo>
                  <a:pt x="4380" y="18246"/>
                  <a:pt x="4774" y="18345"/>
                  <a:pt x="4988" y="18834"/>
                </a:cubicBezTo>
                <a:cubicBezTo>
                  <a:pt x="5455" y="19899"/>
                  <a:pt x="6012" y="20832"/>
                  <a:pt x="6640" y="21600"/>
                </a:cubicBezTo>
                <a:lnTo>
                  <a:pt x="14970" y="21600"/>
                </a:lnTo>
                <a:cubicBezTo>
                  <a:pt x="16892" y="19254"/>
                  <a:pt x="18153" y="15330"/>
                  <a:pt x="18163" y="10860"/>
                </a:cubicBezTo>
                <a:cubicBezTo>
                  <a:pt x="18165" y="10407"/>
                  <a:pt x="18153" y="9963"/>
                  <a:pt x="18129" y="9522"/>
                </a:cubicBezTo>
                <a:cubicBezTo>
                  <a:pt x="18087" y="8763"/>
                  <a:pt x="18286" y="8025"/>
                  <a:pt x="18645" y="7608"/>
                </a:cubicBezTo>
                <a:cubicBezTo>
                  <a:pt x="18985" y="7215"/>
                  <a:pt x="19417" y="7167"/>
                  <a:pt x="19779" y="7488"/>
                </a:cubicBezTo>
                <a:cubicBezTo>
                  <a:pt x="20166" y="7827"/>
                  <a:pt x="20601" y="8019"/>
                  <a:pt x="21062" y="8019"/>
                </a:cubicBezTo>
                <a:cubicBezTo>
                  <a:pt x="21246" y="8019"/>
                  <a:pt x="21426" y="7989"/>
                  <a:pt x="21600" y="7929"/>
                </a:cubicBezTo>
                <a:lnTo>
                  <a:pt x="21600" y="6"/>
                </a:lnTo>
                <a:close/>
                <a:moveTo>
                  <a:pt x="17797" y="3714"/>
                </a:moveTo>
                <a:cubicBezTo>
                  <a:pt x="17844" y="3675"/>
                  <a:pt x="17891" y="3636"/>
                  <a:pt x="17938" y="3597"/>
                </a:cubicBezTo>
                <a:cubicBezTo>
                  <a:pt x="17891" y="3639"/>
                  <a:pt x="17846" y="3678"/>
                  <a:pt x="17797" y="371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219" name="Google Shape;219;p44"/>
          <p:cNvSpPr/>
          <p:nvPr/>
        </p:nvSpPr>
        <p:spPr>
          <a:xfrm>
            <a:off x="885703" y="704753"/>
            <a:ext cx="956181" cy="95617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220" name="Google Shape;220;p44"/>
          <p:cNvSpPr>
            <a:spLocks noGrp="1"/>
          </p:cNvSpPr>
          <p:nvPr>
            <p:ph type="pic" idx="2"/>
          </p:nvPr>
        </p:nvSpPr>
        <p:spPr>
          <a:xfrm>
            <a:off x="2228540" y="0"/>
            <a:ext cx="7738945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21" name="Google Shape;221;p44"/>
          <p:cNvSpPr txBox="1">
            <a:spLocks noGrp="1"/>
          </p:cNvSpPr>
          <p:nvPr>
            <p:ph type="title"/>
          </p:nvPr>
        </p:nvSpPr>
        <p:spPr>
          <a:xfrm>
            <a:off x="2985096" y="3429000"/>
            <a:ext cx="6077624" cy="1916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2" name="Google Shape;222;p44"/>
          <p:cNvSpPr txBox="1">
            <a:spLocks noGrp="1"/>
          </p:cNvSpPr>
          <p:nvPr>
            <p:ph type="body" idx="1"/>
          </p:nvPr>
        </p:nvSpPr>
        <p:spPr>
          <a:xfrm>
            <a:off x="3381332" y="5449764"/>
            <a:ext cx="5285146" cy="109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400"/>
              <a:buNone/>
              <a:defRPr sz="2400" b="0" i="0">
                <a:solidFill>
                  <a:srgbClr val="BFBFB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23" name="Google Shape;223;p44"/>
          <p:cNvSpPr>
            <a:spLocks noGrp="1"/>
          </p:cNvSpPr>
          <p:nvPr>
            <p:ph type="pic" idx="3"/>
          </p:nvPr>
        </p:nvSpPr>
        <p:spPr>
          <a:xfrm>
            <a:off x="0" y="4809457"/>
            <a:ext cx="1768547" cy="204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24" name="Google Shape;224;p44"/>
          <p:cNvSpPr>
            <a:spLocks noGrp="1"/>
          </p:cNvSpPr>
          <p:nvPr>
            <p:ph type="pic" idx="4"/>
          </p:nvPr>
        </p:nvSpPr>
        <p:spPr>
          <a:xfrm>
            <a:off x="10542708" y="0"/>
            <a:ext cx="1645920" cy="2258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">
  <p:cSld name="12">
    <p:bg>
      <p:bgPr>
        <a:solidFill>
          <a:schemeClr val="lt1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47"/>
          <p:cNvGrpSpPr/>
          <p:nvPr/>
        </p:nvGrpSpPr>
        <p:grpSpPr>
          <a:xfrm>
            <a:off x="1524" y="0"/>
            <a:ext cx="12188952" cy="6858000"/>
            <a:chOff x="-543877" y="-501644"/>
            <a:chExt cx="12188952" cy="6858000"/>
          </a:xfrm>
        </p:grpSpPr>
        <p:sp>
          <p:nvSpPr>
            <p:cNvPr id="227" name="Google Shape;227;p47"/>
            <p:cNvSpPr/>
            <p:nvPr/>
          </p:nvSpPr>
          <p:spPr>
            <a:xfrm>
              <a:off x="-543877" y="-501644"/>
              <a:ext cx="12188952" cy="68580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390" y="3"/>
                  </a:moveTo>
                  <a:cubicBezTo>
                    <a:pt x="795" y="1593"/>
                    <a:pt x="322" y="3342"/>
                    <a:pt x="0" y="5208"/>
                  </a:cubicBezTo>
                  <a:lnTo>
                    <a:pt x="0" y="17052"/>
                  </a:lnTo>
                  <a:cubicBezTo>
                    <a:pt x="280" y="18663"/>
                    <a:pt x="670" y="20190"/>
                    <a:pt x="1156" y="21600"/>
                  </a:cubicBezTo>
                  <a:lnTo>
                    <a:pt x="20451" y="21600"/>
                  </a:lnTo>
                  <a:cubicBezTo>
                    <a:pt x="20933" y="20199"/>
                    <a:pt x="21322" y="18687"/>
                    <a:pt x="21600" y="17088"/>
                  </a:cubicBezTo>
                  <a:lnTo>
                    <a:pt x="21600" y="5169"/>
                  </a:lnTo>
                  <a:cubicBezTo>
                    <a:pt x="21278" y="3318"/>
                    <a:pt x="20807" y="1581"/>
                    <a:pt x="20215" y="0"/>
                  </a:cubicBezTo>
                  <a:lnTo>
                    <a:pt x="13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228" name="Google Shape;228;p47"/>
            <p:cNvSpPr/>
            <p:nvPr/>
          </p:nvSpPr>
          <p:spPr>
            <a:xfrm>
              <a:off x="-543877" y="-501644"/>
              <a:ext cx="12188952" cy="68580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45" y="399"/>
                  </a:moveTo>
                  <a:cubicBezTo>
                    <a:pt x="1455" y="1425"/>
                    <a:pt x="1121" y="2523"/>
                    <a:pt x="849" y="3660"/>
                  </a:cubicBezTo>
                  <a:cubicBezTo>
                    <a:pt x="285" y="6027"/>
                    <a:pt x="0" y="8538"/>
                    <a:pt x="0" y="11130"/>
                  </a:cubicBezTo>
                  <a:cubicBezTo>
                    <a:pt x="0" y="13722"/>
                    <a:pt x="285" y="16236"/>
                    <a:pt x="849" y="18600"/>
                  </a:cubicBezTo>
                  <a:cubicBezTo>
                    <a:pt x="1097" y="19641"/>
                    <a:pt x="1399" y="20649"/>
                    <a:pt x="1749" y="21600"/>
                  </a:cubicBezTo>
                  <a:lnTo>
                    <a:pt x="19851" y="21600"/>
                  </a:lnTo>
                  <a:cubicBezTo>
                    <a:pt x="20201" y="20649"/>
                    <a:pt x="20503" y="19641"/>
                    <a:pt x="20751" y="18600"/>
                  </a:cubicBezTo>
                  <a:cubicBezTo>
                    <a:pt x="21315" y="16233"/>
                    <a:pt x="21600" y="13722"/>
                    <a:pt x="21600" y="11130"/>
                  </a:cubicBezTo>
                  <a:cubicBezTo>
                    <a:pt x="21600" y="8538"/>
                    <a:pt x="21315" y="6024"/>
                    <a:pt x="20751" y="3660"/>
                  </a:cubicBezTo>
                  <a:cubicBezTo>
                    <a:pt x="20481" y="2523"/>
                    <a:pt x="20145" y="1425"/>
                    <a:pt x="19755" y="399"/>
                  </a:cubicBezTo>
                  <a:cubicBezTo>
                    <a:pt x="19704" y="264"/>
                    <a:pt x="19652" y="132"/>
                    <a:pt x="19600" y="0"/>
                  </a:cubicBezTo>
                  <a:lnTo>
                    <a:pt x="2000" y="0"/>
                  </a:lnTo>
                  <a:cubicBezTo>
                    <a:pt x="1948" y="135"/>
                    <a:pt x="1896" y="267"/>
                    <a:pt x="1845" y="3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</p:grpSp>
      <p:sp>
        <p:nvSpPr>
          <p:cNvPr id="229" name="Google Shape;229;p47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 dirty="0"/>
          </a:p>
        </p:txBody>
      </p:sp>
      <p:sp>
        <p:nvSpPr>
          <p:cNvPr id="230" name="Google Shape;230;p47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 dirty="0"/>
          </a:p>
        </p:txBody>
      </p:sp>
      <p:sp>
        <p:nvSpPr>
          <p:cNvPr id="231" name="Google Shape;231;p47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2" name="Google Shape;232;p47"/>
          <p:cNvSpPr txBox="1"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  <a:defRPr sz="540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3" name="Google Shape;233;p47"/>
          <p:cNvSpPr txBox="1">
            <a:spLocks noGrp="1"/>
          </p:cNvSpPr>
          <p:nvPr>
            <p:ph type="body" idx="1"/>
          </p:nvPr>
        </p:nvSpPr>
        <p:spPr>
          <a:xfrm>
            <a:off x="838205" y="1269500"/>
            <a:ext cx="10515599" cy="55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34" name="Google Shape;234;p47"/>
          <p:cNvSpPr txBox="1">
            <a:spLocks noGrp="1"/>
          </p:cNvSpPr>
          <p:nvPr>
            <p:ph type="body" idx="2"/>
          </p:nvPr>
        </p:nvSpPr>
        <p:spPr>
          <a:xfrm>
            <a:off x="838205" y="2103275"/>
            <a:ext cx="3385159" cy="41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35" name="Google Shape;235;p47"/>
          <p:cNvSpPr txBox="1">
            <a:spLocks noGrp="1"/>
          </p:cNvSpPr>
          <p:nvPr>
            <p:ph type="body" idx="3"/>
          </p:nvPr>
        </p:nvSpPr>
        <p:spPr>
          <a:xfrm>
            <a:off x="4425866" y="2103275"/>
            <a:ext cx="3385159" cy="41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36" name="Google Shape;236;p47"/>
          <p:cNvSpPr txBox="1">
            <a:spLocks noGrp="1"/>
          </p:cNvSpPr>
          <p:nvPr>
            <p:ph type="body" idx="4"/>
          </p:nvPr>
        </p:nvSpPr>
        <p:spPr>
          <a:xfrm>
            <a:off x="7983258" y="2103275"/>
            <a:ext cx="3385159" cy="41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">
  <p:cSld name="14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49"/>
          <p:cNvGrpSpPr/>
          <p:nvPr/>
        </p:nvGrpSpPr>
        <p:grpSpPr>
          <a:xfrm>
            <a:off x="0" y="2"/>
            <a:ext cx="1876318" cy="2268539"/>
            <a:chOff x="-2867660" y="20792441"/>
            <a:chExt cx="2502105" cy="3025139"/>
          </a:xfrm>
        </p:grpSpPr>
        <p:sp>
          <p:nvSpPr>
            <p:cNvPr id="239" name="Google Shape;239;p49"/>
            <p:cNvSpPr/>
            <p:nvPr/>
          </p:nvSpPr>
          <p:spPr>
            <a:xfrm>
              <a:off x="-2575560" y="23180041"/>
              <a:ext cx="637539" cy="637539"/>
            </a:xfrm>
            <a:prstGeom prst="ellipse">
              <a:avLst/>
            </a:prstGeom>
            <a:solidFill>
              <a:srgbClr val="EDEDEE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240" name="Google Shape;240;p49"/>
            <p:cNvSpPr/>
            <p:nvPr/>
          </p:nvSpPr>
          <p:spPr>
            <a:xfrm>
              <a:off x="-1052196" y="22569536"/>
              <a:ext cx="637539" cy="63753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241" name="Google Shape;241;p49"/>
            <p:cNvSpPr/>
            <p:nvPr/>
          </p:nvSpPr>
          <p:spPr>
            <a:xfrm>
              <a:off x="-2867660" y="20792441"/>
              <a:ext cx="2502105" cy="2325490"/>
            </a:xfrm>
            <a:custGeom>
              <a:avLst/>
              <a:gdLst/>
              <a:ahLst/>
              <a:cxnLst/>
              <a:rect l="l" t="t" r="r" b="b"/>
              <a:pathLst>
                <a:path w="20391" h="20272" extrusionOk="0">
                  <a:moveTo>
                    <a:pt x="0" y="8414"/>
                  </a:moveTo>
                  <a:lnTo>
                    <a:pt x="1076" y="9034"/>
                  </a:lnTo>
                  <a:cubicBezTo>
                    <a:pt x="2225" y="9698"/>
                    <a:pt x="2981" y="10916"/>
                    <a:pt x="3167" y="12300"/>
                  </a:cubicBezTo>
                  <a:cubicBezTo>
                    <a:pt x="3529" y="15112"/>
                    <a:pt x="5102" y="17714"/>
                    <a:pt x="7617" y="19164"/>
                  </a:cubicBezTo>
                  <a:cubicBezTo>
                    <a:pt x="11819" y="21600"/>
                    <a:pt x="17139" y="19884"/>
                    <a:pt x="19385" y="15356"/>
                  </a:cubicBezTo>
                  <a:cubicBezTo>
                    <a:pt x="21600" y="10883"/>
                    <a:pt x="20037" y="5314"/>
                    <a:pt x="15866" y="2890"/>
                  </a:cubicBezTo>
                  <a:cubicBezTo>
                    <a:pt x="13341" y="1428"/>
                    <a:pt x="10443" y="1439"/>
                    <a:pt x="8031" y="2668"/>
                  </a:cubicBezTo>
                  <a:cubicBezTo>
                    <a:pt x="6862" y="3266"/>
                    <a:pt x="5485" y="3211"/>
                    <a:pt x="4347" y="2546"/>
                  </a:cubicBezTo>
                  <a:lnTo>
                    <a:pt x="3260" y="1915"/>
                  </a:lnTo>
                  <a:cubicBezTo>
                    <a:pt x="2494" y="1472"/>
                    <a:pt x="1904" y="797"/>
                    <a:pt x="1542" y="0"/>
                  </a:cubicBezTo>
                  <a:lnTo>
                    <a:pt x="10" y="0"/>
                  </a:lnTo>
                  <a:lnTo>
                    <a:pt x="10" y="841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242" name="Google Shape;242;p49"/>
            <p:cNvSpPr/>
            <p:nvPr/>
          </p:nvSpPr>
          <p:spPr>
            <a:xfrm>
              <a:off x="-2258060" y="21236941"/>
              <a:ext cx="1661146" cy="166114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</p:grpSp>
      <p:sp>
        <p:nvSpPr>
          <p:cNvPr id="243" name="Google Shape;243;p49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 dirty="0"/>
          </a:p>
        </p:txBody>
      </p:sp>
      <p:sp>
        <p:nvSpPr>
          <p:cNvPr id="244" name="Google Shape;244;p49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 dirty="0"/>
          </a:p>
        </p:txBody>
      </p:sp>
      <p:sp>
        <p:nvSpPr>
          <p:cNvPr id="245" name="Google Shape;245;p49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6" name="Google Shape;246;p49"/>
          <p:cNvSpPr txBox="1">
            <a:spLocks noGrp="1"/>
          </p:cNvSpPr>
          <p:nvPr>
            <p:ph type="title"/>
          </p:nvPr>
        </p:nvSpPr>
        <p:spPr>
          <a:xfrm>
            <a:off x="2047590" y="391692"/>
            <a:ext cx="9306210" cy="84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  <a:defRPr sz="540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7" name="Google Shape;247;p49"/>
          <p:cNvSpPr txBox="1">
            <a:spLocks noGrp="1"/>
          </p:cNvSpPr>
          <p:nvPr>
            <p:ph type="body" idx="1"/>
          </p:nvPr>
        </p:nvSpPr>
        <p:spPr>
          <a:xfrm>
            <a:off x="838200" y="2103270"/>
            <a:ext cx="10515600" cy="418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48" name="Google Shape;248;p49"/>
          <p:cNvSpPr txBox="1">
            <a:spLocks noGrp="1"/>
          </p:cNvSpPr>
          <p:nvPr>
            <p:ph type="body" idx="2"/>
          </p:nvPr>
        </p:nvSpPr>
        <p:spPr>
          <a:xfrm>
            <a:off x="2047595" y="1269500"/>
            <a:ext cx="9306209" cy="55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49" name="Google Shape;249;p49"/>
          <p:cNvSpPr txBox="1">
            <a:spLocks noGrp="1"/>
          </p:cNvSpPr>
          <p:nvPr>
            <p:ph type="body" idx="3"/>
          </p:nvPr>
        </p:nvSpPr>
        <p:spPr>
          <a:xfrm>
            <a:off x="649249" y="513032"/>
            <a:ext cx="887412" cy="887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b="1">
                <a:solidFill>
                  <a:schemeClr val="accent6"/>
                </a:solidFill>
              </a:defRPr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>
                <a:solidFill>
                  <a:schemeClr val="accent6"/>
                </a:solidFill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">
  <p:cSld name="10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5"/>
          <p:cNvGrpSpPr/>
          <p:nvPr/>
        </p:nvGrpSpPr>
        <p:grpSpPr>
          <a:xfrm>
            <a:off x="1524" y="0"/>
            <a:ext cx="12188952" cy="6858000"/>
            <a:chOff x="-543877" y="-501644"/>
            <a:chExt cx="12188952" cy="6858000"/>
          </a:xfrm>
        </p:grpSpPr>
        <p:sp>
          <p:nvSpPr>
            <p:cNvPr id="28" name="Google Shape;28;p45"/>
            <p:cNvSpPr/>
            <p:nvPr/>
          </p:nvSpPr>
          <p:spPr>
            <a:xfrm>
              <a:off x="-543877" y="-501644"/>
              <a:ext cx="12188952" cy="68580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390" y="3"/>
                  </a:moveTo>
                  <a:cubicBezTo>
                    <a:pt x="795" y="1593"/>
                    <a:pt x="322" y="3342"/>
                    <a:pt x="0" y="5208"/>
                  </a:cubicBezTo>
                  <a:lnTo>
                    <a:pt x="0" y="17052"/>
                  </a:lnTo>
                  <a:cubicBezTo>
                    <a:pt x="280" y="18663"/>
                    <a:pt x="670" y="20190"/>
                    <a:pt x="1156" y="21600"/>
                  </a:cubicBezTo>
                  <a:lnTo>
                    <a:pt x="20451" y="21600"/>
                  </a:lnTo>
                  <a:cubicBezTo>
                    <a:pt x="20933" y="20199"/>
                    <a:pt x="21322" y="18687"/>
                    <a:pt x="21600" y="17088"/>
                  </a:cubicBezTo>
                  <a:lnTo>
                    <a:pt x="21600" y="5169"/>
                  </a:lnTo>
                  <a:cubicBezTo>
                    <a:pt x="21278" y="3318"/>
                    <a:pt x="20807" y="1581"/>
                    <a:pt x="20215" y="0"/>
                  </a:cubicBezTo>
                  <a:lnTo>
                    <a:pt x="13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29" name="Google Shape;29;p45"/>
            <p:cNvSpPr/>
            <p:nvPr/>
          </p:nvSpPr>
          <p:spPr>
            <a:xfrm>
              <a:off x="-543877" y="-501644"/>
              <a:ext cx="12188952" cy="68580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45" y="399"/>
                  </a:moveTo>
                  <a:cubicBezTo>
                    <a:pt x="1455" y="1425"/>
                    <a:pt x="1121" y="2523"/>
                    <a:pt x="849" y="3660"/>
                  </a:cubicBezTo>
                  <a:cubicBezTo>
                    <a:pt x="285" y="6027"/>
                    <a:pt x="0" y="8538"/>
                    <a:pt x="0" y="11130"/>
                  </a:cubicBezTo>
                  <a:cubicBezTo>
                    <a:pt x="0" y="13722"/>
                    <a:pt x="285" y="16236"/>
                    <a:pt x="849" y="18600"/>
                  </a:cubicBezTo>
                  <a:cubicBezTo>
                    <a:pt x="1097" y="19641"/>
                    <a:pt x="1399" y="20649"/>
                    <a:pt x="1749" y="21600"/>
                  </a:cubicBezTo>
                  <a:lnTo>
                    <a:pt x="19851" y="21600"/>
                  </a:lnTo>
                  <a:cubicBezTo>
                    <a:pt x="20201" y="20649"/>
                    <a:pt x="20503" y="19641"/>
                    <a:pt x="20751" y="18600"/>
                  </a:cubicBezTo>
                  <a:cubicBezTo>
                    <a:pt x="21315" y="16233"/>
                    <a:pt x="21600" y="13722"/>
                    <a:pt x="21600" y="11130"/>
                  </a:cubicBezTo>
                  <a:cubicBezTo>
                    <a:pt x="21600" y="8538"/>
                    <a:pt x="21315" y="6024"/>
                    <a:pt x="20751" y="3660"/>
                  </a:cubicBezTo>
                  <a:cubicBezTo>
                    <a:pt x="20481" y="2523"/>
                    <a:pt x="20145" y="1425"/>
                    <a:pt x="19755" y="399"/>
                  </a:cubicBezTo>
                  <a:cubicBezTo>
                    <a:pt x="19704" y="264"/>
                    <a:pt x="19652" y="132"/>
                    <a:pt x="19600" y="0"/>
                  </a:cubicBezTo>
                  <a:lnTo>
                    <a:pt x="2000" y="0"/>
                  </a:lnTo>
                  <a:cubicBezTo>
                    <a:pt x="1948" y="135"/>
                    <a:pt x="1896" y="267"/>
                    <a:pt x="1845" y="3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</p:grpSp>
      <p:sp>
        <p:nvSpPr>
          <p:cNvPr id="30" name="Google Shape;30;p45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 dirty="0"/>
          </a:p>
        </p:txBody>
      </p:sp>
      <p:sp>
        <p:nvSpPr>
          <p:cNvPr id="31" name="Google Shape;31;p45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 dirty="0"/>
          </a:p>
        </p:txBody>
      </p:sp>
      <p:sp>
        <p:nvSpPr>
          <p:cNvPr id="32" name="Google Shape;32;p45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Google Shape;33;p45"/>
          <p:cNvSpPr txBox="1"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  <a:defRPr sz="540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45"/>
          <p:cNvSpPr txBox="1">
            <a:spLocks noGrp="1"/>
          </p:cNvSpPr>
          <p:nvPr>
            <p:ph type="body" idx="1"/>
          </p:nvPr>
        </p:nvSpPr>
        <p:spPr>
          <a:xfrm>
            <a:off x="838200" y="2103270"/>
            <a:ext cx="10515600" cy="418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5" name="Google Shape;35;p45"/>
          <p:cNvSpPr txBox="1">
            <a:spLocks noGrp="1"/>
          </p:cNvSpPr>
          <p:nvPr>
            <p:ph type="body" idx="2"/>
          </p:nvPr>
        </p:nvSpPr>
        <p:spPr>
          <a:xfrm>
            <a:off x="838205" y="1269500"/>
            <a:ext cx="10515599" cy="55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">
  <p:cSld name="17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2"/>
          <p:cNvSpPr/>
          <p:nvPr/>
        </p:nvSpPr>
        <p:spPr>
          <a:xfrm>
            <a:off x="10961752" y="587294"/>
            <a:ext cx="956182" cy="9561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252" name="Google Shape;252;p52"/>
          <p:cNvSpPr/>
          <p:nvPr/>
        </p:nvSpPr>
        <p:spPr>
          <a:xfrm>
            <a:off x="10961752" y="5234848"/>
            <a:ext cx="956182" cy="9561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253" name="Google Shape;253;p52"/>
          <p:cNvSpPr/>
          <p:nvPr/>
        </p:nvSpPr>
        <p:spPr>
          <a:xfrm>
            <a:off x="590469" y="587294"/>
            <a:ext cx="956182" cy="9561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254" name="Google Shape;254;p52"/>
          <p:cNvSpPr/>
          <p:nvPr/>
        </p:nvSpPr>
        <p:spPr>
          <a:xfrm>
            <a:off x="1" y="0"/>
            <a:ext cx="12192226" cy="6858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597" y="6767"/>
                </a:moveTo>
                <a:cubicBezTo>
                  <a:pt x="21296" y="6341"/>
                  <a:pt x="20917" y="6086"/>
                  <a:pt x="20505" y="6083"/>
                </a:cubicBezTo>
                <a:cubicBezTo>
                  <a:pt x="20203" y="6080"/>
                  <a:pt x="19920" y="6215"/>
                  <a:pt x="19670" y="6449"/>
                </a:cubicBezTo>
                <a:cubicBezTo>
                  <a:pt x="19488" y="6620"/>
                  <a:pt x="19272" y="6629"/>
                  <a:pt x="19086" y="6473"/>
                </a:cubicBezTo>
                <a:lnTo>
                  <a:pt x="18578" y="6041"/>
                </a:lnTo>
                <a:cubicBezTo>
                  <a:pt x="18313" y="5816"/>
                  <a:pt x="18168" y="5303"/>
                  <a:pt x="18220" y="4793"/>
                </a:cubicBezTo>
                <a:cubicBezTo>
                  <a:pt x="18271" y="4298"/>
                  <a:pt x="18296" y="3788"/>
                  <a:pt x="18291" y="3270"/>
                </a:cubicBezTo>
                <a:cubicBezTo>
                  <a:pt x="18283" y="2100"/>
                  <a:pt x="18129" y="993"/>
                  <a:pt x="17863" y="0"/>
                </a:cubicBezTo>
                <a:lnTo>
                  <a:pt x="9872" y="0"/>
                </a:lnTo>
                <a:cubicBezTo>
                  <a:pt x="9769" y="387"/>
                  <a:pt x="9683" y="789"/>
                  <a:pt x="9616" y="1209"/>
                </a:cubicBezTo>
                <a:cubicBezTo>
                  <a:pt x="9442" y="2295"/>
                  <a:pt x="8927" y="3099"/>
                  <a:pt x="8300" y="3267"/>
                </a:cubicBezTo>
                <a:lnTo>
                  <a:pt x="7891" y="3375"/>
                </a:lnTo>
                <a:cubicBezTo>
                  <a:pt x="7579" y="3459"/>
                  <a:pt x="7267" y="3240"/>
                  <a:pt x="7066" y="2808"/>
                </a:cubicBezTo>
                <a:cubicBezTo>
                  <a:pt x="6744" y="2115"/>
                  <a:pt x="6324" y="1575"/>
                  <a:pt x="5841" y="1257"/>
                </a:cubicBezTo>
                <a:cubicBezTo>
                  <a:pt x="5522" y="1047"/>
                  <a:pt x="5286" y="573"/>
                  <a:pt x="5197" y="3"/>
                </a:cubicBezTo>
                <a:lnTo>
                  <a:pt x="3761" y="3"/>
                </a:lnTo>
                <a:cubicBezTo>
                  <a:pt x="3793" y="693"/>
                  <a:pt x="3609" y="1362"/>
                  <a:pt x="3280" y="1731"/>
                </a:cubicBezTo>
                <a:cubicBezTo>
                  <a:pt x="2468" y="2643"/>
                  <a:pt x="1930" y="4253"/>
                  <a:pt x="1930" y="6086"/>
                </a:cubicBezTo>
                <a:cubicBezTo>
                  <a:pt x="1930" y="6194"/>
                  <a:pt x="1932" y="6302"/>
                  <a:pt x="1935" y="6410"/>
                </a:cubicBezTo>
                <a:cubicBezTo>
                  <a:pt x="1954" y="6926"/>
                  <a:pt x="1807" y="7415"/>
                  <a:pt x="1556" y="7673"/>
                </a:cubicBezTo>
                <a:lnTo>
                  <a:pt x="1036" y="8207"/>
                </a:lnTo>
                <a:cubicBezTo>
                  <a:pt x="837" y="8411"/>
                  <a:pt x="597" y="8444"/>
                  <a:pt x="383" y="8300"/>
                </a:cubicBezTo>
                <a:cubicBezTo>
                  <a:pt x="262" y="8219"/>
                  <a:pt x="133" y="8159"/>
                  <a:pt x="0" y="8129"/>
                </a:cubicBezTo>
                <a:lnTo>
                  <a:pt x="0" y="14407"/>
                </a:lnTo>
                <a:cubicBezTo>
                  <a:pt x="231" y="14470"/>
                  <a:pt x="447" y="14656"/>
                  <a:pt x="614" y="14953"/>
                </a:cubicBezTo>
                <a:lnTo>
                  <a:pt x="643" y="15004"/>
                </a:lnTo>
                <a:cubicBezTo>
                  <a:pt x="984" y="15610"/>
                  <a:pt x="1065" y="16537"/>
                  <a:pt x="849" y="17305"/>
                </a:cubicBezTo>
                <a:cubicBezTo>
                  <a:pt x="574" y="18288"/>
                  <a:pt x="423" y="19404"/>
                  <a:pt x="437" y="20583"/>
                </a:cubicBezTo>
                <a:cubicBezTo>
                  <a:pt x="440" y="20928"/>
                  <a:pt x="459" y="21267"/>
                  <a:pt x="489" y="21597"/>
                </a:cubicBezTo>
                <a:lnTo>
                  <a:pt x="8306" y="21597"/>
                </a:lnTo>
                <a:cubicBezTo>
                  <a:pt x="8342" y="21219"/>
                  <a:pt x="8360" y="20832"/>
                  <a:pt x="8360" y="20436"/>
                </a:cubicBezTo>
                <a:cubicBezTo>
                  <a:pt x="8360" y="20163"/>
                  <a:pt x="8352" y="19896"/>
                  <a:pt x="8335" y="19632"/>
                </a:cubicBezTo>
                <a:cubicBezTo>
                  <a:pt x="8300" y="19086"/>
                  <a:pt x="8472" y="18564"/>
                  <a:pt x="8758" y="18354"/>
                </a:cubicBezTo>
                <a:lnTo>
                  <a:pt x="9189" y="18036"/>
                </a:lnTo>
                <a:cubicBezTo>
                  <a:pt x="9401" y="17878"/>
                  <a:pt x="9644" y="17926"/>
                  <a:pt x="9838" y="18147"/>
                </a:cubicBezTo>
                <a:cubicBezTo>
                  <a:pt x="9850" y="18162"/>
                  <a:pt x="9862" y="18174"/>
                  <a:pt x="9875" y="18189"/>
                </a:cubicBezTo>
                <a:cubicBezTo>
                  <a:pt x="10059" y="18390"/>
                  <a:pt x="10177" y="18738"/>
                  <a:pt x="10198" y="19122"/>
                </a:cubicBezTo>
                <a:lnTo>
                  <a:pt x="10323" y="21597"/>
                </a:lnTo>
                <a:lnTo>
                  <a:pt x="11741" y="21597"/>
                </a:lnTo>
                <a:lnTo>
                  <a:pt x="11615" y="19086"/>
                </a:lnTo>
                <a:cubicBezTo>
                  <a:pt x="11593" y="18666"/>
                  <a:pt x="11694" y="18258"/>
                  <a:pt x="11882" y="18000"/>
                </a:cubicBezTo>
                <a:cubicBezTo>
                  <a:pt x="11883" y="17997"/>
                  <a:pt x="11885" y="17995"/>
                  <a:pt x="11887" y="17995"/>
                </a:cubicBezTo>
                <a:cubicBezTo>
                  <a:pt x="12050" y="17767"/>
                  <a:pt x="12265" y="17686"/>
                  <a:pt x="12467" y="17770"/>
                </a:cubicBezTo>
                <a:cubicBezTo>
                  <a:pt x="12899" y="17971"/>
                  <a:pt x="13356" y="17962"/>
                  <a:pt x="13778" y="18243"/>
                </a:cubicBezTo>
                <a:cubicBezTo>
                  <a:pt x="14385" y="18654"/>
                  <a:pt x="14325" y="19524"/>
                  <a:pt x="14465" y="20520"/>
                </a:cubicBezTo>
                <a:cubicBezTo>
                  <a:pt x="14551" y="20901"/>
                  <a:pt x="14662" y="21264"/>
                  <a:pt x="14797" y="21600"/>
                </a:cubicBezTo>
                <a:lnTo>
                  <a:pt x="19515" y="21600"/>
                </a:lnTo>
                <a:cubicBezTo>
                  <a:pt x="19862" y="20739"/>
                  <a:pt x="20063" y="19683"/>
                  <a:pt x="20056" y="18546"/>
                </a:cubicBezTo>
                <a:cubicBezTo>
                  <a:pt x="20051" y="17761"/>
                  <a:pt x="19947" y="17017"/>
                  <a:pt x="19763" y="16351"/>
                </a:cubicBezTo>
                <a:cubicBezTo>
                  <a:pt x="19560" y="15613"/>
                  <a:pt x="19570" y="14746"/>
                  <a:pt x="19801" y="14035"/>
                </a:cubicBezTo>
                <a:lnTo>
                  <a:pt x="20260" y="12619"/>
                </a:lnTo>
                <a:cubicBezTo>
                  <a:pt x="20309" y="12466"/>
                  <a:pt x="20400" y="12373"/>
                  <a:pt x="20500" y="12373"/>
                </a:cubicBezTo>
                <a:lnTo>
                  <a:pt x="20502" y="12373"/>
                </a:lnTo>
                <a:cubicBezTo>
                  <a:pt x="20917" y="12373"/>
                  <a:pt x="21298" y="12118"/>
                  <a:pt x="21600" y="11695"/>
                </a:cubicBezTo>
                <a:lnTo>
                  <a:pt x="21600" y="6767"/>
                </a:lnTo>
                <a:close/>
                <a:moveTo>
                  <a:pt x="3714" y="11572"/>
                </a:moveTo>
                <a:lnTo>
                  <a:pt x="3677" y="12718"/>
                </a:lnTo>
                <a:cubicBezTo>
                  <a:pt x="3661" y="13174"/>
                  <a:pt x="3488" y="13561"/>
                  <a:pt x="3243" y="13693"/>
                </a:cubicBezTo>
                <a:cubicBezTo>
                  <a:pt x="3054" y="13795"/>
                  <a:pt x="2872" y="13921"/>
                  <a:pt x="2696" y="14071"/>
                </a:cubicBezTo>
                <a:cubicBezTo>
                  <a:pt x="2463" y="14269"/>
                  <a:pt x="2187" y="14188"/>
                  <a:pt x="2003" y="13864"/>
                </a:cubicBezTo>
                <a:lnTo>
                  <a:pt x="1613" y="13171"/>
                </a:lnTo>
                <a:cubicBezTo>
                  <a:pt x="1456" y="12892"/>
                  <a:pt x="1397" y="12487"/>
                  <a:pt x="1459" y="12109"/>
                </a:cubicBezTo>
                <a:cubicBezTo>
                  <a:pt x="1505" y="11833"/>
                  <a:pt x="1529" y="11539"/>
                  <a:pt x="1529" y="11236"/>
                </a:cubicBezTo>
                <a:cubicBezTo>
                  <a:pt x="1529" y="11233"/>
                  <a:pt x="1529" y="11233"/>
                  <a:pt x="1529" y="11230"/>
                </a:cubicBezTo>
                <a:cubicBezTo>
                  <a:pt x="1529" y="10844"/>
                  <a:pt x="1642" y="10484"/>
                  <a:pt x="1829" y="10292"/>
                </a:cubicBezTo>
                <a:lnTo>
                  <a:pt x="2237" y="9872"/>
                </a:lnTo>
                <a:cubicBezTo>
                  <a:pt x="2460" y="9644"/>
                  <a:pt x="2742" y="9689"/>
                  <a:pt x="2937" y="9989"/>
                </a:cubicBezTo>
                <a:cubicBezTo>
                  <a:pt x="3083" y="10211"/>
                  <a:pt x="3240" y="10409"/>
                  <a:pt x="3407" y="10574"/>
                </a:cubicBezTo>
                <a:cubicBezTo>
                  <a:pt x="3607" y="10775"/>
                  <a:pt x="3727" y="11161"/>
                  <a:pt x="3714" y="11572"/>
                </a:cubicBezTo>
                <a:close/>
                <a:moveTo>
                  <a:pt x="9066" y="14875"/>
                </a:moveTo>
                <a:cubicBezTo>
                  <a:pt x="9059" y="14932"/>
                  <a:pt x="9054" y="14986"/>
                  <a:pt x="9049" y="15043"/>
                </a:cubicBezTo>
                <a:cubicBezTo>
                  <a:pt x="9028" y="15286"/>
                  <a:pt x="8939" y="15493"/>
                  <a:pt x="8812" y="15589"/>
                </a:cubicBezTo>
                <a:lnTo>
                  <a:pt x="7942" y="16231"/>
                </a:lnTo>
                <a:cubicBezTo>
                  <a:pt x="7783" y="16348"/>
                  <a:pt x="7598" y="16267"/>
                  <a:pt x="7490" y="16030"/>
                </a:cubicBezTo>
                <a:cubicBezTo>
                  <a:pt x="7129" y="15229"/>
                  <a:pt x="6671" y="14575"/>
                  <a:pt x="6150" y="14116"/>
                </a:cubicBezTo>
                <a:cubicBezTo>
                  <a:pt x="6010" y="13993"/>
                  <a:pt x="5924" y="13735"/>
                  <a:pt x="5932" y="13459"/>
                </a:cubicBezTo>
                <a:lnTo>
                  <a:pt x="6005" y="11185"/>
                </a:lnTo>
                <a:cubicBezTo>
                  <a:pt x="6013" y="10942"/>
                  <a:pt x="6091" y="10730"/>
                  <a:pt x="6211" y="10613"/>
                </a:cubicBezTo>
                <a:cubicBezTo>
                  <a:pt x="6212" y="10613"/>
                  <a:pt x="6214" y="10610"/>
                  <a:pt x="6216" y="10610"/>
                </a:cubicBezTo>
                <a:cubicBezTo>
                  <a:pt x="6361" y="10469"/>
                  <a:pt x="6538" y="10502"/>
                  <a:pt x="6663" y="10694"/>
                </a:cubicBezTo>
                <a:lnTo>
                  <a:pt x="8939" y="14218"/>
                </a:lnTo>
                <a:cubicBezTo>
                  <a:pt x="9044" y="14377"/>
                  <a:pt x="9094" y="14629"/>
                  <a:pt x="9066" y="14875"/>
                </a:cubicBezTo>
                <a:close/>
                <a:moveTo>
                  <a:pt x="11272" y="10550"/>
                </a:moveTo>
                <a:lnTo>
                  <a:pt x="10901" y="11935"/>
                </a:lnTo>
                <a:cubicBezTo>
                  <a:pt x="10835" y="12181"/>
                  <a:pt x="10706" y="12358"/>
                  <a:pt x="10552" y="12394"/>
                </a:cubicBezTo>
                <a:cubicBezTo>
                  <a:pt x="10464" y="12415"/>
                  <a:pt x="10380" y="12448"/>
                  <a:pt x="10297" y="12490"/>
                </a:cubicBezTo>
                <a:cubicBezTo>
                  <a:pt x="10149" y="12568"/>
                  <a:pt x="9988" y="12505"/>
                  <a:pt x="9872" y="12322"/>
                </a:cubicBezTo>
                <a:lnTo>
                  <a:pt x="7650" y="8882"/>
                </a:lnTo>
                <a:cubicBezTo>
                  <a:pt x="7505" y="8657"/>
                  <a:pt x="7454" y="8291"/>
                  <a:pt x="7525" y="7973"/>
                </a:cubicBezTo>
                <a:cubicBezTo>
                  <a:pt x="7525" y="7970"/>
                  <a:pt x="7527" y="7967"/>
                  <a:pt x="7527" y="7964"/>
                </a:cubicBezTo>
                <a:cubicBezTo>
                  <a:pt x="7586" y="7694"/>
                  <a:pt x="7722" y="7502"/>
                  <a:pt x="7883" y="7460"/>
                </a:cubicBezTo>
                <a:lnTo>
                  <a:pt x="9607" y="7001"/>
                </a:lnTo>
                <a:cubicBezTo>
                  <a:pt x="9789" y="6953"/>
                  <a:pt x="9972" y="7103"/>
                  <a:pt x="10064" y="7385"/>
                </a:cubicBezTo>
                <a:cubicBezTo>
                  <a:pt x="10346" y="8225"/>
                  <a:pt x="10712" y="8963"/>
                  <a:pt x="11144" y="9563"/>
                </a:cubicBezTo>
                <a:cubicBezTo>
                  <a:pt x="11313" y="9800"/>
                  <a:pt x="11364" y="10211"/>
                  <a:pt x="11272" y="10550"/>
                </a:cubicBezTo>
                <a:close/>
                <a:moveTo>
                  <a:pt x="14838" y="15502"/>
                </a:moveTo>
                <a:cubicBezTo>
                  <a:pt x="14836" y="15505"/>
                  <a:pt x="14834" y="15508"/>
                  <a:pt x="14833" y="15511"/>
                </a:cubicBezTo>
                <a:cubicBezTo>
                  <a:pt x="14691" y="15850"/>
                  <a:pt x="14448" y="16003"/>
                  <a:pt x="14217" y="15907"/>
                </a:cubicBezTo>
                <a:lnTo>
                  <a:pt x="12831" y="15334"/>
                </a:lnTo>
                <a:cubicBezTo>
                  <a:pt x="12673" y="15268"/>
                  <a:pt x="12553" y="15049"/>
                  <a:pt x="12514" y="14767"/>
                </a:cubicBezTo>
                <a:cubicBezTo>
                  <a:pt x="12462" y="14374"/>
                  <a:pt x="12367" y="14011"/>
                  <a:pt x="12239" y="13693"/>
                </a:cubicBezTo>
                <a:cubicBezTo>
                  <a:pt x="12148" y="13465"/>
                  <a:pt x="12131" y="13171"/>
                  <a:pt x="12199" y="12919"/>
                </a:cubicBezTo>
                <a:lnTo>
                  <a:pt x="12575" y="11518"/>
                </a:lnTo>
                <a:cubicBezTo>
                  <a:pt x="12659" y="11203"/>
                  <a:pt x="12852" y="11032"/>
                  <a:pt x="13044" y="11095"/>
                </a:cubicBezTo>
                <a:cubicBezTo>
                  <a:pt x="13311" y="11185"/>
                  <a:pt x="13586" y="11230"/>
                  <a:pt x="13866" y="11230"/>
                </a:cubicBezTo>
                <a:cubicBezTo>
                  <a:pt x="13867" y="11230"/>
                  <a:pt x="13867" y="11230"/>
                  <a:pt x="13869" y="11230"/>
                </a:cubicBezTo>
                <a:cubicBezTo>
                  <a:pt x="14045" y="11230"/>
                  <a:pt x="14203" y="11413"/>
                  <a:pt x="14271" y="11701"/>
                </a:cubicBezTo>
                <a:lnTo>
                  <a:pt x="14912" y="14446"/>
                </a:lnTo>
                <a:cubicBezTo>
                  <a:pt x="14996" y="14800"/>
                  <a:pt x="14966" y="15199"/>
                  <a:pt x="14838" y="15502"/>
                </a:cubicBezTo>
                <a:close/>
                <a:moveTo>
                  <a:pt x="18907" y="11746"/>
                </a:moveTo>
                <a:lnTo>
                  <a:pt x="18492" y="13024"/>
                </a:lnTo>
                <a:cubicBezTo>
                  <a:pt x="18350" y="13459"/>
                  <a:pt x="18065" y="13681"/>
                  <a:pt x="17790" y="13573"/>
                </a:cubicBezTo>
                <a:cubicBezTo>
                  <a:pt x="17537" y="13474"/>
                  <a:pt x="17169" y="13462"/>
                  <a:pt x="17004" y="13024"/>
                </a:cubicBezTo>
                <a:cubicBezTo>
                  <a:pt x="16916" y="12790"/>
                  <a:pt x="16903" y="12433"/>
                  <a:pt x="16845" y="12166"/>
                </a:cubicBezTo>
                <a:cubicBezTo>
                  <a:pt x="16742" y="11686"/>
                  <a:pt x="16624" y="11218"/>
                  <a:pt x="16513" y="10745"/>
                </a:cubicBezTo>
                <a:cubicBezTo>
                  <a:pt x="16403" y="10277"/>
                  <a:pt x="16481" y="9737"/>
                  <a:pt x="16700" y="9413"/>
                </a:cubicBezTo>
                <a:cubicBezTo>
                  <a:pt x="16876" y="9152"/>
                  <a:pt x="17041" y="8867"/>
                  <a:pt x="17191" y="8564"/>
                </a:cubicBezTo>
                <a:cubicBezTo>
                  <a:pt x="17382" y="8180"/>
                  <a:pt x="17694" y="8072"/>
                  <a:pt x="17954" y="8291"/>
                </a:cubicBezTo>
                <a:lnTo>
                  <a:pt x="18598" y="8837"/>
                </a:lnTo>
                <a:cubicBezTo>
                  <a:pt x="18681" y="8906"/>
                  <a:pt x="18733" y="9056"/>
                  <a:pt x="18733" y="9221"/>
                </a:cubicBezTo>
                <a:cubicBezTo>
                  <a:pt x="18733" y="9221"/>
                  <a:pt x="18733" y="9224"/>
                  <a:pt x="18733" y="9224"/>
                </a:cubicBezTo>
                <a:cubicBezTo>
                  <a:pt x="18733" y="9740"/>
                  <a:pt x="18803" y="10226"/>
                  <a:pt x="18927" y="10655"/>
                </a:cubicBezTo>
                <a:cubicBezTo>
                  <a:pt x="19024" y="10999"/>
                  <a:pt x="19015" y="11413"/>
                  <a:pt x="18907" y="1174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255" name="Google Shape;255;p52"/>
          <p:cNvSpPr>
            <a:spLocks noGrp="1"/>
          </p:cNvSpPr>
          <p:nvPr>
            <p:ph type="pic" idx="2"/>
          </p:nvPr>
        </p:nvSpPr>
        <p:spPr>
          <a:xfrm>
            <a:off x="5620293" y="0"/>
            <a:ext cx="4422789" cy="3282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56" name="Google Shape;256;p52"/>
          <p:cNvSpPr>
            <a:spLocks noGrp="1"/>
          </p:cNvSpPr>
          <p:nvPr>
            <p:ph type="pic" idx="3"/>
          </p:nvPr>
        </p:nvSpPr>
        <p:spPr>
          <a:xfrm>
            <a:off x="0" y="2865993"/>
            <a:ext cx="577137" cy="139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57" name="Google Shape;257;p52"/>
          <p:cNvSpPr>
            <a:spLocks noGrp="1"/>
          </p:cNvSpPr>
          <p:nvPr>
            <p:ph type="pic" idx="4"/>
          </p:nvPr>
        </p:nvSpPr>
        <p:spPr>
          <a:xfrm>
            <a:off x="1382257" y="583801"/>
            <a:ext cx="2700911" cy="2700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58" name="Google Shape;258;p52"/>
          <p:cNvSpPr>
            <a:spLocks noGrp="1"/>
          </p:cNvSpPr>
          <p:nvPr>
            <p:ph type="pic" idx="5"/>
          </p:nvPr>
        </p:nvSpPr>
        <p:spPr>
          <a:xfrm>
            <a:off x="5382201" y="4212322"/>
            <a:ext cx="1424738" cy="1424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59" name="Google Shape;259;p52"/>
          <p:cNvSpPr>
            <a:spLocks noGrp="1"/>
          </p:cNvSpPr>
          <p:nvPr>
            <p:ph type="pic" idx="6"/>
          </p:nvPr>
        </p:nvSpPr>
        <p:spPr>
          <a:xfrm>
            <a:off x="535974" y="4538985"/>
            <a:ext cx="3900899" cy="231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60" name="Google Shape;260;p52"/>
          <p:cNvSpPr>
            <a:spLocks noGrp="1"/>
          </p:cNvSpPr>
          <p:nvPr>
            <p:ph type="pic" idx="7"/>
          </p:nvPr>
        </p:nvSpPr>
        <p:spPr>
          <a:xfrm>
            <a:off x="8335863" y="4558032"/>
            <a:ext cx="2701870" cy="2299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61" name="Google Shape;261;p52"/>
          <p:cNvSpPr>
            <a:spLocks noGrp="1"/>
          </p:cNvSpPr>
          <p:nvPr>
            <p:ph type="pic" idx="8"/>
          </p:nvPr>
        </p:nvSpPr>
        <p:spPr>
          <a:xfrm>
            <a:off x="10859638" y="2212349"/>
            <a:ext cx="1332362" cy="1424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">
  <p:cSld name="20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5"/>
          <p:cNvSpPr/>
          <p:nvPr/>
        </p:nvSpPr>
        <p:spPr>
          <a:xfrm>
            <a:off x="1524" y="0"/>
            <a:ext cx="12188952" cy="6858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390" y="3"/>
                </a:moveTo>
                <a:cubicBezTo>
                  <a:pt x="795" y="1593"/>
                  <a:pt x="322" y="3342"/>
                  <a:pt x="0" y="5208"/>
                </a:cubicBezTo>
                <a:lnTo>
                  <a:pt x="0" y="17052"/>
                </a:lnTo>
                <a:cubicBezTo>
                  <a:pt x="280" y="18663"/>
                  <a:pt x="670" y="20190"/>
                  <a:pt x="1156" y="21600"/>
                </a:cubicBezTo>
                <a:lnTo>
                  <a:pt x="20451" y="21600"/>
                </a:lnTo>
                <a:cubicBezTo>
                  <a:pt x="20933" y="20199"/>
                  <a:pt x="21322" y="18687"/>
                  <a:pt x="21600" y="17088"/>
                </a:cubicBezTo>
                <a:lnTo>
                  <a:pt x="21600" y="5169"/>
                </a:lnTo>
                <a:cubicBezTo>
                  <a:pt x="21278" y="3318"/>
                  <a:pt x="20807" y="1581"/>
                  <a:pt x="20215" y="0"/>
                </a:cubicBezTo>
                <a:lnTo>
                  <a:pt x="13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264" name="Google Shape;264;p55"/>
          <p:cNvSpPr/>
          <p:nvPr/>
        </p:nvSpPr>
        <p:spPr>
          <a:xfrm>
            <a:off x="1524" y="0"/>
            <a:ext cx="12188952" cy="6858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45" y="399"/>
                </a:moveTo>
                <a:cubicBezTo>
                  <a:pt x="1455" y="1425"/>
                  <a:pt x="1121" y="2523"/>
                  <a:pt x="849" y="3660"/>
                </a:cubicBezTo>
                <a:cubicBezTo>
                  <a:pt x="285" y="6027"/>
                  <a:pt x="0" y="8538"/>
                  <a:pt x="0" y="11130"/>
                </a:cubicBezTo>
                <a:cubicBezTo>
                  <a:pt x="0" y="13722"/>
                  <a:pt x="285" y="16236"/>
                  <a:pt x="849" y="18600"/>
                </a:cubicBezTo>
                <a:cubicBezTo>
                  <a:pt x="1097" y="19641"/>
                  <a:pt x="1399" y="20649"/>
                  <a:pt x="1749" y="21600"/>
                </a:cubicBezTo>
                <a:lnTo>
                  <a:pt x="19851" y="21600"/>
                </a:lnTo>
                <a:cubicBezTo>
                  <a:pt x="20201" y="20649"/>
                  <a:pt x="20503" y="19641"/>
                  <a:pt x="20751" y="18600"/>
                </a:cubicBezTo>
                <a:cubicBezTo>
                  <a:pt x="21315" y="16233"/>
                  <a:pt x="21600" y="13722"/>
                  <a:pt x="21600" y="11130"/>
                </a:cubicBezTo>
                <a:cubicBezTo>
                  <a:pt x="21600" y="8538"/>
                  <a:pt x="21315" y="6024"/>
                  <a:pt x="20751" y="3660"/>
                </a:cubicBezTo>
                <a:cubicBezTo>
                  <a:pt x="20481" y="2523"/>
                  <a:pt x="20145" y="1425"/>
                  <a:pt x="19755" y="399"/>
                </a:cubicBezTo>
                <a:cubicBezTo>
                  <a:pt x="19704" y="264"/>
                  <a:pt x="19652" y="132"/>
                  <a:pt x="19600" y="0"/>
                </a:cubicBezTo>
                <a:lnTo>
                  <a:pt x="2000" y="0"/>
                </a:lnTo>
                <a:cubicBezTo>
                  <a:pt x="1948" y="135"/>
                  <a:pt x="1896" y="267"/>
                  <a:pt x="1845" y="39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265" name="Google Shape;265;p55"/>
          <p:cNvSpPr/>
          <p:nvPr/>
        </p:nvSpPr>
        <p:spPr>
          <a:xfrm>
            <a:off x="3962399" y="1888795"/>
            <a:ext cx="4267202" cy="4269458"/>
          </a:xfrm>
          <a:custGeom>
            <a:avLst/>
            <a:gdLst/>
            <a:ahLst/>
            <a:cxnLst/>
            <a:rect l="l" t="t" r="r" b="b"/>
            <a:pathLst>
              <a:path w="21060" h="21054" extrusionOk="0">
                <a:moveTo>
                  <a:pt x="20293" y="16354"/>
                </a:moveTo>
                <a:cubicBezTo>
                  <a:pt x="19637" y="15672"/>
                  <a:pt x="18718" y="15403"/>
                  <a:pt x="17853" y="15547"/>
                </a:cubicBezTo>
                <a:cubicBezTo>
                  <a:pt x="17401" y="15622"/>
                  <a:pt x="16938" y="15475"/>
                  <a:pt x="16612" y="15152"/>
                </a:cubicBezTo>
                <a:lnTo>
                  <a:pt x="16612" y="15152"/>
                </a:lnTo>
                <a:cubicBezTo>
                  <a:pt x="16174" y="14715"/>
                  <a:pt x="16073" y="14048"/>
                  <a:pt x="16353" y="13503"/>
                </a:cubicBezTo>
                <a:cubicBezTo>
                  <a:pt x="17311" y="11639"/>
                  <a:pt x="17311" y="9412"/>
                  <a:pt x="16353" y="7547"/>
                </a:cubicBezTo>
                <a:cubicBezTo>
                  <a:pt x="16073" y="6999"/>
                  <a:pt x="16174" y="6332"/>
                  <a:pt x="16612" y="5898"/>
                </a:cubicBezTo>
                <a:lnTo>
                  <a:pt x="16612" y="5898"/>
                </a:lnTo>
                <a:cubicBezTo>
                  <a:pt x="16938" y="5572"/>
                  <a:pt x="17397" y="5428"/>
                  <a:pt x="17853" y="5503"/>
                </a:cubicBezTo>
                <a:cubicBezTo>
                  <a:pt x="18718" y="5643"/>
                  <a:pt x="19637" y="5374"/>
                  <a:pt x="20293" y="4697"/>
                </a:cubicBezTo>
                <a:cubicBezTo>
                  <a:pt x="21327" y="3632"/>
                  <a:pt x="21313" y="1868"/>
                  <a:pt x="20265" y="817"/>
                </a:cubicBezTo>
                <a:cubicBezTo>
                  <a:pt x="19181" y="-269"/>
                  <a:pt x="17423" y="-273"/>
                  <a:pt x="16339" y="810"/>
                </a:cubicBezTo>
                <a:cubicBezTo>
                  <a:pt x="15678" y="1470"/>
                  <a:pt x="15420" y="2377"/>
                  <a:pt x="15564" y="3230"/>
                </a:cubicBezTo>
                <a:cubicBezTo>
                  <a:pt x="15639" y="3678"/>
                  <a:pt x="15488" y="4134"/>
                  <a:pt x="15165" y="4456"/>
                </a:cubicBezTo>
                <a:lnTo>
                  <a:pt x="15165" y="4456"/>
                </a:lnTo>
                <a:cubicBezTo>
                  <a:pt x="14727" y="4894"/>
                  <a:pt x="14064" y="4994"/>
                  <a:pt x="13515" y="4715"/>
                </a:cubicBezTo>
                <a:cubicBezTo>
                  <a:pt x="11648" y="3757"/>
                  <a:pt x="9420" y="3757"/>
                  <a:pt x="7554" y="4715"/>
                </a:cubicBezTo>
                <a:cubicBezTo>
                  <a:pt x="7005" y="4994"/>
                  <a:pt x="6337" y="4894"/>
                  <a:pt x="5903" y="4456"/>
                </a:cubicBezTo>
                <a:lnTo>
                  <a:pt x="5903" y="4456"/>
                </a:lnTo>
                <a:cubicBezTo>
                  <a:pt x="5576" y="4130"/>
                  <a:pt x="5433" y="3671"/>
                  <a:pt x="5508" y="3216"/>
                </a:cubicBezTo>
                <a:cubicBezTo>
                  <a:pt x="5648" y="2352"/>
                  <a:pt x="5379" y="1434"/>
                  <a:pt x="4701" y="778"/>
                </a:cubicBezTo>
                <a:cubicBezTo>
                  <a:pt x="3635" y="-255"/>
                  <a:pt x="1869" y="-241"/>
                  <a:pt x="818" y="806"/>
                </a:cubicBezTo>
                <a:cubicBezTo>
                  <a:pt x="-269" y="1889"/>
                  <a:pt x="-273" y="3646"/>
                  <a:pt x="811" y="4729"/>
                </a:cubicBezTo>
                <a:cubicBezTo>
                  <a:pt x="1471" y="5389"/>
                  <a:pt x="2379" y="5647"/>
                  <a:pt x="3233" y="5503"/>
                </a:cubicBezTo>
                <a:cubicBezTo>
                  <a:pt x="3682" y="5428"/>
                  <a:pt x="4137" y="5579"/>
                  <a:pt x="4460" y="5902"/>
                </a:cubicBezTo>
                <a:lnTo>
                  <a:pt x="4460" y="5902"/>
                </a:lnTo>
                <a:cubicBezTo>
                  <a:pt x="4898" y="6339"/>
                  <a:pt x="4999" y="7006"/>
                  <a:pt x="4719" y="7551"/>
                </a:cubicBezTo>
                <a:cubicBezTo>
                  <a:pt x="3761" y="9415"/>
                  <a:pt x="3761" y="11642"/>
                  <a:pt x="4719" y="13507"/>
                </a:cubicBezTo>
                <a:cubicBezTo>
                  <a:pt x="4999" y="14055"/>
                  <a:pt x="4898" y="14722"/>
                  <a:pt x="4460" y="15156"/>
                </a:cubicBezTo>
                <a:lnTo>
                  <a:pt x="4460" y="15156"/>
                </a:lnTo>
                <a:cubicBezTo>
                  <a:pt x="4134" y="15482"/>
                  <a:pt x="3674" y="15626"/>
                  <a:pt x="3219" y="15551"/>
                </a:cubicBezTo>
                <a:cubicBezTo>
                  <a:pt x="2354" y="15411"/>
                  <a:pt x="1435" y="15680"/>
                  <a:pt x="778" y="16357"/>
                </a:cubicBezTo>
                <a:cubicBezTo>
                  <a:pt x="-255" y="17422"/>
                  <a:pt x="-241" y="19186"/>
                  <a:pt x="807" y="20237"/>
                </a:cubicBezTo>
                <a:cubicBezTo>
                  <a:pt x="1891" y="21323"/>
                  <a:pt x="3649" y="21327"/>
                  <a:pt x="4733" y="20241"/>
                </a:cubicBezTo>
                <a:cubicBezTo>
                  <a:pt x="5393" y="19581"/>
                  <a:pt x="5652" y="18674"/>
                  <a:pt x="5508" y="17820"/>
                </a:cubicBezTo>
                <a:cubicBezTo>
                  <a:pt x="5433" y="17372"/>
                  <a:pt x="5584" y="16917"/>
                  <a:pt x="5907" y="16594"/>
                </a:cubicBezTo>
                <a:lnTo>
                  <a:pt x="5907" y="16594"/>
                </a:lnTo>
                <a:cubicBezTo>
                  <a:pt x="6344" y="16156"/>
                  <a:pt x="7008" y="16056"/>
                  <a:pt x="7557" y="16336"/>
                </a:cubicBezTo>
                <a:cubicBezTo>
                  <a:pt x="9423" y="17293"/>
                  <a:pt x="11652" y="17293"/>
                  <a:pt x="13518" y="16336"/>
                </a:cubicBezTo>
                <a:cubicBezTo>
                  <a:pt x="14067" y="16056"/>
                  <a:pt x="14735" y="16156"/>
                  <a:pt x="15169" y="16594"/>
                </a:cubicBezTo>
                <a:lnTo>
                  <a:pt x="15169" y="16594"/>
                </a:lnTo>
                <a:cubicBezTo>
                  <a:pt x="15492" y="16917"/>
                  <a:pt x="15643" y="17372"/>
                  <a:pt x="15567" y="17820"/>
                </a:cubicBezTo>
                <a:cubicBezTo>
                  <a:pt x="15424" y="18674"/>
                  <a:pt x="15682" y="19581"/>
                  <a:pt x="16342" y="20241"/>
                </a:cubicBezTo>
                <a:cubicBezTo>
                  <a:pt x="17426" y="21323"/>
                  <a:pt x="19188" y="21323"/>
                  <a:pt x="20268" y="20237"/>
                </a:cubicBezTo>
                <a:cubicBezTo>
                  <a:pt x="21313" y="19183"/>
                  <a:pt x="21327" y="17419"/>
                  <a:pt x="20293" y="1635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266" name="Google Shape;266;p55"/>
          <p:cNvSpPr/>
          <p:nvPr/>
        </p:nvSpPr>
        <p:spPr>
          <a:xfrm>
            <a:off x="7198144" y="1976051"/>
            <a:ext cx="939455" cy="93945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440" y="3160"/>
                </a:moveTo>
                <a:cubicBezTo>
                  <a:pt x="16401" y="1120"/>
                  <a:pt x="13692" y="0"/>
                  <a:pt x="10800" y="0"/>
                </a:cubicBezTo>
                <a:cubicBezTo>
                  <a:pt x="7908" y="0"/>
                  <a:pt x="5199" y="1120"/>
                  <a:pt x="3160" y="3160"/>
                </a:cubicBezTo>
                <a:cubicBezTo>
                  <a:pt x="1120" y="5199"/>
                  <a:pt x="0" y="7908"/>
                  <a:pt x="0" y="10800"/>
                </a:cubicBezTo>
                <a:cubicBezTo>
                  <a:pt x="0" y="13692"/>
                  <a:pt x="1120" y="16401"/>
                  <a:pt x="3160" y="18440"/>
                </a:cubicBezTo>
                <a:cubicBezTo>
                  <a:pt x="5199" y="20480"/>
                  <a:pt x="7908" y="21600"/>
                  <a:pt x="10800" y="21600"/>
                </a:cubicBezTo>
                <a:cubicBezTo>
                  <a:pt x="13692" y="21600"/>
                  <a:pt x="16401" y="20480"/>
                  <a:pt x="18440" y="18440"/>
                </a:cubicBezTo>
                <a:cubicBezTo>
                  <a:pt x="20480" y="16401"/>
                  <a:pt x="21600" y="13692"/>
                  <a:pt x="21600" y="10800"/>
                </a:cubicBezTo>
                <a:cubicBezTo>
                  <a:pt x="21600" y="7908"/>
                  <a:pt x="20480" y="5199"/>
                  <a:pt x="18440" y="316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267" name="Google Shape;267;p55"/>
          <p:cNvSpPr/>
          <p:nvPr/>
        </p:nvSpPr>
        <p:spPr>
          <a:xfrm>
            <a:off x="4049655" y="5124539"/>
            <a:ext cx="939455" cy="93945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440" y="3160"/>
                </a:moveTo>
                <a:cubicBezTo>
                  <a:pt x="16401" y="1120"/>
                  <a:pt x="13692" y="0"/>
                  <a:pt x="10800" y="0"/>
                </a:cubicBezTo>
                <a:cubicBezTo>
                  <a:pt x="7908" y="0"/>
                  <a:pt x="5199" y="1120"/>
                  <a:pt x="3160" y="3160"/>
                </a:cubicBezTo>
                <a:cubicBezTo>
                  <a:pt x="1120" y="5199"/>
                  <a:pt x="0" y="7908"/>
                  <a:pt x="0" y="10800"/>
                </a:cubicBezTo>
                <a:cubicBezTo>
                  <a:pt x="0" y="13692"/>
                  <a:pt x="1120" y="16401"/>
                  <a:pt x="3160" y="18440"/>
                </a:cubicBezTo>
                <a:cubicBezTo>
                  <a:pt x="5199" y="20480"/>
                  <a:pt x="7908" y="21600"/>
                  <a:pt x="10800" y="21600"/>
                </a:cubicBezTo>
                <a:cubicBezTo>
                  <a:pt x="13692" y="21600"/>
                  <a:pt x="16401" y="20480"/>
                  <a:pt x="18440" y="18440"/>
                </a:cubicBezTo>
                <a:cubicBezTo>
                  <a:pt x="20480" y="16401"/>
                  <a:pt x="21600" y="13692"/>
                  <a:pt x="21600" y="10800"/>
                </a:cubicBezTo>
                <a:cubicBezTo>
                  <a:pt x="21600" y="7908"/>
                  <a:pt x="20480" y="5199"/>
                  <a:pt x="18440" y="316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268" name="Google Shape;268;p55"/>
          <p:cNvSpPr/>
          <p:nvPr/>
        </p:nvSpPr>
        <p:spPr>
          <a:xfrm>
            <a:off x="7198144" y="5124539"/>
            <a:ext cx="939455" cy="93945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440" y="3160"/>
                </a:moveTo>
                <a:cubicBezTo>
                  <a:pt x="16401" y="1120"/>
                  <a:pt x="13692" y="0"/>
                  <a:pt x="10800" y="0"/>
                </a:cubicBezTo>
                <a:cubicBezTo>
                  <a:pt x="7908" y="0"/>
                  <a:pt x="5199" y="1120"/>
                  <a:pt x="3160" y="3160"/>
                </a:cubicBezTo>
                <a:cubicBezTo>
                  <a:pt x="1120" y="5199"/>
                  <a:pt x="0" y="7908"/>
                  <a:pt x="0" y="10800"/>
                </a:cubicBezTo>
                <a:cubicBezTo>
                  <a:pt x="0" y="13692"/>
                  <a:pt x="1120" y="16401"/>
                  <a:pt x="3160" y="18440"/>
                </a:cubicBezTo>
                <a:cubicBezTo>
                  <a:pt x="5199" y="20480"/>
                  <a:pt x="7908" y="21600"/>
                  <a:pt x="10800" y="21600"/>
                </a:cubicBezTo>
                <a:cubicBezTo>
                  <a:pt x="13692" y="21600"/>
                  <a:pt x="16401" y="20480"/>
                  <a:pt x="18440" y="18440"/>
                </a:cubicBezTo>
                <a:cubicBezTo>
                  <a:pt x="20480" y="16401"/>
                  <a:pt x="21600" y="13692"/>
                  <a:pt x="21600" y="10800"/>
                </a:cubicBezTo>
                <a:cubicBezTo>
                  <a:pt x="21600" y="7908"/>
                  <a:pt x="20480" y="5199"/>
                  <a:pt x="18440" y="316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269" name="Google Shape;269;p55"/>
          <p:cNvSpPr/>
          <p:nvPr/>
        </p:nvSpPr>
        <p:spPr>
          <a:xfrm>
            <a:off x="4049655" y="1976051"/>
            <a:ext cx="939455" cy="93945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440" y="3160"/>
                </a:moveTo>
                <a:cubicBezTo>
                  <a:pt x="16401" y="1120"/>
                  <a:pt x="13692" y="0"/>
                  <a:pt x="10800" y="0"/>
                </a:cubicBezTo>
                <a:cubicBezTo>
                  <a:pt x="7908" y="0"/>
                  <a:pt x="5199" y="1120"/>
                  <a:pt x="3160" y="3160"/>
                </a:cubicBezTo>
                <a:cubicBezTo>
                  <a:pt x="1120" y="5199"/>
                  <a:pt x="0" y="7908"/>
                  <a:pt x="0" y="10800"/>
                </a:cubicBezTo>
                <a:cubicBezTo>
                  <a:pt x="0" y="13692"/>
                  <a:pt x="1120" y="16401"/>
                  <a:pt x="3160" y="18440"/>
                </a:cubicBezTo>
                <a:cubicBezTo>
                  <a:pt x="5199" y="20480"/>
                  <a:pt x="7908" y="21600"/>
                  <a:pt x="10800" y="21600"/>
                </a:cubicBezTo>
                <a:cubicBezTo>
                  <a:pt x="13692" y="21600"/>
                  <a:pt x="16401" y="20480"/>
                  <a:pt x="18440" y="18440"/>
                </a:cubicBezTo>
                <a:cubicBezTo>
                  <a:pt x="20480" y="16401"/>
                  <a:pt x="21600" y="13692"/>
                  <a:pt x="21600" y="10800"/>
                </a:cubicBezTo>
                <a:cubicBezTo>
                  <a:pt x="21600" y="7908"/>
                  <a:pt x="20480" y="5199"/>
                  <a:pt x="18440" y="316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270" name="Google Shape;270;p55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1" name="Google Shape;271;p55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 dirty="0"/>
          </a:p>
        </p:txBody>
      </p:sp>
      <p:sp>
        <p:nvSpPr>
          <p:cNvPr id="272" name="Google Shape;272;p55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 dirty="0"/>
          </a:p>
        </p:txBody>
      </p:sp>
      <p:sp>
        <p:nvSpPr>
          <p:cNvPr id="273" name="Google Shape;273;p55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4" name="Google Shape;274;p55"/>
          <p:cNvSpPr txBox="1">
            <a:spLocks noGrp="1"/>
          </p:cNvSpPr>
          <p:nvPr>
            <p:ph type="body" idx="1"/>
          </p:nvPr>
        </p:nvSpPr>
        <p:spPr>
          <a:xfrm>
            <a:off x="5266455" y="3416046"/>
            <a:ext cx="1657396" cy="1214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">
  <p:cSld name="21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56"/>
          <p:cNvGrpSpPr/>
          <p:nvPr/>
        </p:nvGrpSpPr>
        <p:grpSpPr>
          <a:xfrm>
            <a:off x="1524" y="0"/>
            <a:ext cx="12188952" cy="6858000"/>
            <a:chOff x="-543877" y="-501644"/>
            <a:chExt cx="12188952" cy="6858000"/>
          </a:xfrm>
        </p:grpSpPr>
        <p:sp>
          <p:nvSpPr>
            <p:cNvPr id="277" name="Google Shape;277;p56"/>
            <p:cNvSpPr/>
            <p:nvPr/>
          </p:nvSpPr>
          <p:spPr>
            <a:xfrm>
              <a:off x="-543877" y="-501644"/>
              <a:ext cx="12188952" cy="68580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390" y="3"/>
                  </a:moveTo>
                  <a:cubicBezTo>
                    <a:pt x="795" y="1593"/>
                    <a:pt x="322" y="3342"/>
                    <a:pt x="0" y="5208"/>
                  </a:cubicBezTo>
                  <a:lnTo>
                    <a:pt x="0" y="17052"/>
                  </a:lnTo>
                  <a:cubicBezTo>
                    <a:pt x="280" y="18663"/>
                    <a:pt x="670" y="20190"/>
                    <a:pt x="1156" y="21600"/>
                  </a:cubicBezTo>
                  <a:lnTo>
                    <a:pt x="20451" y="21600"/>
                  </a:lnTo>
                  <a:cubicBezTo>
                    <a:pt x="20933" y="20199"/>
                    <a:pt x="21322" y="18687"/>
                    <a:pt x="21600" y="17088"/>
                  </a:cubicBezTo>
                  <a:lnTo>
                    <a:pt x="21600" y="5169"/>
                  </a:lnTo>
                  <a:cubicBezTo>
                    <a:pt x="21278" y="3318"/>
                    <a:pt x="20807" y="1581"/>
                    <a:pt x="20215" y="0"/>
                  </a:cubicBezTo>
                  <a:lnTo>
                    <a:pt x="13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278" name="Google Shape;278;p56"/>
            <p:cNvSpPr/>
            <p:nvPr/>
          </p:nvSpPr>
          <p:spPr>
            <a:xfrm>
              <a:off x="-543877" y="-501644"/>
              <a:ext cx="12188952" cy="68580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45" y="399"/>
                  </a:moveTo>
                  <a:cubicBezTo>
                    <a:pt x="1455" y="1425"/>
                    <a:pt x="1121" y="2523"/>
                    <a:pt x="849" y="3660"/>
                  </a:cubicBezTo>
                  <a:cubicBezTo>
                    <a:pt x="285" y="6027"/>
                    <a:pt x="0" y="8538"/>
                    <a:pt x="0" y="11130"/>
                  </a:cubicBezTo>
                  <a:cubicBezTo>
                    <a:pt x="0" y="13722"/>
                    <a:pt x="285" y="16236"/>
                    <a:pt x="849" y="18600"/>
                  </a:cubicBezTo>
                  <a:cubicBezTo>
                    <a:pt x="1097" y="19641"/>
                    <a:pt x="1399" y="20649"/>
                    <a:pt x="1749" y="21600"/>
                  </a:cubicBezTo>
                  <a:lnTo>
                    <a:pt x="19851" y="21600"/>
                  </a:lnTo>
                  <a:cubicBezTo>
                    <a:pt x="20201" y="20649"/>
                    <a:pt x="20503" y="19641"/>
                    <a:pt x="20751" y="18600"/>
                  </a:cubicBezTo>
                  <a:cubicBezTo>
                    <a:pt x="21315" y="16233"/>
                    <a:pt x="21600" y="13722"/>
                    <a:pt x="21600" y="11130"/>
                  </a:cubicBezTo>
                  <a:cubicBezTo>
                    <a:pt x="21600" y="8538"/>
                    <a:pt x="21315" y="6024"/>
                    <a:pt x="20751" y="3660"/>
                  </a:cubicBezTo>
                  <a:cubicBezTo>
                    <a:pt x="20481" y="2523"/>
                    <a:pt x="20145" y="1425"/>
                    <a:pt x="19755" y="399"/>
                  </a:cubicBezTo>
                  <a:cubicBezTo>
                    <a:pt x="19704" y="264"/>
                    <a:pt x="19652" y="132"/>
                    <a:pt x="19600" y="0"/>
                  </a:cubicBezTo>
                  <a:lnTo>
                    <a:pt x="2000" y="0"/>
                  </a:lnTo>
                  <a:cubicBezTo>
                    <a:pt x="1948" y="135"/>
                    <a:pt x="1896" y="267"/>
                    <a:pt x="1845" y="3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</p:grpSp>
      <p:grpSp>
        <p:nvGrpSpPr>
          <p:cNvPr id="279" name="Google Shape;279;p56"/>
          <p:cNvGrpSpPr/>
          <p:nvPr/>
        </p:nvGrpSpPr>
        <p:grpSpPr>
          <a:xfrm>
            <a:off x="3799837" y="1728434"/>
            <a:ext cx="4592322" cy="4590178"/>
            <a:chOff x="34368741" y="31041338"/>
            <a:chExt cx="7816838" cy="7813192"/>
          </a:xfrm>
        </p:grpSpPr>
        <p:sp>
          <p:nvSpPr>
            <p:cNvPr id="280" name="Google Shape;280;p56"/>
            <p:cNvSpPr/>
            <p:nvPr/>
          </p:nvSpPr>
          <p:spPr>
            <a:xfrm>
              <a:off x="34368741" y="31041338"/>
              <a:ext cx="7816838" cy="7813192"/>
            </a:xfrm>
            <a:custGeom>
              <a:avLst/>
              <a:gdLst/>
              <a:ahLst/>
              <a:cxnLst/>
              <a:rect l="l" t="t" r="r" b="b"/>
              <a:pathLst>
                <a:path w="21593" h="21320" extrusionOk="0">
                  <a:moveTo>
                    <a:pt x="19431" y="8490"/>
                  </a:moveTo>
                  <a:cubicBezTo>
                    <a:pt x="18670" y="8476"/>
                    <a:pt x="17997" y="8847"/>
                    <a:pt x="17593" y="9415"/>
                  </a:cubicBezTo>
                  <a:cubicBezTo>
                    <a:pt x="17390" y="9700"/>
                    <a:pt x="17060" y="9866"/>
                    <a:pt x="16709" y="9866"/>
                  </a:cubicBezTo>
                  <a:lnTo>
                    <a:pt x="16709" y="9866"/>
                  </a:lnTo>
                  <a:cubicBezTo>
                    <a:pt x="16239" y="9866"/>
                    <a:pt x="15818" y="9564"/>
                    <a:pt x="15678" y="9121"/>
                  </a:cubicBezTo>
                  <a:cubicBezTo>
                    <a:pt x="15583" y="8826"/>
                    <a:pt x="15464" y="8542"/>
                    <a:pt x="15320" y="8275"/>
                  </a:cubicBezTo>
                  <a:cubicBezTo>
                    <a:pt x="15109" y="7880"/>
                    <a:pt x="15187" y="7392"/>
                    <a:pt x="15506" y="7076"/>
                  </a:cubicBezTo>
                  <a:lnTo>
                    <a:pt x="15506" y="7076"/>
                  </a:lnTo>
                  <a:cubicBezTo>
                    <a:pt x="15751" y="6834"/>
                    <a:pt x="16102" y="6730"/>
                    <a:pt x="16442" y="6796"/>
                  </a:cubicBezTo>
                  <a:cubicBezTo>
                    <a:pt x="17141" y="6934"/>
                    <a:pt x="17895" y="6737"/>
                    <a:pt x="18435" y="6200"/>
                  </a:cubicBezTo>
                  <a:cubicBezTo>
                    <a:pt x="19295" y="5351"/>
                    <a:pt x="19295" y="3971"/>
                    <a:pt x="18435" y="3122"/>
                  </a:cubicBezTo>
                  <a:cubicBezTo>
                    <a:pt x="17576" y="2273"/>
                    <a:pt x="16179" y="2273"/>
                    <a:pt x="15320" y="3122"/>
                  </a:cubicBezTo>
                  <a:cubicBezTo>
                    <a:pt x="14804" y="3632"/>
                    <a:pt x="14597" y="4335"/>
                    <a:pt x="14702" y="4997"/>
                  </a:cubicBezTo>
                  <a:cubicBezTo>
                    <a:pt x="14755" y="5323"/>
                    <a:pt x="14650" y="5655"/>
                    <a:pt x="14411" y="5891"/>
                  </a:cubicBezTo>
                  <a:lnTo>
                    <a:pt x="14359" y="5943"/>
                  </a:lnTo>
                  <a:cubicBezTo>
                    <a:pt x="14039" y="6258"/>
                    <a:pt x="13545" y="6335"/>
                    <a:pt x="13145" y="6127"/>
                  </a:cubicBezTo>
                  <a:cubicBezTo>
                    <a:pt x="12857" y="5974"/>
                    <a:pt x="12552" y="5853"/>
                    <a:pt x="12233" y="5756"/>
                  </a:cubicBezTo>
                  <a:cubicBezTo>
                    <a:pt x="11819" y="5631"/>
                    <a:pt x="11534" y="5253"/>
                    <a:pt x="11534" y="4827"/>
                  </a:cubicBezTo>
                  <a:lnTo>
                    <a:pt x="11534" y="4827"/>
                  </a:lnTo>
                  <a:cubicBezTo>
                    <a:pt x="11534" y="4495"/>
                    <a:pt x="11706" y="4186"/>
                    <a:pt x="11991" y="4006"/>
                  </a:cubicBezTo>
                  <a:cubicBezTo>
                    <a:pt x="12724" y="3538"/>
                    <a:pt x="13159" y="2651"/>
                    <a:pt x="12948" y="1688"/>
                  </a:cubicBezTo>
                  <a:cubicBezTo>
                    <a:pt x="12787" y="956"/>
                    <a:pt x="12043" y="218"/>
                    <a:pt x="11303" y="55"/>
                  </a:cubicBezTo>
                  <a:cubicBezTo>
                    <a:pt x="9868" y="-260"/>
                    <a:pt x="8595" y="811"/>
                    <a:pt x="8595" y="2176"/>
                  </a:cubicBezTo>
                  <a:cubicBezTo>
                    <a:pt x="8595" y="2900"/>
                    <a:pt x="8952" y="3545"/>
                    <a:pt x="9507" y="3940"/>
                  </a:cubicBezTo>
                  <a:cubicBezTo>
                    <a:pt x="9763" y="4124"/>
                    <a:pt x="9910" y="4415"/>
                    <a:pt x="9910" y="4727"/>
                  </a:cubicBezTo>
                  <a:lnTo>
                    <a:pt x="9910" y="4827"/>
                  </a:lnTo>
                  <a:cubicBezTo>
                    <a:pt x="9910" y="5253"/>
                    <a:pt x="9626" y="5635"/>
                    <a:pt x="9212" y="5756"/>
                  </a:cubicBezTo>
                  <a:cubicBezTo>
                    <a:pt x="8879" y="5856"/>
                    <a:pt x="8560" y="5988"/>
                    <a:pt x="8258" y="6148"/>
                  </a:cubicBezTo>
                  <a:cubicBezTo>
                    <a:pt x="7886" y="6345"/>
                    <a:pt x="7430" y="6279"/>
                    <a:pt x="7132" y="5985"/>
                  </a:cubicBezTo>
                  <a:lnTo>
                    <a:pt x="7132" y="5985"/>
                  </a:lnTo>
                  <a:cubicBezTo>
                    <a:pt x="6900" y="5756"/>
                    <a:pt x="6805" y="5430"/>
                    <a:pt x="6876" y="5115"/>
                  </a:cubicBezTo>
                  <a:cubicBezTo>
                    <a:pt x="7026" y="4418"/>
                    <a:pt x="6826" y="3663"/>
                    <a:pt x="6279" y="3119"/>
                  </a:cubicBezTo>
                  <a:cubicBezTo>
                    <a:pt x="5420" y="2270"/>
                    <a:pt x="4023" y="2270"/>
                    <a:pt x="3164" y="3119"/>
                  </a:cubicBezTo>
                  <a:cubicBezTo>
                    <a:pt x="2304" y="3968"/>
                    <a:pt x="2304" y="5347"/>
                    <a:pt x="3164" y="6196"/>
                  </a:cubicBezTo>
                  <a:cubicBezTo>
                    <a:pt x="3690" y="6719"/>
                    <a:pt x="4420" y="6920"/>
                    <a:pt x="5104" y="6799"/>
                  </a:cubicBezTo>
                  <a:cubicBezTo>
                    <a:pt x="5406" y="6747"/>
                    <a:pt x="5718" y="6848"/>
                    <a:pt x="5935" y="7062"/>
                  </a:cubicBezTo>
                  <a:lnTo>
                    <a:pt x="5988" y="7114"/>
                  </a:lnTo>
                  <a:cubicBezTo>
                    <a:pt x="6286" y="7409"/>
                    <a:pt x="6353" y="7863"/>
                    <a:pt x="6153" y="8227"/>
                  </a:cubicBezTo>
                  <a:cubicBezTo>
                    <a:pt x="5988" y="8528"/>
                    <a:pt x="5851" y="8851"/>
                    <a:pt x="5749" y="9183"/>
                  </a:cubicBezTo>
                  <a:cubicBezTo>
                    <a:pt x="5627" y="9585"/>
                    <a:pt x="5251" y="9859"/>
                    <a:pt x="4827" y="9859"/>
                  </a:cubicBezTo>
                  <a:lnTo>
                    <a:pt x="4827" y="9859"/>
                  </a:lnTo>
                  <a:cubicBezTo>
                    <a:pt x="4508" y="9859"/>
                    <a:pt x="4209" y="9703"/>
                    <a:pt x="4030" y="9443"/>
                  </a:cubicBezTo>
                  <a:cubicBezTo>
                    <a:pt x="3627" y="8854"/>
                    <a:pt x="2943" y="8473"/>
                    <a:pt x="2168" y="8483"/>
                  </a:cubicBezTo>
                  <a:cubicBezTo>
                    <a:pt x="989" y="8501"/>
                    <a:pt x="3" y="9488"/>
                    <a:pt x="0" y="10653"/>
                  </a:cubicBezTo>
                  <a:cubicBezTo>
                    <a:pt x="-4" y="11859"/>
                    <a:pt x="985" y="12836"/>
                    <a:pt x="2203" y="12836"/>
                  </a:cubicBezTo>
                  <a:cubicBezTo>
                    <a:pt x="2960" y="12836"/>
                    <a:pt x="3627" y="12458"/>
                    <a:pt x="4027" y="11883"/>
                  </a:cubicBezTo>
                  <a:cubicBezTo>
                    <a:pt x="4209" y="11619"/>
                    <a:pt x="4508" y="11460"/>
                    <a:pt x="4827" y="11460"/>
                  </a:cubicBezTo>
                  <a:lnTo>
                    <a:pt x="4827" y="11460"/>
                  </a:lnTo>
                  <a:cubicBezTo>
                    <a:pt x="5251" y="11460"/>
                    <a:pt x="5627" y="11734"/>
                    <a:pt x="5749" y="12136"/>
                  </a:cubicBezTo>
                  <a:cubicBezTo>
                    <a:pt x="5851" y="12472"/>
                    <a:pt x="5988" y="12791"/>
                    <a:pt x="6153" y="13092"/>
                  </a:cubicBezTo>
                  <a:cubicBezTo>
                    <a:pt x="6353" y="13460"/>
                    <a:pt x="6286" y="13910"/>
                    <a:pt x="5988" y="14205"/>
                  </a:cubicBezTo>
                  <a:lnTo>
                    <a:pt x="5935" y="14257"/>
                  </a:lnTo>
                  <a:cubicBezTo>
                    <a:pt x="5718" y="14472"/>
                    <a:pt x="5409" y="14572"/>
                    <a:pt x="5104" y="14520"/>
                  </a:cubicBezTo>
                  <a:cubicBezTo>
                    <a:pt x="4420" y="14402"/>
                    <a:pt x="3690" y="14603"/>
                    <a:pt x="3164" y="15123"/>
                  </a:cubicBezTo>
                  <a:cubicBezTo>
                    <a:pt x="2304" y="15972"/>
                    <a:pt x="2304" y="17351"/>
                    <a:pt x="3164" y="18200"/>
                  </a:cubicBezTo>
                  <a:cubicBezTo>
                    <a:pt x="4023" y="19049"/>
                    <a:pt x="5420" y="19049"/>
                    <a:pt x="6279" y="18200"/>
                  </a:cubicBezTo>
                  <a:cubicBezTo>
                    <a:pt x="6826" y="17660"/>
                    <a:pt x="7026" y="16904"/>
                    <a:pt x="6876" y="16204"/>
                  </a:cubicBezTo>
                  <a:cubicBezTo>
                    <a:pt x="6809" y="15889"/>
                    <a:pt x="6904" y="15563"/>
                    <a:pt x="7132" y="15334"/>
                  </a:cubicBezTo>
                  <a:lnTo>
                    <a:pt x="7132" y="15334"/>
                  </a:lnTo>
                  <a:cubicBezTo>
                    <a:pt x="7430" y="15040"/>
                    <a:pt x="7889" y="14974"/>
                    <a:pt x="8258" y="15172"/>
                  </a:cubicBezTo>
                  <a:cubicBezTo>
                    <a:pt x="8563" y="15334"/>
                    <a:pt x="8886" y="15466"/>
                    <a:pt x="9226" y="15567"/>
                  </a:cubicBezTo>
                  <a:cubicBezTo>
                    <a:pt x="9633" y="15688"/>
                    <a:pt x="9910" y="16062"/>
                    <a:pt x="9910" y="16481"/>
                  </a:cubicBezTo>
                  <a:lnTo>
                    <a:pt x="9910" y="16603"/>
                  </a:lnTo>
                  <a:cubicBezTo>
                    <a:pt x="9910" y="16908"/>
                    <a:pt x="9763" y="17199"/>
                    <a:pt x="9514" y="17376"/>
                  </a:cubicBezTo>
                  <a:cubicBezTo>
                    <a:pt x="8956" y="17771"/>
                    <a:pt x="8595" y="18415"/>
                    <a:pt x="8595" y="19143"/>
                  </a:cubicBezTo>
                  <a:cubicBezTo>
                    <a:pt x="8595" y="20349"/>
                    <a:pt x="9612" y="21340"/>
                    <a:pt x="10833" y="21319"/>
                  </a:cubicBezTo>
                  <a:cubicBezTo>
                    <a:pt x="12033" y="21298"/>
                    <a:pt x="13001" y="20332"/>
                    <a:pt x="13001" y="19143"/>
                  </a:cubicBezTo>
                  <a:cubicBezTo>
                    <a:pt x="13001" y="18374"/>
                    <a:pt x="12597" y="17698"/>
                    <a:pt x="11987" y="17310"/>
                  </a:cubicBezTo>
                  <a:cubicBezTo>
                    <a:pt x="11706" y="17133"/>
                    <a:pt x="11534" y="16828"/>
                    <a:pt x="11534" y="16499"/>
                  </a:cubicBezTo>
                  <a:lnTo>
                    <a:pt x="11534" y="16478"/>
                  </a:lnTo>
                  <a:cubicBezTo>
                    <a:pt x="11534" y="16059"/>
                    <a:pt x="11812" y="15684"/>
                    <a:pt x="12219" y="15563"/>
                  </a:cubicBezTo>
                  <a:cubicBezTo>
                    <a:pt x="12541" y="15466"/>
                    <a:pt x="12850" y="15341"/>
                    <a:pt x="13141" y="15189"/>
                  </a:cubicBezTo>
                  <a:cubicBezTo>
                    <a:pt x="13541" y="14981"/>
                    <a:pt x="14036" y="15057"/>
                    <a:pt x="14355" y="15373"/>
                  </a:cubicBezTo>
                  <a:lnTo>
                    <a:pt x="14408" y="15425"/>
                  </a:lnTo>
                  <a:cubicBezTo>
                    <a:pt x="14646" y="15657"/>
                    <a:pt x="14748" y="15989"/>
                    <a:pt x="14699" y="16319"/>
                  </a:cubicBezTo>
                  <a:cubicBezTo>
                    <a:pt x="14594" y="16981"/>
                    <a:pt x="14801" y="17684"/>
                    <a:pt x="15316" y="18193"/>
                  </a:cubicBezTo>
                  <a:cubicBezTo>
                    <a:pt x="16176" y="19042"/>
                    <a:pt x="17572" y="19042"/>
                    <a:pt x="18432" y="18193"/>
                  </a:cubicBezTo>
                  <a:cubicBezTo>
                    <a:pt x="19291" y="17344"/>
                    <a:pt x="19291" y="15965"/>
                    <a:pt x="18432" y="15116"/>
                  </a:cubicBezTo>
                  <a:cubicBezTo>
                    <a:pt x="17891" y="14582"/>
                    <a:pt x="17137" y="14381"/>
                    <a:pt x="16439" y="14520"/>
                  </a:cubicBezTo>
                  <a:cubicBezTo>
                    <a:pt x="16099" y="14586"/>
                    <a:pt x="15748" y="14482"/>
                    <a:pt x="15502" y="14239"/>
                  </a:cubicBezTo>
                  <a:lnTo>
                    <a:pt x="15502" y="14239"/>
                  </a:lnTo>
                  <a:cubicBezTo>
                    <a:pt x="15183" y="13924"/>
                    <a:pt x="15106" y="13435"/>
                    <a:pt x="15316" y="13040"/>
                  </a:cubicBezTo>
                  <a:cubicBezTo>
                    <a:pt x="15460" y="12770"/>
                    <a:pt x="15579" y="12489"/>
                    <a:pt x="15674" y="12195"/>
                  </a:cubicBezTo>
                  <a:cubicBezTo>
                    <a:pt x="15814" y="11751"/>
                    <a:pt x="16235" y="11450"/>
                    <a:pt x="16706" y="11450"/>
                  </a:cubicBezTo>
                  <a:lnTo>
                    <a:pt x="16706" y="11450"/>
                  </a:lnTo>
                  <a:cubicBezTo>
                    <a:pt x="17060" y="11450"/>
                    <a:pt x="17390" y="11623"/>
                    <a:pt x="17593" y="11907"/>
                  </a:cubicBezTo>
                  <a:cubicBezTo>
                    <a:pt x="17993" y="12462"/>
                    <a:pt x="18649" y="12825"/>
                    <a:pt x="19389" y="12825"/>
                  </a:cubicBezTo>
                  <a:cubicBezTo>
                    <a:pt x="20607" y="12825"/>
                    <a:pt x="21596" y="11848"/>
                    <a:pt x="21592" y="10642"/>
                  </a:cubicBezTo>
                  <a:cubicBezTo>
                    <a:pt x="21596" y="9495"/>
                    <a:pt x="20610" y="8508"/>
                    <a:pt x="19431" y="84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281" name="Google Shape;281;p56"/>
            <p:cNvSpPr/>
            <p:nvPr/>
          </p:nvSpPr>
          <p:spPr>
            <a:xfrm>
              <a:off x="34508438" y="34279838"/>
              <a:ext cx="1333502" cy="1333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432" y="3168"/>
                  </a:moveTo>
                  <a:cubicBezTo>
                    <a:pt x="16395" y="1131"/>
                    <a:pt x="13680" y="0"/>
                    <a:pt x="10800" y="0"/>
                  </a:cubicBezTo>
                  <a:cubicBezTo>
                    <a:pt x="7920" y="0"/>
                    <a:pt x="5205" y="1131"/>
                    <a:pt x="3168" y="3168"/>
                  </a:cubicBezTo>
                  <a:cubicBezTo>
                    <a:pt x="1131" y="5205"/>
                    <a:pt x="0" y="7920"/>
                    <a:pt x="0" y="10800"/>
                  </a:cubicBezTo>
                  <a:cubicBezTo>
                    <a:pt x="0" y="13680"/>
                    <a:pt x="1131" y="16395"/>
                    <a:pt x="3168" y="18432"/>
                  </a:cubicBezTo>
                  <a:cubicBezTo>
                    <a:pt x="5205" y="20469"/>
                    <a:pt x="7920" y="21600"/>
                    <a:pt x="10800" y="21600"/>
                  </a:cubicBezTo>
                  <a:cubicBezTo>
                    <a:pt x="13680" y="21600"/>
                    <a:pt x="16395" y="20469"/>
                    <a:pt x="18432" y="18432"/>
                  </a:cubicBezTo>
                  <a:cubicBezTo>
                    <a:pt x="20469" y="16395"/>
                    <a:pt x="21600" y="13680"/>
                    <a:pt x="21600" y="10800"/>
                  </a:cubicBezTo>
                  <a:cubicBezTo>
                    <a:pt x="21600" y="7920"/>
                    <a:pt x="20469" y="5225"/>
                    <a:pt x="18432" y="31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282" name="Google Shape;282;p56"/>
            <p:cNvSpPr/>
            <p:nvPr/>
          </p:nvSpPr>
          <p:spPr>
            <a:xfrm>
              <a:off x="40731438" y="34279838"/>
              <a:ext cx="1333502" cy="1333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432" y="3168"/>
                  </a:moveTo>
                  <a:cubicBezTo>
                    <a:pt x="16395" y="1131"/>
                    <a:pt x="13680" y="0"/>
                    <a:pt x="10800" y="0"/>
                  </a:cubicBezTo>
                  <a:cubicBezTo>
                    <a:pt x="7920" y="0"/>
                    <a:pt x="5205" y="1131"/>
                    <a:pt x="3168" y="3168"/>
                  </a:cubicBezTo>
                  <a:cubicBezTo>
                    <a:pt x="1131" y="5205"/>
                    <a:pt x="0" y="7920"/>
                    <a:pt x="0" y="10800"/>
                  </a:cubicBezTo>
                  <a:cubicBezTo>
                    <a:pt x="0" y="13680"/>
                    <a:pt x="1131" y="16395"/>
                    <a:pt x="3168" y="18432"/>
                  </a:cubicBezTo>
                  <a:cubicBezTo>
                    <a:pt x="5205" y="20469"/>
                    <a:pt x="7920" y="21600"/>
                    <a:pt x="10800" y="21600"/>
                  </a:cubicBezTo>
                  <a:cubicBezTo>
                    <a:pt x="13680" y="21600"/>
                    <a:pt x="16395" y="20469"/>
                    <a:pt x="18432" y="18432"/>
                  </a:cubicBezTo>
                  <a:cubicBezTo>
                    <a:pt x="20469" y="16395"/>
                    <a:pt x="21600" y="13680"/>
                    <a:pt x="21600" y="10800"/>
                  </a:cubicBezTo>
                  <a:cubicBezTo>
                    <a:pt x="21600" y="7920"/>
                    <a:pt x="20469" y="5225"/>
                    <a:pt x="18432" y="31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283" name="Google Shape;283;p56"/>
            <p:cNvSpPr/>
            <p:nvPr/>
          </p:nvSpPr>
          <p:spPr>
            <a:xfrm>
              <a:off x="37619938" y="37391338"/>
              <a:ext cx="1333502" cy="1333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cubicBezTo>
                    <a:pt x="7920" y="0"/>
                    <a:pt x="5205" y="1131"/>
                    <a:pt x="3168" y="3168"/>
                  </a:cubicBezTo>
                  <a:cubicBezTo>
                    <a:pt x="1131" y="5205"/>
                    <a:pt x="0" y="7920"/>
                    <a:pt x="0" y="10800"/>
                  </a:cubicBezTo>
                  <a:cubicBezTo>
                    <a:pt x="0" y="13680"/>
                    <a:pt x="1131" y="16395"/>
                    <a:pt x="3168" y="18432"/>
                  </a:cubicBezTo>
                  <a:cubicBezTo>
                    <a:pt x="5205" y="20469"/>
                    <a:pt x="7920" y="21600"/>
                    <a:pt x="10800" y="21600"/>
                  </a:cubicBezTo>
                  <a:cubicBezTo>
                    <a:pt x="13680" y="21600"/>
                    <a:pt x="16395" y="20469"/>
                    <a:pt x="18432" y="18432"/>
                  </a:cubicBezTo>
                  <a:cubicBezTo>
                    <a:pt x="20469" y="16395"/>
                    <a:pt x="21600" y="13680"/>
                    <a:pt x="21600" y="10800"/>
                  </a:cubicBezTo>
                  <a:cubicBezTo>
                    <a:pt x="21600" y="7920"/>
                    <a:pt x="20469" y="5205"/>
                    <a:pt x="18432" y="3168"/>
                  </a:cubicBezTo>
                  <a:cubicBezTo>
                    <a:pt x="16395" y="1131"/>
                    <a:pt x="13680" y="0"/>
                    <a:pt x="108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284" name="Google Shape;284;p56"/>
            <p:cNvSpPr/>
            <p:nvPr/>
          </p:nvSpPr>
          <p:spPr>
            <a:xfrm>
              <a:off x="37619938" y="31168338"/>
              <a:ext cx="1333502" cy="1333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cubicBezTo>
                    <a:pt x="7920" y="0"/>
                    <a:pt x="5205" y="1131"/>
                    <a:pt x="3168" y="3168"/>
                  </a:cubicBezTo>
                  <a:cubicBezTo>
                    <a:pt x="1131" y="5205"/>
                    <a:pt x="0" y="7920"/>
                    <a:pt x="0" y="10800"/>
                  </a:cubicBezTo>
                  <a:cubicBezTo>
                    <a:pt x="0" y="13680"/>
                    <a:pt x="1131" y="16395"/>
                    <a:pt x="3168" y="18432"/>
                  </a:cubicBezTo>
                  <a:cubicBezTo>
                    <a:pt x="5205" y="20469"/>
                    <a:pt x="7920" y="21600"/>
                    <a:pt x="10800" y="21600"/>
                  </a:cubicBezTo>
                  <a:cubicBezTo>
                    <a:pt x="13680" y="21600"/>
                    <a:pt x="16395" y="20469"/>
                    <a:pt x="18432" y="18432"/>
                  </a:cubicBezTo>
                  <a:cubicBezTo>
                    <a:pt x="20469" y="16395"/>
                    <a:pt x="21600" y="13680"/>
                    <a:pt x="21600" y="10800"/>
                  </a:cubicBezTo>
                  <a:cubicBezTo>
                    <a:pt x="21600" y="7920"/>
                    <a:pt x="20469" y="5205"/>
                    <a:pt x="18432" y="3168"/>
                  </a:cubicBezTo>
                  <a:cubicBezTo>
                    <a:pt x="16395" y="1131"/>
                    <a:pt x="13680" y="0"/>
                    <a:pt x="108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285" name="Google Shape;285;p56"/>
            <p:cNvSpPr/>
            <p:nvPr/>
          </p:nvSpPr>
          <p:spPr>
            <a:xfrm>
              <a:off x="39817038" y="36476938"/>
              <a:ext cx="1333502" cy="1333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cubicBezTo>
                    <a:pt x="7920" y="0"/>
                    <a:pt x="5205" y="1131"/>
                    <a:pt x="3168" y="3168"/>
                  </a:cubicBezTo>
                  <a:cubicBezTo>
                    <a:pt x="1131" y="5205"/>
                    <a:pt x="0" y="7920"/>
                    <a:pt x="0" y="10800"/>
                  </a:cubicBezTo>
                  <a:cubicBezTo>
                    <a:pt x="0" y="13680"/>
                    <a:pt x="1131" y="16395"/>
                    <a:pt x="3168" y="18432"/>
                  </a:cubicBezTo>
                  <a:cubicBezTo>
                    <a:pt x="5205" y="20469"/>
                    <a:pt x="7920" y="21600"/>
                    <a:pt x="10800" y="21600"/>
                  </a:cubicBezTo>
                  <a:cubicBezTo>
                    <a:pt x="13680" y="21600"/>
                    <a:pt x="16395" y="20469"/>
                    <a:pt x="18432" y="18432"/>
                  </a:cubicBezTo>
                  <a:cubicBezTo>
                    <a:pt x="20469" y="16395"/>
                    <a:pt x="21600" y="13680"/>
                    <a:pt x="21600" y="10800"/>
                  </a:cubicBezTo>
                  <a:cubicBezTo>
                    <a:pt x="21600" y="7920"/>
                    <a:pt x="20469" y="5205"/>
                    <a:pt x="18432" y="3168"/>
                  </a:cubicBezTo>
                  <a:cubicBezTo>
                    <a:pt x="16395" y="1131"/>
                    <a:pt x="13701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286" name="Google Shape;286;p56"/>
            <p:cNvSpPr/>
            <p:nvPr/>
          </p:nvSpPr>
          <p:spPr>
            <a:xfrm>
              <a:off x="35410138" y="32082738"/>
              <a:ext cx="1333502" cy="1333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cubicBezTo>
                    <a:pt x="7920" y="0"/>
                    <a:pt x="5205" y="1131"/>
                    <a:pt x="3168" y="3168"/>
                  </a:cubicBezTo>
                  <a:cubicBezTo>
                    <a:pt x="1131" y="5205"/>
                    <a:pt x="0" y="7920"/>
                    <a:pt x="0" y="10800"/>
                  </a:cubicBezTo>
                  <a:cubicBezTo>
                    <a:pt x="0" y="13680"/>
                    <a:pt x="1131" y="16395"/>
                    <a:pt x="3168" y="18432"/>
                  </a:cubicBezTo>
                  <a:cubicBezTo>
                    <a:pt x="5205" y="20469"/>
                    <a:pt x="7920" y="21600"/>
                    <a:pt x="10800" y="21600"/>
                  </a:cubicBezTo>
                  <a:cubicBezTo>
                    <a:pt x="13680" y="21600"/>
                    <a:pt x="16395" y="20469"/>
                    <a:pt x="18432" y="18432"/>
                  </a:cubicBezTo>
                  <a:cubicBezTo>
                    <a:pt x="20469" y="16395"/>
                    <a:pt x="21600" y="13680"/>
                    <a:pt x="21600" y="10800"/>
                  </a:cubicBezTo>
                  <a:cubicBezTo>
                    <a:pt x="21600" y="7920"/>
                    <a:pt x="20469" y="5205"/>
                    <a:pt x="18432" y="3168"/>
                  </a:cubicBezTo>
                  <a:cubicBezTo>
                    <a:pt x="16395" y="1131"/>
                    <a:pt x="13680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287" name="Google Shape;287;p56"/>
            <p:cNvSpPr/>
            <p:nvPr/>
          </p:nvSpPr>
          <p:spPr>
            <a:xfrm>
              <a:off x="39817038" y="32082738"/>
              <a:ext cx="1333502" cy="1333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21600"/>
                  </a:moveTo>
                  <a:cubicBezTo>
                    <a:pt x="13680" y="21600"/>
                    <a:pt x="16395" y="20469"/>
                    <a:pt x="18432" y="18432"/>
                  </a:cubicBezTo>
                  <a:cubicBezTo>
                    <a:pt x="20469" y="16395"/>
                    <a:pt x="21600" y="13680"/>
                    <a:pt x="21600" y="10800"/>
                  </a:cubicBezTo>
                  <a:cubicBezTo>
                    <a:pt x="21600" y="7920"/>
                    <a:pt x="20469" y="5205"/>
                    <a:pt x="18432" y="3168"/>
                  </a:cubicBezTo>
                  <a:cubicBezTo>
                    <a:pt x="16395" y="1131"/>
                    <a:pt x="13680" y="0"/>
                    <a:pt x="10800" y="0"/>
                  </a:cubicBezTo>
                  <a:cubicBezTo>
                    <a:pt x="7920" y="0"/>
                    <a:pt x="5205" y="1131"/>
                    <a:pt x="3168" y="3168"/>
                  </a:cubicBezTo>
                  <a:cubicBezTo>
                    <a:pt x="1131" y="5205"/>
                    <a:pt x="0" y="7920"/>
                    <a:pt x="0" y="10800"/>
                  </a:cubicBezTo>
                  <a:cubicBezTo>
                    <a:pt x="0" y="13680"/>
                    <a:pt x="1131" y="16395"/>
                    <a:pt x="3168" y="18432"/>
                  </a:cubicBezTo>
                  <a:cubicBezTo>
                    <a:pt x="5205" y="20489"/>
                    <a:pt x="7920" y="21600"/>
                    <a:pt x="10800" y="21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288" name="Google Shape;288;p56"/>
            <p:cNvSpPr/>
            <p:nvPr/>
          </p:nvSpPr>
          <p:spPr>
            <a:xfrm>
              <a:off x="35410138" y="36476938"/>
              <a:ext cx="1333502" cy="1333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cubicBezTo>
                    <a:pt x="7920" y="0"/>
                    <a:pt x="5205" y="1131"/>
                    <a:pt x="3168" y="3168"/>
                  </a:cubicBezTo>
                  <a:cubicBezTo>
                    <a:pt x="1131" y="5205"/>
                    <a:pt x="0" y="7920"/>
                    <a:pt x="0" y="10800"/>
                  </a:cubicBezTo>
                  <a:cubicBezTo>
                    <a:pt x="0" y="13680"/>
                    <a:pt x="1131" y="16395"/>
                    <a:pt x="3168" y="18432"/>
                  </a:cubicBezTo>
                  <a:cubicBezTo>
                    <a:pt x="5205" y="20469"/>
                    <a:pt x="7920" y="21600"/>
                    <a:pt x="10800" y="21600"/>
                  </a:cubicBezTo>
                  <a:cubicBezTo>
                    <a:pt x="13680" y="21600"/>
                    <a:pt x="16395" y="20469"/>
                    <a:pt x="18432" y="18432"/>
                  </a:cubicBezTo>
                  <a:cubicBezTo>
                    <a:pt x="20469" y="16395"/>
                    <a:pt x="21600" y="13680"/>
                    <a:pt x="21600" y="10800"/>
                  </a:cubicBezTo>
                  <a:cubicBezTo>
                    <a:pt x="21600" y="7920"/>
                    <a:pt x="20469" y="5205"/>
                    <a:pt x="18432" y="3168"/>
                  </a:cubicBezTo>
                  <a:cubicBezTo>
                    <a:pt x="16395" y="1131"/>
                    <a:pt x="13680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</p:grpSp>
      <p:sp>
        <p:nvSpPr>
          <p:cNvPr id="289" name="Google Shape;289;p56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90" name="Google Shape;290;p56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 dirty="0"/>
          </a:p>
        </p:txBody>
      </p:sp>
      <p:sp>
        <p:nvSpPr>
          <p:cNvPr id="291" name="Google Shape;291;p56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 dirty="0"/>
          </a:p>
        </p:txBody>
      </p:sp>
      <p:sp>
        <p:nvSpPr>
          <p:cNvPr id="292" name="Google Shape;292;p56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3" name="Google Shape;293;p56"/>
          <p:cNvSpPr txBox="1">
            <a:spLocks noGrp="1"/>
          </p:cNvSpPr>
          <p:nvPr>
            <p:ph type="body" idx="1"/>
          </p:nvPr>
        </p:nvSpPr>
        <p:spPr>
          <a:xfrm>
            <a:off x="5272901" y="3416046"/>
            <a:ext cx="1657396" cy="1214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">
  <p:cSld name="22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p57"/>
          <p:cNvGrpSpPr/>
          <p:nvPr/>
        </p:nvGrpSpPr>
        <p:grpSpPr>
          <a:xfrm>
            <a:off x="1524" y="0"/>
            <a:ext cx="12188952" cy="6858000"/>
            <a:chOff x="-543877" y="-501644"/>
            <a:chExt cx="12188952" cy="6858000"/>
          </a:xfrm>
        </p:grpSpPr>
        <p:sp>
          <p:nvSpPr>
            <p:cNvPr id="296" name="Google Shape;296;p57"/>
            <p:cNvSpPr/>
            <p:nvPr/>
          </p:nvSpPr>
          <p:spPr>
            <a:xfrm>
              <a:off x="-543877" y="-501644"/>
              <a:ext cx="12188952" cy="68580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390" y="3"/>
                  </a:moveTo>
                  <a:cubicBezTo>
                    <a:pt x="795" y="1593"/>
                    <a:pt x="322" y="3342"/>
                    <a:pt x="0" y="5208"/>
                  </a:cubicBezTo>
                  <a:lnTo>
                    <a:pt x="0" y="17052"/>
                  </a:lnTo>
                  <a:cubicBezTo>
                    <a:pt x="280" y="18663"/>
                    <a:pt x="670" y="20190"/>
                    <a:pt x="1156" y="21600"/>
                  </a:cubicBezTo>
                  <a:lnTo>
                    <a:pt x="20451" y="21600"/>
                  </a:lnTo>
                  <a:cubicBezTo>
                    <a:pt x="20933" y="20199"/>
                    <a:pt x="21322" y="18687"/>
                    <a:pt x="21600" y="17088"/>
                  </a:cubicBezTo>
                  <a:lnTo>
                    <a:pt x="21600" y="5169"/>
                  </a:lnTo>
                  <a:cubicBezTo>
                    <a:pt x="21278" y="3318"/>
                    <a:pt x="20807" y="1581"/>
                    <a:pt x="20215" y="0"/>
                  </a:cubicBezTo>
                  <a:lnTo>
                    <a:pt x="13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297" name="Google Shape;297;p57"/>
            <p:cNvSpPr/>
            <p:nvPr/>
          </p:nvSpPr>
          <p:spPr>
            <a:xfrm>
              <a:off x="-543877" y="-501644"/>
              <a:ext cx="12188952" cy="68580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45" y="399"/>
                  </a:moveTo>
                  <a:cubicBezTo>
                    <a:pt x="1455" y="1425"/>
                    <a:pt x="1121" y="2523"/>
                    <a:pt x="849" y="3660"/>
                  </a:cubicBezTo>
                  <a:cubicBezTo>
                    <a:pt x="285" y="6027"/>
                    <a:pt x="0" y="8538"/>
                    <a:pt x="0" y="11130"/>
                  </a:cubicBezTo>
                  <a:cubicBezTo>
                    <a:pt x="0" y="13722"/>
                    <a:pt x="285" y="16236"/>
                    <a:pt x="849" y="18600"/>
                  </a:cubicBezTo>
                  <a:cubicBezTo>
                    <a:pt x="1097" y="19641"/>
                    <a:pt x="1399" y="20649"/>
                    <a:pt x="1749" y="21600"/>
                  </a:cubicBezTo>
                  <a:lnTo>
                    <a:pt x="19851" y="21600"/>
                  </a:lnTo>
                  <a:cubicBezTo>
                    <a:pt x="20201" y="20649"/>
                    <a:pt x="20503" y="19641"/>
                    <a:pt x="20751" y="18600"/>
                  </a:cubicBezTo>
                  <a:cubicBezTo>
                    <a:pt x="21315" y="16233"/>
                    <a:pt x="21600" y="13722"/>
                    <a:pt x="21600" y="11130"/>
                  </a:cubicBezTo>
                  <a:cubicBezTo>
                    <a:pt x="21600" y="8538"/>
                    <a:pt x="21315" y="6024"/>
                    <a:pt x="20751" y="3660"/>
                  </a:cubicBezTo>
                  <a:cubicBezTo>
                    <a:pt x="20481" y="2523"/>
                    <a:pt x="20145" y="1425"/>
                    <a:pt x="19755" y="399"/>
                  </a:cubicBezTo>
                  <a:cubicBezTo>
                    <a:pt x="19704" y="264"/>
                    <a:pt x="19652" y="132"/>
                    <a:pt x="19600" y="0"/>
                  </a:cubicBezTo>
                  <a:lnTo>
                    <a:pt x="2000" y="0"/>
                  </a:lnTo>
                  <a:cubicBezTo>
                    <a:pt x="1948" y="135"/>
                    <a:pt x="1896" y="267"/>
                    <a:pt x="1845" y="3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</p:grpSp>
      <p:sp>
        <p:nvSpPr>
          <p:cNvPr id="298" name="Google Shape;298;p57"/>
          <p:cNvSpPr/>
          <p:nvPr/>
        </p:nvSpPr>
        <p:spPr>
          <a:xfrm>
            <a:off x="2438400" y="1917106"/>
            <a:ext cx="7315200" cy="4212836"/>
          </a:xfrm>
          <a:custGeom>
            <a:avLst/>
            <a:gdLst/>
            <a:ahLst/>
            <a:cxnLst/>
            <a:rect l="l" t="t" r="r" b="b"/>
            <a:pathLst>
              <a:path w="21287" h="21059" extrusionOk="0">
                <a:moveTo>
                  <a:pt x="19418" y="15550"/>
                </a:moveTo>
                <a:cubicBezTo>
                  <a:pt x="19155" y="15625"/>
                  <a:pt x="18886" y="15478"/>
                  <a:pt x="18696" y="15155"/>
                </a:cubicBezTo>
                <a:lnTo>
                  <a:pt x="18696" y="15155"/>
                </a:lnTo>
                <a:cubicBezTo>
                  <a:pt x="18441" y="14718"/>
                  <a:pt x="18383" y="14055"/>
                  <a:pt x="18546" y="13506"/>
                </a:cubicBezTo>
                <a:cubicBezTo>
                  <a:pt x="19103" y="11642"/>
                  <a:pt x="19103" y="9415"/>
                  <a:pt x="18546" y="7550"/>
                </a:cubicBezTo>
                <a:cubicBezTo>
                  <a:pt x="18383" y="7002"/>
                  <a:pt x="18441" y="6335"/>
                  <a:pt x="18696" y="5901"/>
                </a:cubicBezTo>
                <a:lnTo>
                  <a:pt x="18696" y="5901"/>
                </a:lnTo>
                <a:cubicBezTo>
                  <a:pt x="18886" y="5575"/>
                  <a:pt x="19153" y="5431"/>
                  <a:pt x="19418" y="5506"/>
                </a:cubicBezTo>
                <a:cubicBezTo>
                  <a:pt x="19921" y="5646"/>
                  <a:pt x="20456" y="5377"/>
                  <a:pt x="20838" y="4700"/>
                </a:cubicBezTo>
                <a:cubicBezTo>
                  <a:pt x="21439" y="3635"/>
                  <a:pt x="21431" y="1871"/>
                  <a:pt x="20821" y="820"/>
                </a:cubicBezTo>
                <a:cubicBezTo>
                  <a:pt x="20191" y="-266"/>
                  <a:pt x="19168" y="-270"/>
                  <a:pt x="18537" y="813"/>
                </a:cubicBezTo>
                <a:cubicBezTo>
                  <a:pt x="18153" y="1473"/>
                  <a:pt x="18003" y="2380"/>
                  <a:pt x="18087" y="3233"/>
                </a:cubicBezTo>
                <a:cubicBezTo>
                  <a:pt x="18130" y="3681"/>
                  <a:pt x="18043" y="4137"/>
                  <a:pt x="17855" y="4459"/>
                </a:cubicBezTo>
                <a:lnTo>
                  <a:pt x="17855" y="4459"/>
                </a:lnTo>
                <a:cubicBezTo>
                  <a:pt x="17600" y="4897"/>
                  <a:pt x="17214" y="4997"/>
                  <a:pt x="16895" y="4718"/>
                </a:cubicBezTo>
                <a:cubicBezTo>
                  <a:pt x="15809" y="3760"/>
                  <a:pt x="14513" y="3760"/>
                  <a:pt x="13428" y="4718"/>
                </a:cubicBezTo>
                <a:cubicBezTo>
                  <a:pt x="13108" y="4997"/>
                  <a:pt x="12720" y="4897"/>
                  <a:pt x="12467" y="4459"/>
                </a:cubicBezTo>
                <a:lnTo>
                  <a:pt x="12467" y="4459"/>
                </a:lnTo>
                <a:cubicBezTo>
                  <a:pt x="12277" y="4133"/>
                  <a:pt x="12194" y="3674"/>
                  <a:pt x="12238" y="3219"/>
                </a:cubicBezTo>
                <a:cubicBezTo>
                  <a:pt x="12319" y="2355"/>
                  <a:pt x="12163" y="1437"/>
                  <a:pt x="11768" y="781"/>
                </a:cubicBezTo>
                <a:cubicBezTo>
                  <a:pt x="11689" y="648"/>
                  <a:pt x="11601" y="533"/>
                  <a:pt x="11509" y="433"/>
                </a:cubicBezTo>
                <a:cubicBezTo>
                  <a:pt x="10885" y="-252"/>
                  <a:pt x="10048" y="-123"/>
                  <a:pt x="9503" y="813"/>
                </a:cubicBezTo>
                <a:cubicBezTo>
                  <a:pt x="9119" y="1473"/>
                  <a:pt x="8969" y="2380"/>
                  <a:pt x="9053" y="3233"/>
                </a:cubicBezTo>
                <a:cubicBezTo>
                  <a:pt x="9096" y="3681"/>
                  <a:pt x="9009" y="4137"/>
                  <a:pt x="8821" y="4459"/>
                </a:cubicBezTo>
                <a:lnTo>
                  <a:pt x="8821" y="4459"/>
                </a:lnTo>
                <a:cubicBezTo>
                  <a:pt x="8566" y="4897"/>
                  <a:pt x="8178" y="4997"/>
                  <a:pt x="7861" y="4718"/>
                </a:cubicBezTo>
                <a:cubicBezTo>
                  <a:pt x="6775" y="3760"/>
                  <a:pt x="5479" y="3760"/>
                  <a:pt x="4394" y="4718"/>
                </a:cubicBezTo>
                <a:cubicBezTo>
                  <a:pt x="4074" y="4997"/>
                  <a:pt x="3686" y="4897"/>
                  <a:pt x="3433" y="4459"/>
                </a:cubicBezTo>
                <a:lnTo>
                  <a:pt x="3433" y="4459"/>
                </a:lnTo>
                <a:cubicBezTo>
                  <a:pt x="3243" y="4133"/>
                  <a:pt x="3160" y="3674"/>
                  <a:pt x="3204" y="3219"/>
                </a:cubicBezTo>
                <a:cubicBezTo>
                  <a:pt x="3285" y="2355"/>
                  <a:pt x="3129" y="1437"/>
                  <a:pt x="2734" y="781"/>
                </a:cubicBezTo>
                <a:cubicBezTo>
                  <a:pt x="2114" y="-252"/>
                  <a:pt x="1087" y="-238"/>
                  <a:pt x="476" y="809"/>
                </a:cubicBezTo>
                <a:cubicBezTo>
                  <a:pt x="-157" y="1892"/>
                  <a:pt x="-159" y="3649"/>
                  <a:pt x="471" y="4732"/>
                </a:cubicBezTo>
                <a:cubicBezTo>
                  <a:pt x="855" y="5392"/>
                  <a:pt x="1384" y="5650"/>
                  <a:pt x="1880" y="5506"/>
                </a:cubicBezTo>
                <a:cubicBezTo>
                  <a:pt x="2141" y="5431"/>
                  <a:pt x="2406" y="5582"/>
                  <a:pt x="2594" y="5905"/>
                </a:cubicBezTo>
                <a:lnTo>
                  <a:pt x="2594" y="5905"/>
                </a:lnTo>
                <a:cubicBezTo>
                  <a:pt x="2849" y="6342"/>
                  <a:pt x="2907" y="7009"/>
                  <a:pt x="2745" y="7554"/>
                </a:cubicBezTo>
                <a:cubicBezTo>
                  <a:pt x="2187" y="9418"/>
                  <a:pt x="2187" y="11645"/>
                  <a:pt x="2745" y="13510"/>
                </a:cubicBezTo>
                <a:cubicBezTo>
                  <a:pt x="2907" y="14058"/>
                  <a:pt x="2849" y="14725"/>
                  <a:pt x="2594" y="15159"/>
                </a:cubicBezTo>
                <a:lnTo>
                  <a:pt x="2594" y="15159"/>
                </a:lnTo>
                <a:cubicBezTo>
                  <a:pt x="2404" y="15485"/>
                  <a:pt x="2137" y="15629"/>
                  <a:pt x="1872" y="15554"/>
                </a:cubicBezTo>
                <a:cubicBezTo>
                  <a:pt x="1369" y="15414"/>
                  <a:pt x="835" y="15683"/>
                  <a:pt x="453" y="16360"/>
                </a:cubicBezTo>
                <a:cubicBezTo>
                  <a:pt x="-149" y="17425"/>
                  <a:pt x="-140" y="19189"/>
                  <a:pt x="469" y="20240"/>
                </a:cubicBezTo>
                <a:cubicBezTo>
                  <a:pt x="1100" y="21326"/>
                  <a:pt x="2122" y="21330"/>
                  <a:pt x="2753" y="20247"/>
                </a:cubicBezTo>
                <a:cubicBezTo>
                  <a:pt x="3137" y="19587"/>
                  <a:pt x="3287" y="18680"/>
                  <a:pt x="3204" y="17827"/>
                </a:cubicBezTo>
                <a:cubicBezTo>
                  <a:pt x="3160" y="17379"/>
                  <a:pt x="3248" y="16923"/>
                  <a:pt x="3435" y="16601"/>
                </a:cubicBezTo>
                <a:lnTo>
                  <a:pt x="3435" y="16601"/>
                </a:lnTo>
                <a:cubicBezTo>
                  <a:pt x="3690" y="16163"/>
                  <a:pt x="4076" y="16063"/>
                  <a:pt x="4396" y="16342"/>
                </a:cubicBezTo>
                <a:cubicBezTo>
                  <a:pt x="5481" y="17300"/>
                  <a:pt x="6777" y="17300"/>
                  <a:pt x="7863" y="16342"/>
                </a:cubicBezTo>
                <a:cubicBezTo>
                  <a:pt x="8182" y="16063"/>
                  <a:pt x="8570" y="16163"/>
                  <a:pt x="8823" y="16601"/>
                </a:cubicBezTo>
                <a:lnTo>
                  <a:pt x="8823" y="16601"/>
                </a:lnTo>
                <a:cubicBezTo>
                  <a:pt x="9011" y="16923"/>
                  <a:pt x="9098" y="17379"/>
                  <a:pt x="9055" y="17827"/>
                </a:cubicBezTo>
                <a:cubicBezTo>
                  <a:pt x="8971" y="18680"/>
                  <a:pt x="9121" y="19587"/>
                  <a:pt x="9505" y="20247"/>
                </a:cubicBezTo>
                <a:cubicBezTo>
                  <a:pt x="9819" y="20785"/>
                  <a:pt x="10230" y="21057"/>
                  <a:pt x="10641" y="21057"/>
                </a:cubicBezTo>
                <a:cubicBezTo>
                  <a:pt x="10643" y="21057"/>
                  <a:pt x="10645" y="21057"/>
                  <a:pt x="10647" y="21057"/>
                </a:cubicBezTo>
                <a:cubicBezTo>
                  <a:pt x="10649" y="21057"/>
                  <a:pt x="10651" y="21057"/>
                  <a:pt x="10654" y="21057"/>
                </a:cubicBezTo>
                <a:cubicBezTo>
                  <a:pt x="11065" y="21054"/>
                  <a:pt x="11476" y="20785"/>
                  <a:pt x="11789" y="20247"/>
                </a:cubicBezTo>
                <a:cubicBezTo>
                  <a:pt x="12173" y="19587"/>
                  <a:pt x="12323" y="18680"/>
                  <a:pt x="12240" y="17827"/>
                </a:cubicBezTo>
                <a:cubicBezTo>
                  <a:pt x="12196" y="17379"/>
                  <a:pt x="12284" y="16923"/>
                  <a:pt x="12472" y="16601"/>
                </a:cubicBezTo>
                <a:lnTo>
                  <a:pt x="12472" y="16601"/>
                </a:lnTo>
                <a:cubicBezTo>
                  <a:pt x="12726" y="16163"/>
                  <a:pt x="13115" y="16063"/>
                  <a:pt x="13432" y="16342"/>
                </a:cubicBezTo>
                <a:cubicBezTo>
                  <a:pt x="14517" y="17300"/>
                  <a:pt x="15813" y="17300"/>
                  <a:pt x="16899" y="16342"/>
                </a:cubicBezTo>
                <a:cubicBezTo>
                  <a:pt x="17218" y="16063"/>
                  <a:pt x="17607" y="16163"/>
                  <a:pt x="17859" y="16601"/>
                </a:cubicBezTo>
                <a:lnTo>
                  <a:pt x="17859" y="16601"/>
                </a:lnTo>
                <a:cubicBezTo>
                  <a:pt x="18047" y="16923"/>
                  <a:pt x="18135" y="17379"/>
                  <a:pt x="18091" y="17827"/>
                </a:cubicBezTo>
                <a:cubicBezTo>
                  <a:pt x="18007" y="18680"/>
                  <a:pt x="18158" y="19587"/>
                  <a:pt x="18542" y="20247"/>
                </a:cubicBezTo>
                <a:cubicBezTo>
                  <a:pt x="19172" y="21330"/>
                  <a:pt x="20197" y="21330"/>
                  <a:pt x="20825" y="20244"/>
                </a:cubicBezTo>
                <a:cubicBezTo>
                  <a:pt x="21435" y="19193"/>
                  <a:pt x="21441" y="17429"/>
                  <a:pt x="20842" y="16364"/>
                </a:cubicBezTo>
                <a:cubicBezTo>
                  <a:pt x="20456" y="15679"/>
                  <a:pt x="19921" y="15406"/>
                  <a:pt x="19418" y="15550"/>
                </a:cubicBezTo>
                <a:close/>
                <a:moveTo>
                  <a:pt x="11779" y="13503"/>
                </a:moveTo>
                <a:cubicBezTo>
                  <a:pt x="11941" y="14051"/>
                  <a:pt x="11883" y="14718"/>
                  <a:pt x="11628" y="15152"/>
                </a:cubicBezTo>
                <a:lnTo>
                  <a:pt x="11628" y="15152"/>
                </a:lnTo>
                <a:cubicBezTo>
                  <a:pt x="11438" y="15478"/>
                  <a:pt x="11171" y="15622"/>
                  <a:pt x="10906" y="15546"/>
                </a:cubicBezTo>
                <a:cubicBezTo>
                  <a:pt x="10821" y="15521"/>
                  <a:pt x="10733" y="15510"/>
                  <a:pt x="10645" y="15510"/>
                </a:cubicBezTo>
                <a:cubicBezTo>
                  <a:pt x="10558" y="15510"/>
                  <a:pt x="10470" y="15521"/>
                  <a:pt x="10382" y="15546"/>
                </a:cubicBezTo>
                <a:cubicBezTo>
                  <a:pt x="10119" y="15622"/>
                  <a:pt x="9850" y="15475"/>
                  <a:pt x="9660" y="15152"/>
                </a:cubicBezTo>
                <a:lnTo>
                  <a:pt x="9660" y="15152"/>
                </a:lnTo>
                <a:cubicBezTo>
                  <a:pt x="9405" y="14714"/>
                  <a:pt x="9347" y="14051"/>
                  <a:pt x="9510" y="13503"/>
                </a:cubicBezTo>
                <a:cubicBezTo>
                  <a:pt x="10067" y="11638"/>
                  <a:pt x="10067" y="9411"/>
                  <a:pt x="9510" y="7547"/>
                </a:cubicBezTo>
                <a:cubicBezTo>
                  <a:pt x="9347" y="6998"/>
                  <a:pt x="9405" y="6331"/>
                  <a:pt x="9660" y="5897"/>
                </a:cubicBezTo>
                <a:lnTo>
                  <a:pt x="9660" y="5897"/>
                </a:lnTo>
                <a:cubicBezTo>
                  <a:pt x="9850" y="5571"/>
                  <a:pt x="10117" y="5428"/>
                  <a:pt x="10382" y="5503"/>
                </a:cubicBezTo>
                <a:cubicBezTo>
                  <a:pt x="10449" y="5521"/>
                  <a:pt x="10516" y="5532"/>
                  <a:pt x="10583" y="5539"/>
                </a:cubicBezTo>
                <a:cubicBezTo>
                  <a:pt x="10585" y="5539"/>
                  <a:pt x="10589" y="5539"/>
                  <a:pt x="10591" y="5539"/>
                </a:cubicBezTo>
                <a:cubicBezTo>
                  <a:pt x="10603" y="5539"/>
                  <a:pt x="10614" y="5539"/>
                  <a:pt x="10626" y="5539"/>
                </a:cubicBezTo>
                <a:cubicBezTo>
                  <a:pt x="10635" y="5539"/>
                  <a:pt x="10643" y="5539"/>
                  <a:pt x="10651" y="5539"/>
                </a:cubicBezTo>
                <a:cubicBezTo>
                  <a:pt x="10658" y="5539"/>
                  <a:pt x="10664" y="5539"/>
                  <a:pt x="10670" y="5539"/>
                </a:cubicBezTo>
                <a:cubicBezTo>
                  <a:pt x="10685" y="5539"/>
                  <a:pt x="10697" y="5539"/>
                  <a:pt x="10712" y="5535"/>
                </a:cubicBezTo>
                <a:cubicBezTo>
                  <a:pt x="10712" y="5535"/>
                  <a:pt x="10714" y="5535"/>
                  <a:pt x="10714" y="5535"/>
                </a:cubicBezTo>
                <a:cubicBezTo>
                  <a:pt x="10781" y="5532"/>
                  <a:pt x="10848" y="5517"/>
                  <a:pt x="10912" y="5499"/>
                </a:cubicBezTo>
                <a:cubicBezTo>
                  <a:pt x="11173" y="5424"/>
                  <a:pt x="11438" y="5575"/>
                  <a:pt x="11626" y="5897"/>
                </a:cubicBezTo>
                <a:lnTo>
                  <a:pt x="11626" y="5897"/>
                </a:lnTo>
                <a:cubicBezTo>
                  <a:pt x="11881" y="6335"/>
                  <a:pt x="11939" y="7002"/>
                  <a:pt x="11777" y="7547"/>
                </a:cubicBezTo>
                <a:cubicBezTo>
                  <a:pt x="11221" y="9411"/>
                  <a:pt x="11221" y="11638"/>
                  <a:pt x="11779" y="1350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299" name="Google Shape;299;p57"/>
          <p:cNvSpPr/>
          <p:nvPr/>
        </p:nvSpPr>
        <p:spPr>
          <a:xfrm>
            <a:off x="5630455" y="2010357"/>
            <a:ext cx="926774" cy="92677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440" y="3160"/>
                </a:moveTo>
                <a:cubicBezTo>
                  <a:pt x="16401" y="1120"/>
                  <a:pt x="13692" y="0"/>
                  <a:pt x="10800" y="0"/>
                </a:cubicBezTo>
                <a:cubicBezTo>
                  <a:pt x="7908" y="0"/>
                  <a:pt x="5199" y="1120"/>
                  <a:pt x="3160" y="3160"/>
                </a:cubicBezTo>
                <a:cubicBezTo>
                  <a:pt x="1120" y="5199"/>
                  <a:pt x="0" y="7908"/>
                  <a:pt x="0" y="10800"/>
                </a:cubicBezTo>
                <a:cubicBezTo>
                  <a:pt x="0" y="13692"/>
                  <a:pt x="1120" y="16401"/>
                  <a:pt x="3160" y="18440"/>
                </a:cubicBezTo>
                <a:cubicBezTo>
                  <a:pt x="5199" y="20480"/>
                  <a:pt x="7908" y="21600"/>
                  <a:pt x="10800" y="21600"/>
                </a:cubicBezTo>
                <a:cubicBezTo>
                  <a:pt x="13692" y="21600"/>
                  <a:pt x="16401" y="20480"/>
                  <a:pt x="18440" y="18440"/>
                </a:cubicBezTo>
                <a:cubicBezTo>
                  <a:pt x="20480" y="16401"/>
                  <a:pt x="21600" y="13692"/>
                  <a:pt x="21600" y="10800"/>
                </a:cubicBezTo>
                <a:cubicBezTo>
                  <a:pt x="21600" y="7908"/>
                  <a:pt x="20480" y="5199"/>
                  <a:pt x="18440" y="316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300" name="Google Shape;300;p57"/>
          <p:cNvSpPr/>
          <p:nvPr/>
        </p:nvSpPr>
        <p:spPr>
          <a:xfrm>
            <a:off x="2524478" y="5109160"/>
            <a:ext cx="926774" cy="92677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440" y="3160"/>
                </a:moveTo>
                <a:cubicBezTo>
                  <a:pt x="16401" y="1120"/>
                  <a:pt x="13692" y="0"/>
                  <a:pt x="10800" y="0"/>
                </a:cubicBezTo>
                <a:cubicBezTo>
                  <a:pt x="7908" y="0"/>
                  <a:pt x="5199" y="1120"/>
                  <a:pt x="3160" y="3160"/>
                </a:cubicBezTo>
                <a:cubicBezTo>
                  <a:pt x="1120" y="5199"/>
                  <a:pt x="0" y="7908"/>
                  <a:pt x="0" y="10800"/>
                </a:cubicBezTo>
                <a:cubicBezTo>
                  <a:pt x="0" y="13692"/>
                  <a:pt x="1120" y="16401"/>
                  <a:pt x="3160" y="18440"/>
                </a:cubicBezTo>
                <a:cubicBezTo>
                  <a:pt x="5199" y="20480"/>
                  <a:pt x="7908" y="21600"/>
                  <a:pt x="10800" y="21600"/>
                </a:cubicBezTo>
                <a:cubicBezTo>
                  <a:pt x="13692" y="21600"/>
                  <a:pt x="16401" y="20480"/>
                  <a:pt x="18440" y="18440"/>
                </a:cubicBezTo>
                <a:cubicBezTo>
                  <a:pt x="20480" y="16401"/>
                  <a:pt x="21600" y="13692"/>
                  <a:pt x="21600" y="10800"/>
                </a:cubicBezTo>
                <a:cubicBezTo>
                  <a:pt x="21600" y="7924"/>
                  <a:pt x="20480" y="5216"/>
                  <a:pt x="18440" y="316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301" name="Google Shape;301;p57"/>
          <p:cNvSpPr/>
          <p:nvPr/>
        </p:nvSpPr>
        <p:spPr>
          <a:xfrm>
            <a:off x="5630455" y="5109160"/>
            <a:ext cx="926774" cy="92677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440" y="3160"/>
                </a:moveTo>
                <a:cubicBezTo>
                  <a:pt x="16401" y="1120"/>
                  <a:pt x="13692" y="0"/>
                  <a:pt x="10800" y="0"/>
                </a:cubicBezTo>
                <a:cubicBezTo>
                  <a:pt x="7908" y="0"/>
                  <a:pt x="5199" y="1120"/>
                  <a:pt x="3160" y="3160"/>
                </a:cubicBezTo>
                <a:cubicBezTo>
                  <a:pt x="1120" y="5199"/>
                  <a:pt x="0" y="7908"/>
                  <a:pt x="0" y="10800"/>
                </a:cubicBezTo>
                <a:cubicBezTo>
                  <a:pt x="0" y="13692"/>
                  <a:pt x="1120" y="16401"/>
                  <a:pt x="3160" y="18440"/>
                </a:cubicBezTo>
                <a:cubicBezTo>
                  <a:pt x="5199" y="20480"/>
                  <a:pt x="7908" y="21600"/>
                  <a:pt x="10800" y="21600"/>
                </a:cubicBezTo>
                <a:cubicBezTo>
                  <a:pt x="13692" y="21600"/>
                  <a:pt x="16401" y="20480"/>
                  <a:pt x="18440" y="18440"/>
                </a:cubicBezTo>
                <a:cubicBezTo>
                  <a:pt x="20480" y="16401"/>
                  <a:pt x="21600" y="13692"/>
                  <a:pt x="21600" y="10800"/>
                </a:cubicBezTo>
                <a:cubicBezTo>
                  <a:pt x="21600" y="7924"/>
                  <a:pt x="20480" y="5216"/>
                  <a:pt x="18440" y="316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302" name="Google Shape;302;p57"/>
          <p:cNvSpPr/>
          <p:nvPr/>
        </p:nvSpPr>
        <p:spPr>
          <a:xfrm>
            <a:off x="2524478" y="2010357"/>
            <a:ext cx="926774" cy="92677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440" y="3160"/>
                </a:moveTo>
                <a:cubicBezTo>
                  <a:pt x="16401" y="1120"/>
                  <a:pt x="13692" y="0"/>
                  <a:pt x="10800" y="0"/>
                </a:cubicBezTo>
                <a:cubicBezTo>
                  <a:pt x="7908" y="0"/>
                  <a:pt x="5199" y="1120"/>
                  <a:pt x="3160" y="3160"/>
                </a:cubicBezTo>
                <a:cubicBezTo>
                  <a:pt x="1120" y="5199"/>
                  <a:pt x="0" y="7908"/>
                  <a:pt x="0" y="10800"/>
                </a:cubicBezTo>
                <a:cubicBezTo>
                  <a:pt x="0" y="13692"/>
                  <a:pt x="1120" y="16401"/>
                  <a:pt x="3160" y="18440"/>
                </a:cubicBezTo>
                <a:cubicBezTo>
                  <a:pt x="5199" y="20480"/>
                  <a:pt x="7908" y="21600"/>
                  <a:pt x="10800" y="21600"/>
                </a:cubicBezTo>
                <a:cubicBezTo>
                  <a:pt x="13692" y="21600"/>
                  <a:pt x="16401" y="20480"/>
                  <a:pt x="18440" y="18440"/>
                </a:cubicBezTo>
                <a:cubicBezTo>
                  <a:pt x="20480" y="16401"/>
                  <a:pt x="21600" y="13692"/>
                  <a:pt x="21600" y="10800"/>
                </a:cubicBezTo>
                <a:cubicBezTo>
                  <a:pt x="21600" y="7908"/>
                  <a:pt x="20480" y="5199"/>
                  <a:pt x="18440" y="316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303" name="Google Shape;303;p57"/>
          <p:cNvSpPr/>
          <p:nvPr/>
        </p:nvSpPr>
        <p:spPr>
          <a:xfrm>
            <a:off x="8736431" y="2010357"/>
            <a:ext cx="926774" cy="92677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440" y="3160"/>
                </a:moveTo>
                <a:cubicBezTo>
                  <a:pt x="16401" y="1120"/>
                  <a:pt x="13692" y="0"/>
                  <a:pt x="10800" y="0"/>
                </a:cubicBezTo>
                <a:cubicBezTo>
                  <a:pt x="7908" y="0"/>
                  <a:pt x="5199" y="1120"/>
                  <a:pt x="3160" y="3160"/>
                </a:cubicBezTo>
                <a:cubicBezTo>
                  <a:pt x="1120" y="5199"/>
                  <a:pt x="0" y="7908"/>
                  <a:pt x="0" y="10800"/>
                </a:cubicBezTo>
                <a:cubicBezTo>
                  <a:pt x="0" y="13692"/>
                  <a:pt x="1120" y="16401"/>
                  <a:pt x="3160" y="18440"/>
                </a:cubicBezTo>
                <a:cubicBezTo>
                  <a:pt x="5199" y="20480"/>
                  <a:pt x="7908" y="21600"/>
                  <a:pt x="10800" y="21600"/>
                </a:cubicBezTo>
                <a:cubicBezTo>
                  <a:pt x="13692" y="21600"/>
                  <a:pt x="16401" y="20480"/>
                  <a:pt x="18440" y="18440"/>
                </a:cubicBezTo>
                <a:cubicBezTo>
                  <a:pt x="20480" y="16401"/>
                  <a:pt x="21600" y="13692"/>
                  <a:pt x="21600" y="10800"/>
                </a:cubicBezTo>
                <a:cubicBezTo>
                  <a:pt x="21600" y="7908"/>
                  <a:pt x="20480" y="5199"/>
                  <a:pt x="18440" y="316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304" name="Google Shape;304;p57"/>
          <p:cNvSpPr/>
          <p:nvPr/>
        </p:nvSpPr>
        <p:spPr>
          <a:xfrm>
            <a:off x="8736431" y="5109160"/>
            <a:ext cx="926774" cy="92677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440" y="3160"/>
                </a:moveTo>
                <a:cubicBezTo>
                  <a:pt x="16401" y="1120"/>
                  <a:pt x="13692" y="0"/>
                  <a:pt x="10800" y="0"/>
                </a:cubicBezTo>
                <a:cubicBezTo>
                  <a:pt x="7908" y="0"/>
                  <a:pt x="5199" y="1120"/>
                  <a:pt x="3160" y="3160"/>
                </a:cubicBezTo>
                <a:cubicBezTo>
                  <a:pt x="1120" y="5199"/>
                  <a:pt x="0" y="7908"/>
                  <a:pt x="0" y="10800"/>
                </a:cubicBezTo>
                <a:cubicBezTo>
                  <a:pt x="0" y="13692"/>
                  <a:pt x="1120" y="16401"/>
                  <a:pt x="3160" y="18440"/>
                </a:cubicBezTo>
                <a:cubicBezTo>
                  <a:pt x="5199" y="20480"/>
                  <a:pt x="7908" y="21600"/>
                  <a:pt x="10800" y="21600"/>
                </a:cubicBezTo>
                <a:cubicBezTo>
                  <a:pt x="13692" y="21600"/>
                  <a:pt x="16401" y="20480"/>
                  <a:pt x="18440" y="18440"/>
                </a:cubicBezTo>
                <a:cubicBezTo>
                  <a:pt x="20480" y="16401"/>
                  <a:pt x="21600" y="13692"/>
                  <a:pt x="21600" y="10800"/>
                </a:cubicBezTo>
                <a:cubicBezTo>
                  <a:pt x="21600" y="7908"/>
                  <a:pt x="20480" y="5216"/>
                  <a:pt x="18440" y="316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305" name="Google Shape;305;p57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06" name="Google Shape;306;p57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 dirty="0"/>
          </a:p>
        </p:txBody>
      </p:sp>
      <p:sp>
        <p:nvSpPr>
          <p:cNvPr id="307" name="Google Shape;307;p57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 dirty="0"/>
          </a:p>
        </p:txBody>
      </p:sp>
      <p:sp>
        <p:nvSpPr>
          <p:cNvPr id="308" name="Google Shape;308;p57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9" name="Google Shape;309;p57"/>
          <p:cNvSpPr txBox="1">
            <a:spLocks noGrp="1"/>
          </p:cNvSpPr>
          <p:nvPr>
            <p:ph type="body" idx="1"/>
          </p:nvPr>
        </p:nvSpPr>
        <p:spPr>
          <a:xfrm>
            <a:off x="3704298" y="3416046"/>
            <a:ext cx="1657396" cy="1214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10" name="Google Shape;310;p57"/>
          <p:cNvSpPr txBox="1">
            <a:spLocks noGrp="1"/>
          </p:cNvSpPr>
          <p:nvPr>
            <p:ph type="body" idx="2"/>
          </p:nvPr>
        </p:nvSpPr>
        <p:spPr>
          <a:xfrm>
            <a:off x="6782778" y="3416046"/>
            <a:ext cx="1657396" cy="1214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11" name="Google Shape;311;p57"/>
          <p:cNvSpPr txBox="1">
            <a:spLocks noGrp="1"/>
          </p:cNvSpPr>
          <p:nvPr>
            <p:ph type="body" idx="3"/>
          </p:nvPr>
        </p:nvSpPr>
        <p:spPr>
          <a:xfrm>
            <a:off x="9617418" y="3416046"/>
            <a:ext cx="1657396" cy="1214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12" name="Google Shape;312;p57"/>
          <p:cNvSpPr txBox="1">
            <a:spLocks noGrp="1"/>
          </p:cNvSpPr>
          <p:nvPr>
            <p:ph type="body" idx="4"/>
          </p:nvPr>
        </p:nvSpPr>
        <p:spPr>
          <a:xfrm>
            <a:off x="930618" y="3416046"/>
            <a:ext cx="1657396" cy="1214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3">
  <p:cSld name="23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8"/>
          <p:cNvSpPr/>
          <p:nvPr/>
        </p:nvSpPr>
        <p:spPr>
          <a:xfrm>
            <a:off x="3196846" y="767131"/>
            <a:ext cx="8995154" cy="5323737"/>
          </a:xfrm>
          <a:custGeom>
            <a:avLst/>
            <a:gdLst/>
            <a:ahLst/>
            <a:cxnLst/>
            <a:rect l="l" t="t" r="r" b="b"/>
            <a:pathLst>
              <a:path w="21589" h="21600" extrusionOk="0">
                <a:moveTo>
                  <a:pt x="19804" y="9247"/>
                </a:moveTo>
                <a:cubicBezTo>
                  <a:pt x="19312" y="9247"/>
                  <a:pt x="18883" y="8694"/>
                  <a:pt x="18750" y="7894"/>
                </a:cubicBezTo>
                <a:cubicBezTo>
                  <a:pt x="18000" y="3342"/>
                  <a:pt x="15530" y="0"/>
                  <a:pt x="12597" y="0"/>
                </a:cubicBezTo>
                <a:cubicBezTo>
                  <a:pt x="9664" y="0"/>
                  <a:pt x="7194" y="3342"/>
                  <a:pt x="6444" y="7894"/>
                </a:cubicBezTo>
                <a:cubicBezTo>
                  <a:pt x="6311" y="8694"/>
                  <a:pt x="5882" y="9247"/>
                  <a:pt x="5390" y="9247"/>
                </a:cubicBezTo>
                <a:lnTo>
                  <a:pt x="5054" y="9247"/>
                </a:lnTo>
                <a:cubicBezTo>
                  <a:pt x="4704" y="9247"/>
                  <a:pt x="4382" y="8957"/>
                  <a:pt x="4174" y="8482"/>
                </a:cubicBezTo>
                <a:cubicBezTo>
                  <a:pt x="3754" y="7516"/>
                  <a:pt x="3075" y="6890"/>
                  <a:pt x="2311" y="6890"/>
                </a:cubicBezTo>
                <a:cubicBezTo>
                  <a:pt x="1031" y="6890"/>
                  <a:pt x="-11" y="8675"/>
                  <a:pt x="0" y="10839"/>
                </a:cubicBezTo>
                <a:cubicBezTo>
                  <a:pt x="12" y="12979"/>
                  <a:pt x="1043" y="14710"/>
                  <a:pt x="2314" y="14710"/>
                </a:cubicBezTo>
                <a:cubicBezTo>
                  <a:pt x="3082" y="14710"/>
                  <a:pt x="3760" y="14077"/>
                  <a:pt x="4181" y="13103"/>
                </a:cubicBezTo>
                <a:cubicBezTo>
                  <a:pt x="4384" y="12628"/>
                  <a:pt x="4714" y="12353"/>
                  <a:pt x="5061" y="12353"/>
                </a:cubicBezTo>
                <a:lnTo>
                  <a:pt x="5392" y="12353"/>
                </a:lnTo>
                <a:cubicBezTo>
                  <a:pt x="5884" y="12353"/>
                  <a:pt x="6314" y="12906"/>
                  <a:pt x="6446" y="13706"/>
                </a:cubicBezTo>
                <a:cubicBezTo>
                  <a:pt x="7196" y="18258"/>
                  <a:pt x="9667" y="21600"/>
                  <a:pt x="12599" y="21600"/>
                </a:cubicBezTo>
                <a:cubicBezTo>
                  <a:pt x="15532" y="21600"/>
                  <a:pt x="18003" y="18258"/>
                  <a:pt x="18752" y="13706"/>
                </a:cubicBezTo>
                <a:cubicBezTo>
                  <a:pt x="18885" y="12906"/>
                  <a:pt x="19315" y="12353"/>
                  <a:pt x="19806" y="12353"/>
                </a:cubicBezTo>
                <a:lnTo>
                  <a:pt x="21589" y="12353"/>
                </a:lnTo>
                <a:lnTo>
                  <a:pt x="21589" y="9247"/>
                </a:lnTo>
                <a:lnTo>
                  <a:pt x="19804" y="924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315" name="Google Shape;315;p58"/>
          <p:cNvSpPr/>
          <p:nvPr/>
        </p:nvSpPr>
        <p:spPr>
          <a:xfrm>
            <a:off x="3406368" y="2671867"/>
            <a:ext cx="1508551" cy="1508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316" name="Google Shape;316;p58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490279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17" name="Google Shape;317;p58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 dirty="0"/>
          </a:p>
        </p:txBody>
      </p:sp>
      <p:sp>
        <p:nvSpPr>
          <p:cNvPr id="318" name="Google Shape;318;p58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 dirty="0"/>
          </a:p>
        </p:txBody>
      </p:sp>
      <p:sp>
        <p:nvSpPr>
          <p:cNvPr id="319" name="Google Shape;319;p58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0" name="Google Shape;320;p58"/>
          <p:cNvSpPr txBox="1">
            <a:spLocks noGrp="1"/>
          </p:cNvSpPr>
          <p:nvPr>
            <p:ph type="body" idx="1"/>
          </p:nvPr>
        </p:nvSpPr>
        <p:spPr>
          <a:xfrm>
            <a:off x="3517764" y="2749054"/>
            <a:ext cx="1285757" cy="135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 b="1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21" name="Google Shape;321;p58"/>
          <p:cNvSpPr>
            <a:spLocks noGrp="1"/>
          </p:cNvSpPr>
          <p:nvPr>
            <p:ph type="pic" idx="2"/>
          </p:nvPr>
        </p:nvSpPr>
        <p:spPr>
          <a:xfrm>
            <a:off x="5992758" y="974748"/>
            <a:ext cx="4902790" cy="490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">
  <p:cSld name="24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9"/>
          <p:cNvSpPr/>
          <p:nvPr/>
        </p:nvSpPr>
        <p:spPr>
          <a:xfrm>
            <a:off x="0" y="1747120"/>
            <a:ext cx="12192000" cy="33637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0822" y="8342"/>
                </a:moveTo>
                <a:cubicBezTo>
                  <a:pt x="20530" y="8342"/>
                  <a:pt x="20258" y="7785"/>
                  <a:pt x="20115" y="6868"/>
                </a:cubicBezTo>
                <a:cubicBezTo>
                  <a:pt x="19737" y="4440"/>
                  <a:pt x="19018" y="2807"/>
                  <a:pt x="18194" y="2807"/>
                </a:cubicBezTo>
                <a:cubicBezTo>
                  <a:pt x="17370" y="2807"/>
                  <a:pt x="16651" y="4446"/>
                  <a:pt x="16273" y="6868"/>
                </a:cubicBezTo>
                <a:cubicBezTo>
                  <a:pt x="16130" y="7785"/>
                  <a:pt x="15858" y="8342"/>
                  <a:pt x="15566" y="8342"/>
                </a:cubicBezTo>
                <a:lnTo>
                  <a:pt x="15264" y="8342"/>
                </a:lnTo>
                <a:cubicBezTo>
                  <a:pt x="15028" y="8342"/>
                  <a:pt x="14805" y="7969"/>
                  <a:pt x="14651" y="7320"/>
                </a:cubicBezTo>
                <a:cubicBezTo>
                  <a:pt x="14381" y="6195"/>
                  <a:pt x="13985" y="5479"/>
                  <a:pt x="13541" y="5479"/>
                </a:cubicBezTo>
                <a:cubicBezTo>
                  <a:pt x="13097" y="5479"/>
                  <a:pt x="12699" y="6195"/>
                  <a:pt x="12430" y="7320"/>
                </a:cubicBezTo>
                <a:cubicBezTo>
                  <a:pt x="12277" y="7969"/>
                  <a:pt x="12052" y="8342"/>
                  <a:pt x="11818" y="8342"/>
                </a:cubicBezTo>
                <a:lnTo>
                  <a:pt x="11679" y="8342"/>
                </a:lnTo>
                <a:cubicBezTo>
                  <a:pt x="11357" y="8342"/>
                  <a:pt x="11063" y="7651"/>
                  <a:pt x="10938" y="6574"/>
                </a:cubicBezTo>
                <a:cubicBezTo>
                  <a:pt x="10484" y="2709"/>
                  <a:pt x="9426" y="0"/>
                  <a:pt x="8194" y="0"/>
                </a:cubicBezTo>
                <a:cubicBezTo>
                  <a:pt x="6962" y="0"/>
                  <a:pt x="5904" y="2709"/>
                  <a:pt x="5450" y="6574"/>
                </a:cubicBezTo>
                <a:cubicBezTo>
                  <a:pt x="5323" y="7651"/>
                  <a:pt x="5031" y="8342"/>
                  <a:pt x="4709" y="8342"/>
                </a:cubicBezTo>
                <a:lnTo>
                  <a:pt x="4667" y="8342"/>
                </a:lnTo>
                <a:cubicBezTo>
                  <a:pt x="4397" y="8342"/>
                  <a:pt x="4147" y="7846"/>
                  <a:pt x="3995" y="7039"/>
                </a:cubicBezTo>
                <a:cubicBezTo>
                  <a:pt x="3664" y="5284"/>
                  <a:pt x="3107" y="4134"/>
                  <a:pt x="2478" y="4134"/>
                </a:cubicBezTo>
                <a:cubicBezTo>
                  <a:pt x="1848" y="4134"/>
                  <a:pt x="1291" y="5284"/>
                  <a:pt x="960" y="7039"/>
                </a:cubicBezTo>
                <a:cubicBezTo>
                  <a:pt x="808" y="7846"/>
                  <a:pt x="559" y="8342"/>
                  <a:pt x="289" y="8342"/>
                </a:cubicBezTo>
                <a:lnTo>
                  <a:pt x="0" y="8342"/>
                </a:lnTo>
                <a:lnTo>
                  <a:pt x="0" y="13258"/>
                </a:lnTo>
                <a:lnTo>
                  <a:pt x="289" y="13258"/>
                </a:lnTo>
                <a:cubicBezTo>
                  <a:pt x="559" y="13258"/>
                  <a:pt x="808" y="13754"/>
                  <a:pt x="960" y="14561"/>
                </a:cubicBezTo>
                <a:cubicBezTo>
                  <a:pt x="1291" y="16316"/>
                  <a:pt x="1848" y="17466"/>
                  <a:pt x="2478" y="17466"/>
                </a:cubicBezTo>
                <a:cubicBezTo>
                  <a:pt x="3107" y="17466"/>
                  <a:pt x="3664" y="16316"/>
                  <a:pt x="3995" y="14561"/>
                </a:cubicBezTo>
                <a:cubicBezTo>
                  <a:pt x="4147" y="13754"/>
                  <a:pt x="4397" y="13258"/>
                  <a:pt x="4667" y="13258"/>
                </a:cubicBezTo>
                <a:lnTo>
                  <a:pt x="4709" y="13258"/>
                </a:lnTo>
                <a:cubicBezTo>
                  <a:pt x="5031" y="13258"/>
                  <a:pt x="5325" y="13949"/>
                  <a:pt x="5450" y="15026"/>
                </a:cubicBezTo>
                <a:cubicBezTo>
                  <a:pt x="5904" y="18891"/>
                  <a:pt x="6962" y="21600"/>
                  <a:pt x="8194" y="21600"/>
                </a:cubicBezTo>
                <a:cubicBezTo>
                  <a:pt x="9426" y="21600"/>
                  <a:pt x="10484" y="18891"/>
                  <a:pt x="10938" y="15026"/>
                </a:cubicBezTo>
                <a:cubicBezTo>
                  <a:pt x="11065" y="13949"/>
                  <a:pt x="11357" y="13258"/>
                  <a:pt x="11679" y="13258"/>
                </a:cubicBezTo>
                <a:lnTo>
                  <a:pt x="11818" y="13258"/>
                </a:lnTo>
                <a:cubicBezTo>
                  <a:pt x="12054" y="13258"/>
                  <a:pt x="12277" y="13631"/>
                  <a:pt x="12430" y="14280"/>
                </a:cubicBezTo>
                <a:cubicBezTo>
                  <a:pt x="12700" y="15405"/>
                  <a:pt x="13097" y="16121"/>
                  <a:pt x="13541" y="16121"/>
                </a:cubicBezTo>
                <a:cubicBezTo>
                  <a:pt x="13985" y="16121"/>
                  <a:pt x="14383" y="15405"/>
                  <a:pt x="14651" y="14280"/>
                </a:cubicBezTo>
                <a:cubicBezTo>
                  <a:pt x="14805" y="13631"/>
                  <a:pt x="15030" y="13258"/>
                  <a:pt x="15264" y="13258"/>
                </a:cubicBezTo>
                <a:lnTo>
                  <a:pt x="15566" y="13258"/>
                </a:lnTo>
                <a:cubicBezTo>
                  <a:pt x="15858" y="13258"/>
                  <a:pt x="16130" y="13815"/>
                  <a:pt x="16273" y="14732"/>
                </a:cubicBezTo>
                <a:cubicBezTo>
                  <a:pt x="16651" y="17160"/>
                  <a:pt x="17370" y="18793"/>
                  <a:pt x="18194" y="18793"/>
                </a:cubicBezTo>
                <a:cubicBezTo>
                  <a:pt x="19018" y="18793"/>
                  <a:pt x="19737" y="17154"/>
                  <a:pt x="20115" y="14732"/>
                </a:cubicBezTo>
                <a:cubicBezTo>
                  <a:pt x="20258" y="13815"/>
                  <a:pt x="20530" y="13258"/>
                  <a:pt x="20822" y="13258"/>
                </a:cubicBezTo>
                <a:lnTo>
                  <a:pt x="21600" y="13258"/>
                </a:lnTo>
                <a:lnTo>
                  <a:pt x="21600" y="8342"/>
                </a:lnTo>
                <a:lnTo>
                  <a:pt x="20822" y="834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324" name="Google Shape;324;p59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25" name="Google Shape;325;p59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 dirty="0"/>
          </a:p>
        </p:txBody>
      </p:sp>
      <p:sp>
        <p:nvSpPr>
          <p:cNvPr id="326" name="Google Shape;326;p59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 dirty="0"/>
          </a:p>
        </p:txBody>
      </p:sp>
      <p:sp>
        <p:nvSpPr>
          <p:cNvPr id="327" name="Google Shape;327;p59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8" name="Google Shape;328;p59"/>
          <p:cNvSpPr txBox="1">
            <a:spLocks noGrp="1"/>
          </p:cNvSpPr>
          <p:nvPr>
            <p:ph type="body" idx="1"/>
          </p:nvPr>
        </p:nvSpPr>
        <p:spPr>
          <a:xfrm>
            <a:off x="575018" y="4608124"/>
            <a:ext cx="1657396" cy="1508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29" name="Google Shape;329;p59"/>
          <p:cNvSpPr txBox="1">
            <a:spLocks noGrp="1"/>
          </p:cNvSpPr>
          <p:nvPr>
            <p:ph type="body" idx="2"/>
          </p:nvPr>
        </p:nvSpPr>
        <p:spPr>
          <a:xfrm>
            <a:off x="6833578" y="4378960"/>
            <a:ext cx="1657396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30" name="Google Shape;330;p59"/>
          <p:cNvSpPr txBox="1">
            <a:spLocks noGrp="1"/>
          </p:cNvSpPr>
          <p:nvPr>
            <p:ph type="body" idx="3"/>
          </p:nvPr>
        </p:nvSpPr>
        <p:spPr>
          <a:xfrm>
            <a:off x="9444698" y="4901364"/>
            <a:ext cx="1657396" cy="1214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31" name="Google Shape;331;p59"/>
          <p:cNvSpPr txBox="1">
            <a:spLocks noGrp="1"/>
          </p:cNvSpPr>
          <p:nvPr>
            <p:ph type="body" idx="4"/>
          </p:nvPr>
        </p:nvSpPr>
        <p:spPr>
          <a:xfrm>
            <a:off x="3132552" y="5242560"/>
            <a:ext cx="2922808" cy="873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32" name="Google Shape;332;p59"/>
          <p:cNvSpPr>
            <a:spLocks noGrp="1"/>
          </p:cNvSpPr>
          <p:nvPr>
            <p:ph type="pic" idx="5"/>
          </p:nvPr>
        </p:nvSpPr>
        <p:spPr>
          <a:xfrm>
            <a:off x="575019" y="2594727"/>
            <a:ext cx="1657396" cy="1657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33" name="Google Shape;333;p59"/>
          <p:cNvSpPr>
            <a:spLocks noGrp="1"/>
          </p:cNvSpPr>
          <p:nvPr>
            <p:ph type="pic" idx="6"/>
          </p:nvPr>
        </p:nvSpPr>
        <p:spPr>
          <a:xfrm>
            <a:off x="3155936" y="1956641"/>
            <a:ext cx="2944723" cy="2944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34" name="Google Shape;334;p59"/>
          <p:cNvSpPr>
            <a:spLocks noGrp="1"/>
          </p:cNvSpPr>
          <p:nvPr>
            <p:ph type="pic" idx="7"/>
          </p:nvPr>
        </p:nvSpPr>
        <p:spPr>
          <a:xfrm>
            <a:off x="7032071" y="2804248"/>
            <a:ext cx="1238078" cy="1238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35" name="Google Shape;335;p59"/>
          <p:cNvSpPr>
            <a:spLocks noGrp="1"/>
          </p:cNvSpPr>
          <p:nvPr>
            <p:ph type="pic" idx="8"/>
          </p:nvPr>
        </p:nvSpPr>
        <p:spPr>
          <a:xfrm>
            <a:off x="9241565" y="2394729"/>
            <a:ext cx="2070447" cy="2070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">
  <p:cSld name="25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0"/>
          <p:cNvSpPr/>
          <p:nvPr/>
        </p:nvSpPr>
        <p:spPr>
          <a:xfrm>
            <a:off x="516078" y="677115"/>
            <a:ext cx="3655186" cy="6180885"/>
          </a:xfrm>
          <a:custGeom>
            <a:avLst/>
            <a:gdLst/>
            <a:ahLst/>
            <a:cxnLst/>
            <a:rect l="l" t="t" r="r" b="b"/>
            <a:pathLst>
              <a:path w="21600" h="21590" extrusionOk="0">
                <a:moveTo>
                  <a:pt x="12353" y="19810"/>
                </a:moveTo>
                <a:cubicBezTo>
                  <a:pt x="12353" y="19318"/>
                  <a:pt x="12905" y="18889"/>
                  <a:pt x="13704" y="18756"/>
                </a:cubicBezTo>
                <a:cubicBezTo>
                  <a:pt x="18257" y="18004"/>
                  <a:pt x="21600" y="15535"/>
                  <a:pt x="21600" y="12601"/>
                </a:cubicBezTo>
                <a:cubicBezTo>
                  <a:pt x="21600" y="9667"/>
                  <a:pt x="18257" y="7199"/>
                  <a:pt x="13704" y="6447"/>
                </a:cubicBezTo>
                <a:cubicBezTo>
                  <a:pt x="12905" y="6314"/>
                  <a:pt x="12353" y="5885"/>
                  <a:pt x="12353" y="5393"/>
                </a:cubicBezTo>
                <a:lnTo>
                  <a:pt x="12353" y="5057"/>
                </a:lnTo>
                <a:cubicBezTo>
                  <a:pt x="12353" y="4707"/>
                  <a:pt x="12640" y="4385"/>
                  <a:pt x="13119" y="4175"/>
                </a:cubicBezTo>
                <a:cubicBezTo>
                  <a:pt x="14087" y="3752"/>
                  <a:pt x="14711" y="3077"/>
                  <a:pt x="14711" y="2312"/>
                </a:cubicBezTo>
                <a:cubicBezTo>
                  <a:pt x="14711" y="1035"/>
                  <a:pt x="12927" y="-10"/>
                  <a:pt x="10761" y="0"/>
                </a:cubicBezTo>
                <a:cubicBezTo>
                  <a:pt x="8616" y="13"/>
                  <a:pt x="6889" y="1041"/>
                  <a:pt x="6889" y="2312"/>
                </a:cubicBezTo>
                <a:cubicBezTo>
                  <a:pt x="6889" y="3080"/>
                  <a:pt x="7519" y="3759"/>
                  <a:pt x="8498" y="4182"/>
                </a:cubicBezTo>
                <a:cubicBezTo>
                  <a:pt x="8971" y="4385"/>
                  <a:pt x="9247" y="4714"/>
                  <a:pt x="9247" y="5060"/>
                </a:cubicBezTo>
                <a:lnTo>
                  <a:pt x="9247" y="5389"/>
                </a:lnTo>
                <a:cubicBezTo>
                  <a:pt x="9247" y="5882"/>
                  <a:pt x="8695" y="6311"/>
                  <a:pt x="7896" y="6444"/>
                </a:cubicBezTo>
                <a:cubicBezTo>
                  <a:pt x="3343" y="7196"/>
                  <a:pt x="0" y="9664"/>
                  <a:pt x="0" y="12598"/>
                </a:cubicBezTo>
                <a:cubicBezTo>
                  <a:pt x="0" y="15532"/>
                  <a:pt x="3343" y="18001"/>
                  <a:pt x="7896" y="18752"/>
                </a:cubicBezTo>
                <a:cubicBezTo>
                  <a:pt x="8695" y="18885"/>
                  <a:pt x="9247" y="19315"/>
                  <a:pt x="9247" y="19807"/>
                </a:cubicBezTo>
                <a:lnTo>
                  <a:pt x="9247" y="21590"/>
                </a:lnTo>
                <a:lnTo>
                  <a:pt x="12353" y="21590"/>
                </a:lnTo>
                <a:lnTo>
                  <a:pt x="12353" y="1981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338" name="Google Shape;338;p60"/>
          <p:cNvSpPr/>
          <p:nvPr/>
        </p:nvSpPr>
        <p:spPr>
          <a:xfrm>
            <a:off x="8020736" y="677115"/>
            <a:ext cx="3655186" cy="6180885"/>
          </a:xfrm>
          <a:custGeom>
            <a:avLst/>
            <a:gdLst/>
            <a:ahLst/>
            <a:cxnLst/>
            <a:rect l="l" t="t" r="r" b="b"/>
            <a:pathLst>
              <a:path w="21600" h="21590" extrusionOk="0">
                <a:moveTo>
                  <a:pt x="12353" y="19810"/>
                </a:moveTo>
                <a:cubicBezTo>
                  <a:pt x="12353" y="19318"/>
                  <a:pt x="12905" y="18889"/>
                  <a:pt x="13704" y="18756"/>
                </a:cubicBezTo>
                <a:cubicBezTo>
                  <a:pt x="18257" y="18004"/>
                  <a:pt x="21600" y="15535"/>
                  <a:pt x="21600" y="12601"/>
                </a:cubicBezTo>
                <a:cubicBezTo>
                  <a:pt x="21600" y="9667"/>
                  <a:pt x="18257" y="7199"/>
                  <a:pt x="13704" y="6447"/>
                </a:cubicBezTo>
                <a:cubicBezTo>
                  <a:pt x="12905" y="6314"/>
                  <a:pt x="12353" y="5885"/>
                  <a:pt x="12353" y="5393"/>
                </a:cubicBezTo>
                <a:lnTo>
                  <a:pt x="12353" y="5057"/>
                </a:lnTo>
                <a:cubicBezTo>
                  <a:pt x="12353" y="4707"/>
                  <a:pt x="12640" y="4385"/>
                  <a:pt x="13119" y="4175"/>
                </a:cubicBezTo>
                <a:cubicBezTo>
                  <a:pt x="14087" y="3752"/>
                  <a:pt x="14711" y="3077"/>
                  <a:pt x="14711" y="2312"/>
                </a:cubicBezTo>
                <a:cubicBezTo>
                  <a:pt x="14711" y="1035"/>
                  <a:pt x="12927" y="-10"/>
                  <a:pt x="10761" y="0"/>
                </a:cubicBezTo>
                <a:cubicBezTo>
                  <a:pt x="8616" y="13"/>
                  <a:pt x="6889" y="1041"/>
                  <a:pt x="6889" y="2312"/>
                </a:cubicBezTo>
                <a:cubicBezTo>
                  <a:pt x="6889" y="3080"/>
                  <a:pt x="7519" y="3759"/>
                  <a:pt x="8498" y="4182"/>
                </a:cubicBezTo>
                <a:cubicBezTo>
                  <a:pt x="8971" y="4385"/>
                  <a:pt x="9247" y="4714"/>
                  <a:pt x="9247" y="5060"/>
                </a:cubicBezTo>
                <a:lnTo>
                  <a:pt x="9247" y="5389"/>
                </a:lnTo>
                <a:cubicBezTo>
                  <a:pt x="9247" y="5882"/>
                  <a:pt x="8695" y="6311"/>
                  <a:pt x="7896" y="6444"/>
                </a:cubicBezTo>
                <a:cubicBezTo>
                  <a:pt x="3343" y="7196"/>
                  <a:pt x="0" y="9664"/>
                  <a:pt x="0" y="12598"/>
                </a:cubicBezTo>
                <a:cubicBezTo>
                  <a:pt x="0" y="15532"/>
                  <a:pt x="3343" y="18001"/>
                  <a:pt x="7896" y="18752"/>
                </a:cubicBezTo>
                <a:cubicBezTo>
                  <a:pt x="8695" y="18885"/>
                  <a:pt x="9247" y="19315"/>
                  <a:pt x="9247" y="19807"/>
                </a:cubicBezTo>
                <a:lnTo>
                  <a:pt x="9247" y="21590"/>
                </a:lnTo>
                <a:lnTo>
                  <a:pt x="12353" y="21590"/>
                </a:lnTo>
                <a:lnTo>
                  <a:pt x="12353" y="1981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339" name="Google Shape;339;p60"/>
          <p:cNvSpPr/>
          <p:nvPr/>
        </p:nvSpPr>
        <p:spPr>
          <a:xfrm>
            <a:off x="4268407" y="0"/>
            <a:ext cx="3655186" cy="6180885"/>
          </a:xfrm>
          <a:custGeom>
            <a:avLst/>
            <a:gdLst/>
            <a:ahLst/>
            <a:cxnLst/>
            <a:rect l="l" t="t" r="r" b="b"/>
            <a:pathLst>
              <a:path w="21600" h="21590" extrusionOk="0">
                <a:moveTo>
                  <a:pt x="9247" y="1780"/>
                </a:moveTo>
                <a:cubicBezTo>
                  <a:pt x="9247" y="2272"/>
                  <a:pt x="8695" y="2701"/>
                  <a:pt x="7896" y="2834"/>
                </a:cubicBezTo>
                <a:cubicBezTo>
                  <a:pt x="3343" y="3586"/>
                  <a:pt x="0" y="6055"/>
                  <a:pt x="0" y="8989"/>
                </a:cubicBezTo>
                <a:cubicBezTo>
                  <a:pt x="0" y="11923"/>
                  <a:pt x="3343" y="14391"/>
                  <a:pt x="7896" y="15143"/>
                </a:cubicBezTo>
                <a:cubicBezTo>
                  <a:pt x="8695" y="15276"/>
                  <a:pt x="9247" y="15705"/>
                  <a:pt x="9247" y="16197"/>
                </a:cubicBezTo>
                <a:lnTo>
                  <a:pt x="9247" y="16533"/>
                </a:lnTo>
                <a:cubicBezTo>
                  <a:pt x="9247" y="16883"/>
                  <a:pt x="8960" y="17205"/>
                  <a:pt x="8481" y="17415"/>
                </a:cubicBezTo>
                <a:cubicBezTo>
                  <a:pt x="7513" y="17838"/>
                  <a:pt x="6889" y="18513"/>
                  <a:pt x="6889" y="19278"/>
                </a:cubicBezTo>
                <a:cubicBezTo>
                  <a:pt x="6889" y="20555"/>
                  <a:pt x="8673" y="21600"/>
                  <a:pt x="10839" y="21590"/>
                </a:cubicBezTo>
                <a:cubicBezTo>
                  <a:pt x="12984" y="21577"/>
                  <a:pt x="14711" y="20549"/>
                  <a:pt x="14711" y="19278"/>
                </a:cubicBezTo>
                <a:cubicBezTo>
                  <a:pt x="14711" y="18510"/>
                  <a:pt x="14081" y="17831"/>
                  <a:pt x="13102" y="17408"/>
                </a:cubicBezTo>
                <a:cubicBezTo>
                  <a:pt x="12629" y="17205"/>
                  <a:pt x="12353" y="16876"/>
                  <a:pt x="12353" y="16530"/>
                </a:cubicBezTo>
                <a:lnTo>
                  <a:pt x="12353" y="16201"/>
                </a:lnTo>
                <a:cubicBezTo>
                  <a:pt x="12353" y="15708"/>
                  <a:pt x="12905" y="15279"/>
                  <a:pt x="13704" y="15146"/>
                </a:cubicBezTo>
                <a:cubicBezTo>
                  <a:pt x="18257" y="14394"/>
                  <a:pt x="21600" y="11926"/>
                  <a:pt x="21600" y="8992"/>
                </a:cubicBezTo>
                <a:cubicBezTo>
                  <a:pt x="21600" y="6058"/>
                  <a:pt x="18257" y="3589"/>
                  <a:pt x="13704" y="2838"/>
                </a:cubicBezTo>
                <a:cubicBezTo>
                  <a:pt x="12905" y="2705"/>
                  <a:pt x="12353" y="2275"/>
                  <a:pt x="12353" y="1783"/>
                </a:cubicBezTo>
                <a:lnTo>
                  <a:pt x="12353" y="0"/>
                </a:lnTo>
                <a:lnTo>
                  <a:pt x="9247" y="0"/>
                </a:lnTo>
                <a:lnTo>
                  <a:pt x="9247" y="178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340" name="Google Shape;340;p60"/>
          <p:cNvSpPr/>
          <p:nvPr/>
        </p:nvSpPr>
        <p:spPr>
          <a:xfrm>
            <a:off x="668457" y="2600897"/>
            <a:ext cx="3367570" cy="336757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0751" y="15003"/>
                </a:moveTo>
                <a:cubicBezTo>
                  <a:pt x="21313" y="13671"/>
                  <a:pt x="21600" y="12254"/>
                  <a:pt x="21600" y="10800"/>
                </a:cubicBezTo>
                <a:cubicBezTo>
                  <a:pt x="21600" y="9340"/>
                  <a:pt x="21313" y="7923"/>
                  <a:pt x="20751" y="6597"/>
                </a:cubicBezTo>
                <a:cubicBezTo>
                  <a:pt x="20207" y="5308"/>
                  <a:pt x="19425" y="4154"/>
                  <a:pt x="18436" y="3164"/>
                </a:cubicBezTo>
                <a:cubicBezTo>
                  <a:pt x="17446" y="2175"/>
                  <a:pt x="16286" y="1393"/>
                  <a:pt x="15003" y="849"/>
                </a:cubicBezTo>
                <a:cubicBezTo>
                  <a:pt x="13671" y="287"/>
                  <a:pt x="12254" y="0"/>
                  <a:pt x="10800" y="0"/>
                </a:cubicBezTo>
                <a:cubicBezTo>
                  <a:pt x="9346" y="0"/>
                  <a:pt x="7923" y="287"/>
                  <a:pt x="6597" y="849"/>
                </a:cubicBezTo>
                <a:cubicBezTo>
                  <a:pt x="5308" y="1393"/>
                  <a:pt x="4154" y="2175"/>
                  <a:pt x="3164" y="3164"/>
                </a:cubicBezTo>
                <a:cubicBezTo>
                  <a:pt x="2175" y="4154"/>
                  <a:pt x="1393" y="5314"/>
                  <a:pt x="849" y="6597"/>
                </a:cubicBezTo>
                <a:cubicBezTo>
                  <a:pt x="287" y="7929"/>
                  <a:pt x="0" y="9346"/>
                  <a:pt x="0" y="10800"/>
                </a:cubicBezTo>
                <a:cubicBezTo>
                  <a:pt x="0" y="12260"/>
                  <a:pt x="287" y="13677"/>
                  <a:pt x="849" y="15003"/>
                </a:cubicBezTo>
                <a:cubicBezTo>
                  <a:pt x="1393" y="16292"/>
                  <a:pt x="2175" y="17446"/>
                  <a:pt x="3164" y="18436"/>
                </a:cubicBezTo>
                <a:cubicBezTo>
                  <a:pt x="4154" y="19425"/>
                  <a:pt x="5314" y="20207"/>
                  <a:pt x="6597" y="20751"/>
                </a:cubicBezTo>
                <a:cubicBezTo>
                  <a:pt x="7929" y="21313"/>
                  <a:pt x="9346" y="21600"/>
                  <a:pt x="10800" y="21600"/>
                </a:cubicBezTo>
                <a:cubicBezTo>
                  <a:pt x="12254" y="21600"/>
                  <a:pt x="13677" y="21313"/>
                  <a:pt x="15003" y="20751"/>
                </a:cubicBezTo>
                <a:cubicBezTo>
                  <a:pt x="16292" y="20207"/>
                  <a:pt x="17446" y="19425"/>
                  <a:pt x="18436" y="18436"/>
                </a:cubicBezTo>
                <a:cubicBezTo>
                  <a:pt x="19425" y="17446"/>
                  <a:pt x="20207" y="16292"/>
                  <a:pt x="20751" y="1500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341" name="Google Shape;341;p60"/>
          <p:cNvSpPr/>
          <p:nvPr/>
        </p:nvSpPr>
        <p:spPr>
          <a:xfrm>
            <a:off x="8163591" y="2600897"/>
            <a:ext cx="3367570" cy="336757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0751" y="15003"/>
                </a:moveTo>
                <a:cubicBezTo>
                  <a:pt x="21313" y="13671"/>
                  <a:pt x="21600" y="12254"/>
                  <a:pt x="21600" y="10800"/>
                </a:cubicBezTo>
                <a:cubicBezTo>
                  <a:pt x="21600" y="9340"/>
                  <a:pt x="21313" y="7923"/>
                  <a:pt x="20751" y="6597"/>
                </a:cubicBezTo>
                <a:cubicBezTo>
                  <a:pt x="20207" y="5308"/>
                  <a:pt x="19425" y="4154"/>
                  <a:pt x="18436" y="3164"/>
                </a:cubicBezTo>
                <a:cubicBezTo>
                  <a:pt x="17446" y="2175"/>
                  <a:pt x="16286" y="1393"/>
                  <a:pt x="15003" y="849"/>
                </a:cubicBezTo>
                <a:cubicBezTo>
                  <a:pt x="13671" y="287"/>
                  <a:pt x="12254" y="0"/>
                  <a:pt x="10800" y="0"/>
                </a:cubicBezTo>
                <a:cubicBezTo>
                  <a:pt x="9340" y="0"/>
                  <a:pt x="7923" y="287"/>
                  <a:pt x="6597" y="849"/>
                </a:cubicBezTo>
                <a:cubicBezTo>
                  <a:pt x="5308" y="1393"/>
                  <a:pt x="4154" y="2175"/>
                  <a:pt x="3164" y="3164"/>
                </a:cubicBezTo>
                <a:cubicBezTo>
                  <a:pt x="2175" y="4154"/>
                  <a:pt x="1393" y="5314"/>
                  <a:pt x="849" y="6597"/>
                </a:cubicBezTo>
                <a:cubicBezTo>
                  <a:pt x="287" y="7929"/>
                  <a:pt x="0" y="9346"/>
                  <a:pt x="0" y="10800"/>
                </a:cubicBezTo>
                <a:cubicBezTo>
                  <a:pt x="0" y="12260"/>
                  <a:pt x="287" y="13677"/>
                  <a:pt x="849" y="15003"/>
                </a:cubicBezTo>
                <a:cubicBezTo>
                  <a:pt x="1393" y="16292"/>
                  <a:pt x="2175" y="17446"/>
                  <a:pt x="3164" y="18436"/>
                </a:cubicBezTo>
                <a:cubicBezTo>
                  <a:pt x="4154" y="19425"/>
                  <a:pt x="5314" y="20207"/>
                  <a:pt x="6597" y="20751"/>
                </a:cubicBezTo>
                <a:cubicBezTo>
                  <a:pt x="7929" y="21313"/>
                  <a:pt x="9346" y="21600"/>
                  <a:pt x="10800" y="21600"/>
                </a:cubicBezTo>
                <a:cubicBezTo>
                  <a:pt x="12260" y="21600"/>
                  <a:pt x="13677" y="21313"/>
                  <a:pt x="15003" y="20751"/>
                </a:cubicBezTo>
                <a:cubicBezTo>
                  <a:pt x="16292" y="20207"/>
                  <a:pt x="17446" y="19425"/>
                  <a:pt x="18436" y="18436"/>
                </a:cubicBezTo>
                <a:cubicBezTo>
                  <a:pt x="19425" y="17446"/>
                  <a:pt x="20207" y="16292"/>
                  <a:pt x="20751" y="1500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342" name="Google Shape;342;p60"/>
          <p:cNvSpPr/>
          <p:nvPr/>
        </p:nvSpPr>
        <p:spPr>
          <a:xfrm>
            <a:off x="4401738" y="896159"/>
            <a:ext cx="3367570" cy="336757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849" y="6597"/>
                </a:moveTo>
                <a:cubicBezTo>
                  <a:pt x="287" y="7929"/>
                  <a:pt x="0" y="9346"/>
                  <a:pt x="0" y="10800"/>
                </a:cubicBezTo>
                <a:cubicBezTo>
                  <a:pt x="0" y="12254"/>
                  <a:pt x="287" y="13677"/>
                  <a:pt x="849" y="15003"/>
                </a:cubicBezTo>
                <a:cubicBezTo>
                  <a:pt x="1393" y="16292"/>
                  <a:pt x="2175" y="17446"/>
                  <a:pt x="3164" y="18436"/>
                </a:cubicBezTo>
                <a:cubicBezTo>
                  <a:pt x="4154" y="19425"/>
                  <a:pt x="5314" y="20207"/>
                  <a:pt x="6597" y="20751"/>
                </a:cubicBezTo>
                <a:cubicBezTo>
                  <a:pt x="7929" y="21313"/>
                  <a:pt x="9346" y="21600"/>
                  <a:pt x="10800" y="21600"/>
                </a:cubicBezTo>
                <a:cubicBezTo>
                  <a:pt x="12260" y="21600"/>
                  <a:pt x="13677" y="21313"/>
                  <a:pt x="15003" y="20751"/>
                </a:cubicBezTo>
                <a:cubicBezTo>
                  <a:pt x="16292" y="20207"/>
                  <a:pt x="17446" y="19425"/>
                  <a:pt x="18436" y="18436"/>
                </a:cubicBezTo>
                <a:cubicBezTo>
                  <a:pt x="19425" y="17446"/>
                  <a:pt x="20207" y="16286"/>
                  <a:pt x="20751" y="15003"/>
                </a:cubicBezTo>
                <a:cubicBezTo>
                  <a:pt x="21313" y="13671"/>
                  <a:pt x="21600" y="12254"/>
                  <a:pt x="21600" y="10800"/>
                </a:cubicBezTo>
                <a:cubicBezTo>
                  <a:pt x="21600" y="9346"/>
                  <a:pt x="21313" y="7923"/>
                  <a:pt x="20751" y="6597"/>
                </a:cubicBezTo>
                <a:cubicBezTo>
                  <a:pt x="20207" y="5308"/>
                  <a:pt x="19425" y="4154"/>
                  <a:pt x="18436" y="3164"/>
                </a:cubicBezTo>
                <a:cubicBezTo>
                  <a:pt x="17446" y="2175"/>
                  <a:pt x="16286" y="1393"/>
                  <a:pt x="15003" y="849"/>
                </a:cubicBezTo>
                <a:cubicBezTo>
                  <a:pt x="13671" y="287"/>
                  <a:pt x="12254" y="0"/>
                  <a:pt x="10800" y="0"/>
                </a:cubicBezTo>
                <a:cubicBezTo>
                  <a:pt x="9340" y="0"/>
                  <a:pt x="7923" y="287"/>
                  <a:pt x="6597" y="849"/>
                </a:cubicBezTo>
                <a:cubicBezTo>
                  <a:pt x="5308" y="1393"/>
                  <a:pt x="4154" y="2175"/>
                  <a:pt x="3164" y="3164"/>
                </a:cubicBezTo>
                <a:cubicBezTo>
                  <a:pt x="2175" y="4160"/>
                  <a:pt x="1393" y="5314"/>
                  <a:pt x="849" y="65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343" name="Google Shape;343;p60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11023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 dirty="0"/>
          </a:p>
        </p:txBody>
      </p:sp>
      <p:sp>
        <p:nvSpPr>
          <p:cNvPr id="344" name="Google Shape;344;p60"/>
          <p:cNvSpPr txBox="1">
            <a:spLocks noGrp="1"/>
          </p:cNvSpPr>
          <p:nvPr>
            <p:ph type="ftr" idx="11"/>
          </p:nvPr>
        </p:nvSpPr>
        <p:spPr>
          <a:xfrm>
            <a:off x="2773680" y="6356356"/>
            <a:ext cx="66446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 dirty="0"/>
          </a:p>
        </p:txBody>
      </p:sp>
      <p:sp>
        <p:nvSpPr>
          <p:cNvPr id="345" name="Google Shape;345;p60"/>
          <p:cNvSpPr txBox="1">
            <a:spLocks noGrp="1"/>
          </p:cNvSpPr>
          <p:nvPr>
            <p:ph type="sldNum" idx="12"/>
          </p:nvPr>
        </p:nvSpPr>
        <p:spPr>
          <a:xfrm>
            <a:off x="10251440" y="6356356"/>
            <a:ext cx="11023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6" name="Google Shape;346;p60"/>
          <p:cNvSpPr txBox="1">
            <a:spLocks noGrp="1"/>
          </p:cNvSpPr>
          <p:nvPr>
            <p:ph type="body" idx="1"/>
          </p:nvPr>
        </p:nvSpPr>
        <p:spPr>
          <a:xfrm>
            <a:off x="791411" y="3690330"/>
            <a:ext cx="2998270" cy="42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47" name="Google Shape;347;p60"/>
          <p:cNvSpPr txBox="1">
            <a:spLocks noGrp="1"/>
          </p:cNvSpPr>
          <p:nvPr>
            <p:ph type="body" idx="2"/>
          </p:nvPr>
        </p:nvSpPr>
        <p:spPr>
          <a:xfrm>
            <a:off x="990083" y="4165600"/>
            <a:ext cx="2552270" cy="1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48" name="Google Shape;348;p60"/>
          <p:cNvSpPr txBox="1">
            <a:spLocks noGrp="1"/>
          </p:cNvSpPr>
          <p:nvPr>
            <p:ph type="body" idx="3"/>
          </p:nvPr>
        </p:nvSpPr>
        <p:spPr>
          <a:xfrm>
            <a:off x="1021168" y="3015043"/>
            <a:ext cx="2537290" cy="55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49" name="Google Shape;349;p60"/>
          <p:cNvSpPr txBox="1">
            <a:spLocks noGrp="1"/>
          </p:cNvSpPr>
          <p:nvPr>
            <p:ph type="body" idx="4"/>
          </p:nvPr>
        </p:nvSpPr>
        <p:spPr>
          <a:xfrm>
            <a:off x="4581091" y="1922490"/>
            <a:ext cx="2998270" cy="42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50" name="Google Shape;350;p60"/>
          <p:cNvSpPr txBox="1">
            <a:spLocks noGrp="1"/>
          </p:cNvSpPr>
          <p:nvPr>
            <p:ph type="body" idx="5"/>
          </p:nvPr>
        </p:nvSpPr>
        <p:spPr>
          <a:xfrm>
            <a:off x="4779763" y="2397760"/>
            <a:ext cx="2552270" cy="1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51" name="Google Shape;351;p60"/>
          <p:cNvSpPr txBox="1">
            <a:spLocks noGrp="1"/>
          </p:cNvSpPr>
          <p:nvPr>
            <p:ph type="body" idx="6"/>
          </p:nvPr>
        </p:nvSpPr>
        <p:spPr>
          <a:xfrm>
            <a:off x="4810848" y="1247203"/>
            <a:ext cx="2537290" cy="55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52" name="Google Shape;352;p60"/>
          <p:cNvSpPr txBox="1">
            <a:spLocks noGrp="1"/>
          </p:cNvSpPr>
          <p:nvPr>
            <p:ph type="body" idx="7"/>
          </p:nvPr>
        </p:nvSpPr>
        <p:spPr>
          <a:xfrm>
            <a:off x="8350451" y="3639530"/>
            <a:ext cx="2998270" cy="42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53" name="Google Shape;353;p60"/>
          <p:cNvSpPr txBox="1">
            <a:spLocks noGrp="1"/>
          </p:cNvSpPr>
          <p:nvPr>
            <p:ph type="body" idx="8"/>
          </p:nvPr>
        </p:nvSpPr>
        <p:spPr>
          <a:xfrm>
            <a:off x="8549123" y="4114800"/>
            <a:ext cx="2552270" cy="1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54" name="Google Shape;354;p60"/>
          <p:cNvSpPr txBox="1">
            <a:spLocks noGrp="1"/>
          </p:cNvSpPr>
          <p:nvPr>
            <p:ph type="body" idx="9"/>
          </p:nvPr>
        </p:nvSpPr>
        <p:spPr>
          <a:xfrm>
            <a:off x="8580208" y="2964243"/>
            <a:ext cx="2537290" cy="55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55" name="Google Shape;355;p60"/>
          <p:cNvSpPr>
            <a:spLocks noGrp="1"/>
          </p:cNvSpPr>
          <p:nvPr>
            <p:ph type="pic" idx="13"/>
          </p:nvPr>
        </p:nvSpPr>
        <p:spPr>
          <a:xfrm>
            <a:off x="1830345" y="829494"/>
            <a:ext cx="1033272" cy="1033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56" name="Google Shape;356;p60"/>
          <p:cNvSpPr>
            <a:spLocks noGrp="1"/>
          </p:cNvSpPr>
          <p:nvPr>
            <p:ph type="pic" idx="14"/>
          </p:nvPr>
        </p:nvSpPr>
        <p:spPr>
          <a:xfrm>
            <a:off x="5563627" y="5000865"/>
            <a:ext cx="1033272" cy="1033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57" name="Google Shape;357;p60"/>
          <p:cNvSpPr>
            <a:spLocks noGrp="1"/>
          </p:cNvSpPr>
          <p:nvPr>
            <p:ph type="pic" idx="15"/>
          </p:nvPr>
        </p:nvSpPr>
        <p:spPr>
          <a:xfrm>
            <a:off x="9325479" y="829494"/>
            <a:ext cx="1033272" cy="1033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">
  <p:cSld name="26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1"/>
          <p:cNvSpPr/>
          <p:nvPr/>
        </p:nvSpPr>
        <p:spPr>
          <a:xfrm>
            <a:off x="9790341" y="1552360"/>
            <a:ext cx="2217110" cy="221711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360" name="Google Shape;360;p61"/>
          <p:cNvSpPr/>
          <p:nvPr/>
        </p:nvSpPr>
        <p:spPr>
          <a:xfrm>
            <a:off x="0" y="0"/>
            <a:ext cx="12190308" cy="685800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196" y="10175"/>
                </a:moveTo>
                <a:cubicBezTo>
                  <a:pt x="19459" y="8927"/>
                  <a:pt x="20604" y="7352"/>
                  <a:pt x="21600" y="5519"/>
                </a:cubicBezTo>
                <a:lnTo>
                  <a:pt x="21600" y="0"/>
                </a:lnTo>
                <a:lnTo>
                  <a:pt x="0" y="0"/>
                </a:lnTo>
                <a:lnTo>
                  <a:pt x="0" y="4223"/>
                </a:lnTo>
                <a:cubicBezTo>
                  <a:pt x="979" y="6284"/>
                  <a:pt x="2135" y="8072"/>
                  <a:pt x="3427" y="9509"/>
                </a:cubicBezTo>
                <a:cubicBezTo>
                  <a:pt x="4008" y="10154"/>
                  <a:pt x="4246" y="11443"/>
                  <a:pt x="3993" y="12574"/>
                </a:cubicBezTo>
                <a:lnTo>
                  <a:pt x="3993" y="12574"/>
                </a:lnTo>
                <a:cubicBezTo>
                  <a:pt x="3826" y="13318"/>
                  <a:pt x="3471" y="13882"/>
                  <a:pt x="3036" y="14080"/>
                </a:cubicBezTo>
                <a:cubicBezTo>
                  <a:pt x="1723" y="14677"/>
                  <a:pt x="805" y="17032"/>
                  <a:pt x="1124" y="19650"/>
                </a:cubicBezTo>
                <a:cubicBezTo>
                  <a:pt x="1207" y="20328"/>
                  <a:pt x="1419" y="21012"/>
                  <a:pt x="1706" y="21594"/>
                </a:cubicBezTo>
                <a:lnTo>
                  <a:pt x="5710" y="21594"/>
                </a:lnTo>
                <a:cubicBezTo>
                  <a:pt x="6090" y="20784"/>
                  <a:pt x="6318" y="19743"/>
                  <a:pt x="6318" y="18606"/>
                </a:cubicBezTo>
                <a:cubicBezTo>
                  <a:pt x="6318" y="17704"/>
                  <a:pt x="6175" y="16861"/>
                  <a:pt x="5925" y="16147"/>
                </a:cubicBezTo>
                <a:cubicBezTo>
                  <a:pt x="5695" y="15487"/>
                  <a:pt x="5658" y="14671"/>
                  <a:pt x="5827" y="13957"/>
                </a:cubicBezTo>
                <a:cubicBezTo>
                  <a:pt x="6087" y="12862"/>
                  <a:pt x="6758" y="12268"/>
                  <a:pt x="7405" y="12571"/>
                </a:cubicBezTo>
                <a:cubicBezTo>
                  <a:pt x="7876" y="12793"/>
                  <a:pt x="8357" y="12973"/>
                  <a:pt x="8846" y="13111"/>
                </a:cubicBezTo>
                <a:cubicBezTo>
                  <a:pt x="9361" y="13255"/>
                  <a:pt x="9742" y="14044"/>
                  <a:pt x="9749" y="14971"/>
                </a:cubicBezTo>
                <a:cubicBezTo>
                  <a:pt x="9749" y="14986"/>
                  <a:pt x="9749" y="14998"/>
                  <a:pt x="9749" y="15013"/>
                </a:cubicBezTo>
                <a:cubicBezTo>
                  <a:pt x="9754" y="15649"/>
                  <a:pt x="9577" y="16243"/>
                  <a:pt x="9285" y="16609"/>
                </a:cubicBezTo>
                <a:cubicBezTo>
                  <a:pt x="8610" y="17458"/>
                  <a:pt x="8169" y="18858"/>
                  <a:pt x="8173" y="20442"/>
                </a:cubicBezTo>
                <a:cubicBezTo>
                  <a:pt x="8173" y="20841"/>
                  <a:pt x="8203" y="21228"/>
                  <a:pt x="8255" y="21597"/>
                </a:cubicBezTo>
                <a:lnTo>
                  <a:pt x="13346" y="21597"/>
                </a:lnTo>
                <a:cubicBezTo>
                  <a:pt x="13400" y="21222"/>
                  <a:pt x="13429" y="20829"/>
                  <a:pt x="13429" y="20427"/>
                </a:cubicBezTo>
                <a:cubicBezTo>
                  <a:pt x="13429" y="18762"/>
                  <a:pt x="12940" y="17302"/>
                  <a:pt x="12202" y="16474"/>
                </a:cubicBezTo>
                <a:cubicBezTo>
                  <a:pt x="11920" y="16159"/>
                  <a:pt x="11742" y="15613"/>
                  <a:pt x="11738" y="15022"/>
                </a:cubicBezTo>
                <a:cubicBezTo>
                  <a:pt x="11735" y="14134"/>
                  <a:pt x="12111" y="13387"/>
                  <a:pt x="12606" y="13300"/>
                </a:cubicBezTo>
                <a:cubicBezTo>
                  <a:pt x="13228" y="13189"/>
                  <a:pt x="13838" y="13006"/>
                  <a:pt x="14435" y="12760"/>
                </a:cubicBezTo>
                <a:cubicBezTo>
                  <a:pt x="15004" y="12526"/>
                  <a:pt x="15586" y="13054"/>
                  <a:pt x="15812" y="14011"/>
                </a:cubicBezTo>
                <a:lnTo>
                  <a:pt x="15832" y="14095"/>
                </a:lnTo>
                <a:cubicBezTo>
                  <a:pt x="15987" y="14749"/>
                  <a:pt x="15945" y="15493"/>
                  <a:pt x="15729" y="16093"/>
                </a:cubicBezTo>
                <a:cubicBezTo>
                  <a:pt x="15483" y="16777"/>
                  <a:pt x="15333" y="17584"/>
                  <a:pt x="15316" y="18447"/>
                </a:cubicBezTo>
                <a:cubicBezTo>
                  <a:pt x="15292" y="19641"/>
                  <a:pt x="15527" y="20748"/>
                  <a:pt x="15927" y="21600"/>
                </a:cubicBezTo>
                <a:lnTo>
                  <a:pt x="19963" y="21600"/>
                </a:lnTo>
                <a:cubicBezTo>
                  <a:pt x="20343" y="20790"/>
                  <a:pt x="20571" y="19749"/>
                  <a:pt x="20571" y="18612"/>
                </a:cubicBezTo>
                <a:cubicBezTo>
                  <a:pt x="20571" y="16387"/>
                  <a:pt x="19695" y="14524"/>
                  <a:pt x="18524" y="14056"/>
                </a:cubicBezTo>
                <a:cubicBezTo>
                  <a:pt x="18146" y="13903"/>
                  <a:pt x="17830" y="13438"/>
                  <a:pt x="17687" y="12799"/>
                </a:cubicBezTo>
                <a:lnTo>
                  <a:pt x="17678" y="12760"/>
                </a:lnTo>
                <a:cubicBezTo>
                  <a:pt x="17459" y="11782"/>
                  <a:pt x="17683" y="10682"/>
                  <a:pt x="18196" y="1017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361" name="Google Shape;361;p61"/>
          <p:cNvSpPr/>
          <p:nvPr/>
        </p:nvSpPr>
        <p:spPr>
          <a:xfrm>
            <a:off x="599992" y="2999959"/>
            <a:ext cx="956179" cy="9561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362" name="Google Shape;362;p61"/>
          <p:cNvSpPr/>
          <p:nvPr/>
        </p:nvSpPr>
        <p:spPr>
          <a:xfrm>
            <a:off x="1" y="0"/>
            <a:ext cx="12192211" cy="397613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4811"/>
                </a:moveTo>
                <a:cubicBezTo>
                  <a:pt x="370" y="6281"/>
                  <a:pt x="769" y="7678"/>
                  <a:pt x="1198" y="8987"/>
                </a:cubicBezTo>
                <a:cubicBezTo>
                  <a:pt x="1834" y="10937"/>
                  <a:pt x="2533" y="12706"/>
                  <a:pt x="3277" y="14248"/>
                </a:cubicBezTo>
                <a:cubicBezTo>
                  <a:pt x="4027" y="15806"/>
                  <a:pt x="4831" y="17140"/>
                  <a:pt x="5662" y="18216"/>
                </a:cubicBezTo>
                <a:cubicBezTo>
                  <a:pt x="6509" y="19313"/>
                  <a:pt x="7397" y="20162"/>
                  <a:pt x="8298" y="20726"/>
                </a:cubicBezTo>
                <a:cubicBezTo>
                  <a:pt x="9222" y="21305"/>
                  <a:pt x="10176" y="21600"/>
                  <a:pt x="11129" y="21600"/>
                </a:cubicBezTo>
                <a:cubicBezTo>
                  <a:pt x="12082" y="21600"/>
                  <a:pt x="13034" y="21305"/>
                  <a:pt x="13960" y="20726"/>
                </a:cubicBezTo>
                <a:cubicBezTo>
                  <a:pt x="14861" y="20162"/>
                  <a:pt x="15749" y="19318"/>
                  <a:pt x="16596" y="18216"/>
                </a:cubicBezTo>
                <a:cubicBezTo>
                  <a:pt x="17427" y="17135"/>
                  <a:pt x="18231" y="15800"/>
                  <a:pt x="18981" y="14248"/>
                </a:cubicBezTo>
                <a:cubicBezTo>
                  <a:pt x="19725" y="12706"/>
                  <a:pt x="20424" y="10937"/>
                  <a:pt x="21060" y="8987"/>
                </a:cubicBezTo>
                <a:cubicBezTo>
                  <a:pt x="21246" y="8418"/>
                  <a:pt x="21425" y="7833"/>
                  <a:pt x="21600" y="7238"/>
                </a:cubicBezTo>
                <a:lnTo>
                  <a:pt x="21600" y="0"/>
                </a:lnTo>
                <a:lnTo>
                  <a:pt x="3" y="0"/>
                </a:lnTo>
                <a:lnTo>
                  <a:pt x="3" y="481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363" name="Google Shape;363;p61"/>
          <p:cNvSpPr txBox="1">
            <a:spLocks noGrp="1"/>
          </p:cNvSpPr>
          <p:nvPr>
            <p:ph type="title"/>
          </p:nvPr>
        </p:nvSpPr>
        <p:spPr>
          <a:xfrm>
            <a:off x="838200" y="365130"/>
            <a:ext cx="10515600" cy="837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64" name="Google Shape;364;p61"/>
          <p:cNvSpPr txBox="1">
            <a:spLocks noGrp="1"/>
          </p:cNvSpPr>
          <p:nvPr>
            <p:ph type="body" idx="1"/>
          </p:nvPr>
        </p:nvSpPr>
        <p:spPr>
          <a:xfrm>
            <a:off x="3139437" y="1381760"/>
            <a:ext cx="5913124" cy="188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65" name="Google Shape;365;p61"/>
          <p:cNvSpPr>
            <a:spLocks noGrp="1"/>
          </p:cNvSpPr>
          <p:nvPr>
            <p:ph type="pic" idx="2"/>
          </p:nvPr>
        </p:nvSpPr>
        <p:spPr>
          <a:xfrm>
            <a:off x="885703" y="4712316"/>
            <a:ext cx="2394252" cy="2145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66" name="Google Shape;366;p61"/>
          <p:cNvSpPr>
            <a:spLocks noGrp="1"/>
          </p:cNvSpPr>
          <p:nvPr>
            <p:ph type="pic" idx="3"/>
          </p:nvPr>
        </p:nvSpPr>
        <p:spPr>
          <a:xfrm>
            <a:off x="4904694" y="5289451"/>
            <a:ext cx="2396164" cy="1568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67" name="Google Shape;367;p61"/>
          <p:cNvSpPr>
            <a:spLocks noGrp="1"/>
          </p:cNvSpPr>
          <p:nvPr>
            <p:ph type="pic" idx="4"/>
          </p:nvPr>
        </p:nvSpPr>
        <p:spPr>
          <a:xfrm>
            <a:off x="8933210" y="4712316"/>
            <a:ext cx="2394252" cy="2145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7">
  <p:cSld name="27">
    <p:bg>
      <p:bgPr>
        <a:solidFill>
          <a:schemeClr val="lt1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" name="Google Shape;369;p62"/>
          <p:cNvGrpSpPr/>
          <p:nvPr/>
        </p:nvGrpSpPr>
        <p:grpSpPr>
          <a:xfrm>
            <a:off x="0" y="953"/>
            <a:ext cx="11984595" cy="6857046"/>
            <a:chOff x="-19377661" y="20805141"/>
            <a:chExt cx="15981680" cy="9144000"/>
          </a:xfrm>
        </p:grpSpPr>
        <p:sp>
          <p:nvSpPr>
            <p:cNvPr id="370" name="Google Shape;370;p62"/>
            <p:cNvSpPr/>
            <p:nvPr/>
          </p:nvSpPr>
          <p:spPr>
            <a:xfrm>
              <a:off x="-6817360" y="21300441"/>
              <a:ext cx="2956562" cy="295656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371" name="Google Shape;371;p62"/>
            <p:cNvSpPr/>
            <p:nvPr/>
          </p:nvSpPr>
          <p:spPr>
            <a:xfrm>
              <a:off x="-4671060" y="24678641"/>
              <a:ext cx="1275079" cy="127508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372" name="Google Shape;372;p62"/>
            <p:cNvSpPr/>
            <p:nvPr/>
          </p:nvSpPr>
          <p:spPr>
            <a:xfrm>
              <a:off x="-19377661" y="20805141"/>
              <a:ext cx="14411962" cy="91440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19641" y="21600"/>
                  </a:lnTo>
                  <a:cubicBezTo>
                    <a:pt x="20001" y="20691"/>
                    <a:pt x="20317" y="19737"/>
                    <a:pt x="20584" y="18741"/>
                  </a:cubicBezTo>
                  <a:cubicBezTo>
                    <a:pt x="21257" y="16227"/>
                    <a:pt x="21600" y="13554"/>
                    <a:pt x="21600" y="10800"/>
                  </a:cubicBezTo>
                  <a:cubicBezTo>
                    <a:pt x="21600" y="8046"/>
                    <a:pt x="21257" y="5373"/>
                    <a:pt x="20584" y="2859"/>
                  </a:cubicBezTo>
                  <a:cubicBezTo>
                    <a:pt x="20317" y="1863"/>
                    <a:pt x="20001" y="909"/>
                    <a:pt x="19641" y="0"/>
                  </a:cubicBez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373" name="Google Shape;373;p62"/>
            <p:cNvSpPr/>
            <p:nvPr/>
          </p:nvSpPr>
          <p:spPr>
            <a:xfrm>
              <a:off x="-19377659" y="20805141"/>
              <a:ext cx="14032229" cy="91440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19475" y="21600"/>
                  </a:lnTo>
                  <a:cubicBezTo>
                    <a:pt x="19913" y="20589"/>
                    <a:pt x="20290" y="19518"/>
                    <a:pt x="20601" y="18390"/>
                  </a:cubicBezTo>
                  <a:cubicBezTo>
                    <a:pt x="21264" y="15987"/>
                    <a:pt x="21600" y="13434"/>
                    <a:pt x="21600" y="10800"/>
                  </a:cubicBezTo>
                  <a:cubicBezTo>
                    <a:pt x="21600" y="8166"/>
                    <a:pt x="21264" y="5613"/>
                    <a:pt x="20601" y="3210"/>
                  </a:cubicBezTo>
                  <a:cubicBezTo>
                    <a:pt x="20290" y="2082"/>
                    <a:pt x="19913" y="1011"/>
                    <a:pt x="19475" y="0"/>
                  </a:cubicBez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</p:grpSp>
      <p:grpSp>
        <p:nvGrpSpPr>
          <p:cNvPr id="374" name="Google Shape;374;p62"/>
          <p:cNvGrpSpPr/>
          <p:nvPr/>
        </p:nvGrpSpPr>
        <p:grpSpPr>
          <a:xfrm>
            <a:off x="8253302" y="591099"/>
            <a:ext cx="2696547" cy="5675457"/>
            <a:chOff x="8253302" y="591099"/>
            <a:chExt cx="2696547" cy="5675457"/>
          </a:xfrm>
        </p:grpSpPr>
        <p:sp>
          <p:nvSpPr>
            <p:cNvPr id="375" name="Google Shape;375;p62"/>
            <p:cNvSpPr/>
            <p:nvPr/>
          </p:nvSpPr>
          <p:spPr>
            <a:xfrm>
              <a:off x="8253302" y="591099"/>
              <a:ext cx="2696547" cy="567545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0002"/>
                  </a:moveTo>
                  <a:cubicBezTo>
                    <a:pt x="21600" y="20880"/>
                    <a:pt x="20087" y="21600"/>
                    <a:pt x="18237" y="21600"/>
                  </a:cubicBezTo>
                  <a:lnTo>
                    <a:pt x="3363" y="21600"/>
                  </a:lnTo>
                  <a:cubicBezTo>
                    <a:pt x="1513" y="21600"/>
                    <a:pt x="0" y="20880"/>
                    <a:pt x="0" y="20002"/>
                  </a:cubicBezTo>
                  <a:lnTo>
                    <a:pt x="0" y="1598"/>
                  </a:lnTo>
                  <a:cubicBezTo>
                    <a:pt x="0" y="719"/>
                    <a:pt x="1513" y="0"/>
                    <a:pt x="3363" y="0"/>
                  </a:cubicBezTo>
                  <a:lnTo>
                    <a:pt x="18237" y="0"/>
                  </a:lnTo>
                  <a:cubicBezTo>
                    <a:pt x="20087" y="0"/>
                    <a:pt x="21600" y="719"/>
                    <a:pt x="21600" y="1598"/>
                  </a:cubicBezTo>
                  <a:lnTo>
                    <a:pt x="21600" y="200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endParaRPr sz="30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376" name="Google Shape;376;p62"/>
            <p:cNvSpPr/>
            <p:nvPr/>
          </p:nvSpPr>
          <p:spPr>
            <a:xfrm>
              <a:off x="9412344" y="5654511"/>
              <a:ext cx="378462" cy="37883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10789"/>
                  </a:moveTo>
                  <a:cubicBezTo>
                    <a:pt x="21600" y="16753"/>
                    <a:pt x="16770" y="21600"/>
                    <a:pt x="10800" y="21600"/>
                  </a:cubicBezTo>
                  <a:cubicBezTo>
                    <a:pt x="4830" y="21600"/>
                    <a:pt x="0" y="16753"/>
                    <a:pt x="0" y="10789"/>
                  </a:cubicBezTo>
                  <a:cubicBezTo>
                    <a:pt x="0" y="4847"/>
                    <a:pt x="4830" y="0"/>
                    <a:pt x="10800" y="0"/>
                  </a:cubicBezTo>
                  <a:cubicBezTo>
                    <a:pt x="16770" y="0"/>
                    <a:pt x="21600" y="4847"/>
                    <a:pt x="21600" y="10789"/>
                  </a:cubicBezTo>
                  <a:close/>
                </a:path>
              </a:pathLst>
            </a:custGeom>
            <a:solidFill>
              <a:srgbClr val="0E3748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endParaRPr sz="30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377" name="Google Shape;377;p62"/>
            <p:cNvSpPr/>
            <p:nvPr/>
          </p:nvSpPr>
          <p:spPr>
            <a:xfrm>
              <a:off x="9368178" y="1034607"/>
              <a:ext cx="466795" cy="11309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29"/>
                    <a:pt x="20420" y="21600"/>
                    <a:pt x="18966" y="21600"/>
                  </a:cubicBezTo>
                  <a:lnTo>
                    <a:pt x="2634" y="21600"/>
                  </a:lnTo>
                  <a:cubicBezTo>
                    <a:pt x="1197" y="21600"/>
                    <a:pt x="0" y="16729"/>
                    <a:pt x="0" y="10800"/>
                  </a:cubicBezTo>
                  <a:lnTo>
                    <a:pt x="0" y="10800"/>
                  </a:lnTo>
                  <a:cubicBezTo>
                    <a:pt x="0" y="4871"/>
                    <a:pt x="1180" y="0"/>
                    <a:pt x="2634" y="0"/>
                  </a:cubicBezTo>
                  <a:lnTo>
                    <a:pt x="18966" y="0"/>
                  </a:lnTo>
                  <a:cubicBezTo>
                    <a:pt x="20420" y="71"/>
                    <a:pt x="21600" y="4871"/>
                    <a:pt x="21600" y="10800"/>
                  </a:cubicBezTo>
                  <a:lnTo>
                    <a:pt x="21600" y="10800"/>
                  </a:lnTo>
                  <a:close/>
                </a:path>
              </a:pathLst>
            </a:custGeom>
            <a:solidFill>
              <a:srgbClr val="0E3748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endParaRPr sz="30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</p:grpSp>
      <p:sp>
        <p:nvSpPr>
          <p:cNvPr id="378" name="Google Shape;378;p62"/>
          <p:cNvSpPr txBox="1">
            <a:spLocks noGrp="1"/>
          </p:cNvSpPr>
          <p:nvPr>
            <p:ph type="body" idx="1"/>
          </p:nvPr>
        </p:nvSpPr>
        <p:spPr>
          <a:xfrm>
            <a:off x="473530" y="510130"/>
            <a:ext cx="7516106" cy="5709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79" name="Google Shape;379;p62"/>
          <p:cNvSpPr>
            <a:spLocks noGrp="1"/>
          </p:cNvSpPr>
          <p:nvPr>
            <p:ph type="pic" idx="2"/>
          </p:nvPr>
        </p:nvSpPr>
        <p:spPr>
          <a:xfrm>
            <a:off x="8451220" y="1366842"/>
            <a:ext cx="2300711" cy="4151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80" name="Google Shape;380;p62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11023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 dirty="0"/>
          </a:p>
        </p:txBody>
      </p:sp>
      <p:sp>
        <p:nvSpPr>
          <p:cNvPr id="381" name="Google Shape;381;p62"/>
          <p:cNvSpPr txBox="1">
            <a:spLocks noGrp="1"/>
          </p:cNvSpPr>
          <p:nvPr>
            <p:ph type="ftr" idx="11"/>
          </p:nvPr>
        </p:nvSpPr>
        <p:spPr>
          <a:xfrm>
            <a:off x="2763520" y="6356356"/>
            <a:ext cx="66446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 dirty="0"/>
          </a:p>
        </p:txBody>
      </p:sp>
      <p:sp>
        <p:nvSpPr>
          <p:cNvPr id="382" name="Google Shape;382;p62"/>
          <p:cNvSpPr txBox="1">
            <a:spLocks noGrp="1"/>
          </p:cNvSpPr>
          <p:nvPr>
            <p:ph type="sldNum" idx="12"/>
          </p:nvPr>
        </p:nvSpPr>
        <p:spPr>
          <a:xfrm>
            <a:off x="10251440" y="6356356"/>
            <a:ext cx="11023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8">
  <p:cSld name="28">
    <p:bg>
      <p:bgPr>
        <a:solidFill>
          <a:schemeClr val="lt1"/>
        </a:solid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Google Shape;384;p63"/>
          <p:cNvGrpSpPr/>
          <p:nvPr/>
        </p:nvGrpSpPr>
        <p:grpSpPr>
          <a:xfrm>
            <a:off x="0" y="953"/>
            <a:ext cx="11984595" cy="6857046"/>
            <a:chOff x="-19377661" y="20805141"/>
            <a:chExt cx="15981680" cy="9144000"/>
          </a:xfrm>
        </p:grpSpPr>
        <p:sp>
          <p:nvSpPr>
            <p:cNvPr id="385" name="Google Shape;385;p63"/>
            <p:cNvSpPr/>
            <p:nvPr/>
          </p:nvSpPr>
          <p:spPr>
            <a:xfrm>
              <a:off x="-6817360" y="21300441"/>
              <a:ext cx="2956562" cy="295656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386" name="Google Shape;386;p63"/>
            <p:cNvSpPr/>
            <p:nvPr/>
          </p:nvSpPr>
          <p:spPr>
            <a:xfrm>
              <a:off x="-4671060" y="24678641"/>
              <a:ext cx="1275079" cy="127508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387" name="Google Shape;387;p63"/>
            <p:cNvSpPr/>
            <p:nvPr/>
          </p:nvSpPr>
          <p:spPr>
            <a:xfrm>
              <a:off x="-19377661" y="20805141"/>
              <a:ext cx="14411962" cy="91440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19641" y="21600"/>
                  </a:lnTo>
                  <a:cubicBezTo>
                    <a:pt x="20001" y="20691"/>
                    <a:pt x="20317" y="19737"/>
                    <a:pt x="20584" y="18741"/>
                  </a:cubicBezTo>
                  <a:cubicBezTo>
                    <a:pt x="21257" y="16227"/>
                    <a:pt x="21600" y="13554"/>
                    <a:pt x="21600" y="10800"/>
                  </a:cubicBezTo>
                  <a:cubicBezTo>
                    <a:pt x="21600" y="8046"/>
                    <a:pt x="21257" y="5373"/>
                    <a:pt x="20584" y="2859"/>
                  </a:cubicBezTo>
                  <a:cubicBezTo>
                    <a:pt x="20317" y="1863"/>
                    <a:pt x="20001" y="909"/>
                    <a:pt x="19641" y="0"/>
                  </a:cubicBez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388" name="Google Shape;388;p63"/>
            <p:cNvSpPr/>
            <p:nvPr/>
          </p:nvSpPr>
          <p:spPr>
            <a:xfrm>
              <a:off x="-19377659" y="20805141"/>
              <a:ext cx="14032229" cy="91440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19475" y="21600"/>
                  </a:lnTo>
                  <a:cubicBezTo>
                    <a:pt x="19913" y="20589"/>
                    <a:pt x="20290" y="19518"/>
                    <a:pt x="20601" y="18390"/>
                  </a:cubicBezTo>
                  <a:cubicBezTo>
                    <a:pt x="21264" y="15987"/>
                    <a:pt x="21600" y="13434"/>
                    <a:pt x="21600" y="10800"/>
                  </a:cubicBezTo>
                  <a:cubicBezTo>
                    <a:pt x="21600" y="8166"/>
                    <a:pt x="21264" y="5613"/>
                    <a:pt x="20601" y="3210"/>
                  </a:cubicBezTo>
                  <a:cubicBezTo>
                    <a:pt x="20290" y="2082"/>
                    <a:pt x="19913" y="1011"/>
                    <a:pt x="19475" y="0"/>
                  </a:cubicBez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</p:grpSp>
      <p:grpSp>
        <p:nvGrpSpPr>
          <p:cNvPr id="389" name="Google Shape;389;p63"/>
          <p:cNvGrpSpPr/>
          <p:nvPr/>
        </p:nvGrpSpPr>
        <p:grpSpPr>
          <a:xfrm>
            <a:off x="7156636" y="581034"/>
            <a:ext cx="4382349" cy="5695576"/>
            <a:chOff x="7156636" y="581034"/>
            <a:chExt cx="4382349" cy="5695576"/>
          </a:xfrm>
        </p:grpSpPr>
        <p:sp>
          <p:nvSpPr>
            <p:cNvPr id="390" name="Google Shape;390;p63"/>
            <p:cNvSpPr/>
            <p:nvPr/>
          </p:nvSpPr>
          <p:spPr>
            <a:xfrm>
              <a:off x="7156636" y="581034"/>
              <a:ext cx="4382349" cy="56955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0641"/>
                  </a:moveTo>
                  <a:cubicBezTo>
                    <a:pt x="21600" y="21168"/>
                    <a:pt x="21040" y="21600"/>
                    <a:pt x="20354" y="21600"/>
                  </a:cubicBezTo>
                  <a:lnTo>
                    <a:pt x="1245" y="21600"/>
                  </a:lnTo>
                  <a:cubicBezTo>
                    <a:pt x="561" y="21600"/>
                    <a:pt x="0" y="21169"/>
                    <a:pt x="0" y="20641"/>
                  </a:cubicBezTo>
                  <a:lnTo>
                    <a:pt x="0" y="959"/>
                  </a:lnTo>
                  <a:cubicBezTo>
                    <a:pt x="0" y="432"/>
                    <a:pt x="561" y="0"/>
                    <a:pt x="1245" y="0"/>
                  </a:cubicBezTo>
                  <a:lnTo>
                    <a:pt x="20353" y="0"/>
                  </a:lnTo>
                  <a:cubicBezTo>
                    <a:pt x="21039" y="0"/>
                    <a:pt x="21599" y="432"/>
                    <a:pt x="21599" y="959"/>
                  </a:cubicBezTo>
                  <a:lnTo>
                    <a:pt x="21599" y="206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endParaRPr sz="30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391" name="Google Shape;391;p63"/>
            <p:cNvSpPr/>
            <p:nvPr/>
          </p:nvSpPr>
          <p:spPr>
            <a:xfrm>
              <a:off x="9291617" y="789151"/>
              <a:ext cx="112387" cy="11238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0"/>
                    <a:pt x="16720" y="21600"/>
                    <a:pt x="10800" y="21600"/>
                  </a:cubicBezTo>
                  <a:cubicBezTo>
                    <a:pt x="4840" y="21600"/>
                    <a:pt x="0" y="16760"/>
                    <a:pt x="0" y="10800"/>
                  </a:cubicBezTo>
                  <a:cubicBezTo>
                    <a:pt x="0" y="4840"/>
                    <a:pt x="4840" y="0"/>
                    <a:pt x="10800" y="0"/>
                  </a:cubicBezTo>
                  <a:cubicBezTo>
                    <a:pt x="16720" y="40"/>
                    <a:pt x="21600" y="4840"/>
                    <a:pt x="21600" y="10800"/>
                  </a:cubicBezTo>
                  <a:close/>
                </a:path>
              </a:pathLst>
            </a:custGeom>
            <a:solidFill>
              <a:srgbClr val="0E3748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endParaRPr sz="30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392" name="Google Shape;392;p63"/>
            <p:cNvSpPr/>
            <p:nvPr/>
          </p:nvSpPr>
          <p:spPr>
            <a:xfrm>
              <a:off x="9249474" y="5908863"/>
              <a:ext cx="196672" cy="19688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59"/>
                    <a:pt x="16777" y="21600"/>
                    <a:pt x="10811" y="21600"/>
                  </a:cubicBezTo>
                  <a:cubicBezTo>
                    <a:pt x="4846" y="21600"/>
                    <a:pt x="0" y="16759"/>
                    <a:pt x="0" y="10800"/>
                  </a:cubicBezTo>
                  <a:cubicBezTo>
                    <a:pt x="0" y="4841"/>
                    <a:pt x="4823" y="0"/>
                    <a:pt x="10811" y="0"/>
                  </a:cubicBezTo>
                  <a:cubicBezTo>
                    <a:pt x="16754" y="0"/>
                    <a:pt x="21600" y="4841"/>
                    <a:pt x="21600" y="10800"/>
                  </a:cubicBezTo>
                  <a:close/>
                </a:path>
              </a:pathLst>
            </a:custGeom>
            <a:solidFill>
              <a:srgbClr val="0E3748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endParaRPr sz="30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</p:grpSp>
      <p:sp>
        <p:nvSpPr>
          <p:cNvPr id="393" name="Google Shape;393;p63"/>
          <p:cNvSpPr txBox="1">
            <a:spLocks noGrp="1"/>
          </p:cNvSpPr>
          <p:nvPr>
            <p:ph type="body" idx="1"/>
          </p:nvPr>
        </p:nvSpPr>
        <p:spPr>
          <a:xfrm>
            <a:off x="473529" y="510130"/>
            <a:ext cx="6270411" cy="5709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94" name="Google Shape;394;p63"/>
          <p:cNvSpPr>
            <a:spLocks noGrp="1"/>
          </p:cNvSpPr>
          <p:nvPr>
            <p:ph type="pic" idx="2"/>
          </p:nvPr>
        </p:nvSpPr>
        <p:spPr>
          <a:xfrm>
            <a:off x="7578446" y="1060077"/>
            <a:ext cx="3538728" cy="4727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95" name="Google Shape;395;p63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11023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 dirty="0"/>
          </a:p>
        </p:txBody>
      </p:sp>
      <p:sp>
        <p:nvSpPr>
          <p:cNvPr id="396" name="Google Shape;396;p63"/>
          <p:cNvSpPr txBox="1">
            <a:spLocks noGrp="1"/>
          </p:cNvSpPr>
          <p:nvPr>
            <p:ph type="ftr" idx="11"/>
          </p:nvPr>
        </p:nvSpPr>
        <p:spPr>
          <a:xfrm>
            <a:off x="2763520" y="6356356"/>
            <a:ext cx="66446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 dirty="0"/>
          </a:p>
        </p:txBody>
      </p:sp>
      <p:sp>
        <p:nvSpPr>
          <p:cNvPr id="397" name="Google Shape;397;p63"/>
          <p:cNvSpPr txBox="1">
            <a:spLocks noGrp="1"/>
          </p:cNvSpPr>
          <p:nvPr>
            <p:ph type="sldNum" idx="12"/>
          </p:nvPr>
        </p:nvSpPr>
        <p:spPr>
          <a:xfrm>
            <a:off x="10251440" y="6356356"/>
            <a:ext cx="11023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">
  <p:cSld name="02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7"/>
          <p:cNvSpPr/>
          <p:nvPr/>
        </p:nvSpPr>
        <p:spPr>
          <a:xfrm>
            <a:off x="8822569" y="1020939"/>
            <a:ext cx="2217110" cy="22171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38" name="Google Shape;38;p37"/>
          <p:cNvSpPr/>
          <p:nvPr/>
        </p:nvSpPr>
        <p:spPr>
          <a:xfrm>
            <a:off x="784585" y="1905"/>
            <a:ext cx="10569215" cy="6856095"/>
          </a:xfrm>
          <a:custGeom>
            <a:avLst/>
            <a:gdLst/>
            <a:ahLst/>
            <a:cxnLst/>
            <a:rect l="l" t="t" r="r" b="b"/>
            <a:pathLst>
              <a:path w="21208" h="21600" extrusionOk="0">
                <a:moveTo>
                  <a:pt x="2320" y="1071"/>
                </a:moveTo>
                <a:cubicBezTo>
                  <a:pt x="2320" y="4330"/>
                  <a:pt x="3086" y="7306"/>
                  <a:pt x="4349" y="9580"/>
                </a:cubicBezTo>
                <a:cubicBezTo>
                  <a:pt x="4701" y="10213"/>
                  <a:pt x="4728" y="11141"/>
                  <a:pt x="4410" y="11816"/>
                </a:cubicBezTo>
                <a:lnTo>
                  <a:pt x="4219" y="12224"/>
                </a:lnTo>
                <a:cubicBezTo>
                  <a:pt x="4003" y="12689"/>
                  <a:pt x="3655" y="12956"/>
                  <a:pt x="3289" y="12956"/>
                </a:cubicBezTo>
                <a:cubicBezTo>
                  <a:pt x="3287" y="12956"/>
                  <a:pt x="3285" y="12956"/>
                  <a:pt x="3283" y="12956"/>
                </a:cubicBezTo>
                <a:cubicBezTo>
                  <a:pt x="1225" y="12956"/>
                  <a:pt x="-392" y="15932"/>
                  <a:pt x="84" y="19293"/>
                </a:cubicBezTo>
                <a:cubicBezTo>
                  <a:pt x="208" y="20169"/>
                  <a:pt x="476" y="20958"/>
                  <a:pt x="848" y="21600"/>
                </a:cubicBezTo>
                <a:lnTo>
                  <a:pt x="5698" y="21600"/>
                </a:lnTo>
                <a:cubicBezTo>
                  <a:pt x="6237" y="20682"/>
                  <a:pt x="6566" y="19458"/>
                  <a:pt x="6566" y="18111"/>
                </a:cubicBezTo>
                <a:cubicBezTo>
                  <a:pt x="6566" y="17438"/>
                  <a:pt x="6484" y="16793"/>
                  <a:pt x="6335" y="16205"/>
                </a:cubicBezTo>
                <a:cubicBezTo>
                  <a:pt x="6163" y="15530"/>
                  <a:pt x="6228" y="14765"/>
                  <a:pt x="6503" y="14180"/>
                </a:cubicBezTo>
                <a:lnTo>
                  <a:pt x="6514" y="14153"/>
                </a:lnTo>
                <a:cubicBezTo>
                  <a:pt x="6860" y="13412"/>
                  <a:pt x="7468" y="13112"/>
                  <a:pt x="8024" y="13394"/>
                </a:cubicBezTo>
                <a:cubicBezTo>
                  <a:pt x="8825" y="13802"/>
                  <a:pt x="9679" y="14021"/>
                  <a:pt x="10566" y="14021"/>
                </a:cubicBezTo>
                <a:cubicBezTo>
                  <a:pt x="11517" y="14021"/>
                  <a:pt x="12431" y="13769"/>
                  <a:pt x="13281" y="13304"/>
                </a:cubicBezTo>
                <a:cubicBezTo>
                  <a:pt x="13818" y="13010"/>
                  <a:pt x="14414" y="13304"/>
                  <a:pt x="14751" y="14024"/>
                </a:cubicBezTo>
                <a:lnTo>
                  <a:pt x="14764" y="14054"/>
                </a:lnTo>
                <a:cubicBezTo>
                  <a:pt x="15039" y="14642"/>
                  <a:pt x="15087" y="15410"/>
                  <a:pt x="14906" y="16079"/>
                </a:cubicBezTo>
                <a:cubicBezTo>
                  <a:pt x="14768" y="16583"/>
                  <a:pt x="14680" y="17129"/>
                  <a:pt x="14651" y="17702"/>
                </a:cubicBezTo>
                <a:cubicBezTo>
                  <a:pt x="14575" y="19227"/>
                  <a:pt x="14894" y="20598"/>
                  <a:pt x="15467" y="21600"/>
                </a:cubicBezTo>
                <a:lnTo>
                  <a:pt x="20340" y="21600"/>
                </a:lnTo>
                <a:cubicBezTo>
                  <a:pt x="20879" y="20682"/>
                  <a:pt x="21208" y="19458"/>
                  <a:pt x="21208" y="18111"/>
                </a:cubicBezTo>
                <a:cubicBezTo>
                  <a:pt x="21208" y="15263"/>
                  <a:pt x="19738" y="12956"/>
                  <a:pt x="17925" y="12956"/>
                </a:cubicBezTo>
                <a:lnTo>
                  <a:pt x="17921" y="12956"/>
                </a:lnTo>
                <a:cubicBezTo>
                  <a:pt x="17625" y="12956"/>
                  <a:pt x="17348" y="12734"/>
                  <a:pt x="17172" y="12362"/>
                </a:cubicBezTo>
                <a:lnTo>
                  <a:pt x="17172" y="12362"/>
                </a:lnTo>
                <a:cubicBezTo>
                  <a:pt x="16677" y="11300"/>
                  <a:pt x="16685" y="9856"/>
                  <a:pt x="17185" y="8803"/>
                </a:cubicBezTo>
                <a:cubicBezTo>
                  <a:pt x="18334" y="6382"/>
                  <a:pt x="18957" y="3306"/>
                  <a:pt x="18789" y="0"/>
                </a:cubicBezTo>
                <a:lnTo>
                  <a:pt x="2346" y="0"/>
                </a:lnTo>
                <a:cubicBezTo>
                  <a:pt x="2329" y="354"/>
                  <a:pt x="2320" y="711"/>
                  <a:pt x="2320" y="107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39" name="Google Shape;39;p37"/>
          <p:cNvSpPr/>
          <p:nvPr/>
        </p:nvSpPr>
        <p:spPr>
          <a:xfrm>
            <a:off x="4175609" y="4528508"/>
            <a:ext cx="956176" cy="95617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40" name="Google Shape;40;p37"/>
          <p:cNvSpPr/>
          <p:nvPr/>
        </p:nvSpPr>
        <p:spPr>
          <a:xfrm>
            <a:off x="2279803" y="0"/>
            <a:ext cx="7556083" cy="4118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788"/>
                </a:moveTo>
                <a:cubicBezTo>
                  <a:pt x="0" y="4465"/>
                  <a:pt x="286" y="7057"/>
                  <a:pt x="849" y="9499"/>
                </a:cubicBezTo>
                <a:cubicBezTo>
                  <a:pt x="1394" y="11856"/>
                  <a:pt x="2173" y="13979"/>
                  <a:pt x="3163" y="15797"/>
                </a:cubicBezTo>
                <a:cubicBezTo>
                  <a:pt x="4154" y="17615"/>
                  <a:pt x="5312" y="19043"/>
                  <a:pt x="6597" y="20042"/>
                </a:cubicBezTo>
                <a:cubicBezTo>
                  <a:pt x="7928" y="21076"/>
                  <a:pt x="9341" y="21600"/>
                  <a:pt x="10800" y="21600"/>
                </a:cubicBezTo>
                <a:cubicBezTo>
                  <a:pt x="12259" y="21600"/>
                  <a:pt x="13672" y="21076"/>
                  <a:pt x="15003" y="20042"/>
                </a:cubicBezTo>
                <a:cubicBezTo>
                  <a:pt x="16288" y="19043"/>
                  <a:pt x="17446" y="17615"/>
                  <a:pt x="18437" y="15797"/>
                </a:cubicBezTo>
                <a:cubicBezTo>
                  <a:pt x="19427" y="13979"/>
                  <a:pt x="20206" y="11856"/>
                  <a:pt x="20751" y="9499"/>
                </a:cubicBezTo>
                <a:cubicBezTo>
                  <a:pt x="21314" y="7057"/>
                  <a:pt x="21600" y="4465"/>
                  <a:pt x="21600" y="1788"/>
                </a:cubicBezTo>
                <a:cubicBezTo>
                  <a:pt x="21600" y="1189"/>
                  <a:pt x="21586" y="594"/>
                  <a:pt x="21556" y="0"/>
                </a:cubicBezTo>
                <a:lnTo>
                  <a:pt x="44" y="0"/>
                </a:lnTo>
                <a:cubicBezTo>
                  <a:pt x="14" y="594"/>
                  <a:pt x="0" y="1189"/>
                  <a:pt x="0" y="17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41" name="Google Shape;41;p37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 dirty="0"/>
          </a:p>
        </p:txBody>
      </p:sp>
      <p:sp>
        <p:nvSpPr>
          <p:cNvPr id="42" name="Google Shape;42;p37"/>
          <p:cNvSpPr txBox="1">
            <a:spLocks noGrp="1"/>
          </p:cNvSpPr>
          <p:nvPr>
            <p:ph type="title"/>
          </p:nvPr>
        </p:nvSpPr>
        <p:spPr>
          <a:xfrm>
            <a:off x="2985096" y="287456"/>
            <a:ext cx="6077624" cy="1916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37"/>
          <p:cNvSpPr txBox="1">
            <a:spLocks noGrp="1"/>
          </p:cNvSpPr>
          <p:nvPr>
            <p:ph type="body" idx="1"/>
          </p:nvPr>
        </p:nvSpPr>
        <p:spPr>
          <a:xfrm>
            <a:off x="3381332" y="2308220"/>
            <a:ext cx="5285146" cy="109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 b="0" i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44" name="Google Shape;44;p37"/>
          <p:cNvSpPr>
            <a:spLocks noGrp="1"/>
          </p:cNvSpPr>
          <p:nvPr>
            <p:ph type="pic" idx="2"/>
          </p:nvPr>
        </p:nvSpPr>
        <p:spPr>
          <a:xfrm>
            <a:off x="1117914" y="4447558"/>
            <a:ext cx="2605677" cy="2410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5" name="Google Shape;45;p37"/>
          <p:cNvSpPr>
            <a:spLocks noGrp="1"/>
          </p:cNvSpPr>
          <p:nvPr>
            <p:ph type="pic" idx="3"/>
          </p:nvPr>
        </p:nvSpPr>
        <p:spPr>
          <a:xfrm>
            <a:off x="8413050" y="4447558"/>
            <a:ext cx="2605682" cy="2410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">
  <p:cSld name="29">
    <p:bg>
      <p:bgPr>
        <a:solidFill>
          <a:schemeClr val="lt1"/>
        </a:solidFill>
        <a:effectLst/>
      </p:bgPr>
    </p:bg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64"/>
          <p:cNvGrpSpPr/>
          <p:nvPr/>
        </p:nvGrpSpPr>
        <p:grpSpPr>
          <a:xfrm>
            <a:off x="0" y="953"/>
            <a:ext cx="11984595" cy="6857046"/>
            <a:chOff x="-19377661" y="20805141"/>
            <a:chExt cx="15981680" cy="9144000"/>
          </a:xfrm>
        </p:grpSpPr>
        <p:sp>
          <p:nvSpPr>
            <p:cNvPr id="400" name="Google Shape;400;p64"/>
            <p:cNvSpPr/>
            <p:nvPr/>
          </p:nvSpPr>
          <p:spPr>
            <a:xfrm>
              <a:off x="-6817360" y="21300441"/>
              <a:ext cx="2956562" cy="295656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401" name="Google Shape;401;p64"/>
            <p:cNvSpPr/>
            <p:nvPr/>
          </p:nvSpPr>
          <p:spPr>
            <a:xfrm>
              <a:off x="-4671060" y="24678641"/>
              <a:ext cx="1275079" cy="127508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402" name="Google Shape;402;p64"/>
            <p:cNvSpPr/>
            <p:nvPr/>
          </p:nvSpPr>
          <p:spPr>
            <a:xfrm>
              <a:off x="-19377661" y="20805141"/>
              <a:ext cx="14411962" cy="91440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19641" y="21600"/>
                  </a:lnTo>
                  <a:cubicBezTo>
                    <a:pt x="20001" y="20691"/>
                    <a:pt x="20317" y="19737"/>
                    <a:pt x="20584" y="18741"/>
                  </a:cubicBezTo>
                  <a:cubicBezTo>
                    <a:pt x="21257" y="16227"/>
                    <a:pt x="21600" y="13554"/>
                    <a:pt x="21600" y="10800"/>
                  </a:cubicBezTo>
                  <a:cubicBezTo>
                    <a:pt x="21600" y="8046"/>
                    <a:pt x="21257" y="5373"/>
                    <a:pt x="20584" y="2859"/>
                  </a:cubicBezTo>
                  <a:cubicBezTo>
                    <a:pt x="20317" y="1863"/>
                    <a:pt x="20001" y="909"/>
                    <a:pt x="19641" y="0"/>
                  </a:cubicBez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403" name="Google Shape;403;p64"/>
            <p:cNvSpPr/>
            <p:nvPr/>
          </p:nvSpPr>
          <p:spPr>
            <a:xfrm>
              <a:off x="-19377659" y="20805141"/>
              <a:ext cx="14032229" cy="91440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19475" y="21600"/>
                  </a:lnTo>
                  <a:cubicBezTo>
                    <a:pt x="19913" y="20589"/>
                    <a:pt x="20290" y="19518"/>
                    <a:pt x="20601" y="18390"/>
                  </a:cubicBezTo>
                  <a:cubicBezTo>
                    <a:pt x="21264" y="15987"/>
                    <a:pt x="21600" y="13434"/>
                    <a:pt x="21600" y="10800"/>
                  </a:cubicBezTo>
                  <a:cubicBezTo>
                    <a:pt x="21600" y="8166"/>
                    <a:pt x="21264" y="5613"/>
                    <a:pt x="20601" y="3210"/>
                  </a:cubicBezTo>
                  <a:cubicBezTo>
                    <a:pt x="20290" y="2082"/>
                    <a:pt x="19913" y="1011"/>
                    <a:pt x="19475" y="0"/>
                  </a:cubicBez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</p:grpSp>
      <p:grpSp>
        <p:nvGrpSpPr>
          <p:cNvPr id="404" name="Google Shape;404;p64"/>
          <p:cNvGrpSpPr/>
          <p:nvPr/>
        </p:nvGrpSpPr>
        <p:grpSpPr>
          <a:xfrm>
            <a:off x="6727839" y="1308847"/>
            <a:ext cx="7874503" cy="4230700"/>
            <a:chOff x="6727839" y="1308847"/>
            <a:chExt cx="7874503" cy="4230700"/>
          </a:xfrm>
        </p:grpSpPr>
        <p:sp>
          <p:nvSpPr>
            <p:cNvPr id="405" name="Google Shape;405;p64"/>
            <p:cNvSpPr/>
            <p:nvPr/>
          </p:nvSpPr>
          <p:spPr>
            <a:xfrm>
              <a:off x="7726060" y="1308847"/>
              <a:ext cx="5893914" cy="3880880"/>
            </a:xfrm>
            <a:custGeom>
              <a:avLst/>
              <a:gdLst/>
              <a:ahLst/>
              <a:cxnLst/>
              <a:rect l="l" t="t" r="r" b="b"/>
              <a:pathLst>
                <a:path w="21599" h="21600" extrusionOk="0">
                  <a:moveTo>
                    <a:pt x="21082" y="0"/>
                  </a:moveTo>
                  <a:lnTo>
                    <a:pt x="519" y="0"/>
                  </a:lnTo>
                  <a:cubicBezTo>
                    <a:pt x="233" y="0"/>
                    <a:pt x="0" y="355"/>
                    <a:pt x="0" y="787"/>
                  </a:cubicBezTo>
                  <a:lnTo>
                    <a:pt x="0" y="21600"/>
                  </a:lnTo>
                  <a:lnTo>
                    <a:pt x="21599" y="21600"/>
                  </a:lnTo>
                  <a:lnTo>
                    <a:pt x="21599" y="787"/>
                  </a:lnTo>
                  <a:cubicBezTo>
                    <a:pt x="21600" y="355"/>
                    <a:pt x="21367" y="0"/>
                    <a:pt x="210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endParaRPr sz="30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grpSp>
          <p:nvGrpSpPr>
            <p:cNvPr id="406" name="Google Shape;406;p64"/>
            <p:cNvGrpSpPr/>
            <p:nvPr/>
          </p:nvGrpSpPr>
          <p:grpSpPr>
            <a:xfrm>
              <a:off x="6727839" y="5189727"/>
              <a:ext cx="7874503" cy="349820"/>
              <a:chOff x="6727839" y="5198975"/>
              <a:chExt cx="7874503" cy="349820"/>
            </a:xfrm>
          </p:grpSpPr>
          <p:sp>
            <p:nvSpPr>
              <p:cNvPr id="407" name="Google Shape;407;p64"/>
              <p:cNvSpPr/>
              <p:nvPr/>
            </p:nvSpPr>
            <p:spPr>
              <a:xfrm>
                <a:off x="6727839" y="5419170"/>
                <a:ext cx="7874355" cy="129625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0630" y="21600"/>
                    </a:moveTo>
                    <a:lnTo>
                      <a:pt x="970" y="21600"/>
                    </a:ln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000"/>
                  <a:buFont typeface="Arial"/>
                  <a:buNone/>
                </a:pPr>
                <a:endParaRPr sz="3000" b="0" i="0" u="none" strike="noStrike" cap="none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64"/>
              <p:cNvSpPr/>
              <p:nvPr/>
            </p:nvSpPr>
            <p:spPr>
              <a:xfrm>
                <a:off x="10030779" y="5198975"/>
                <a:ext cx="1276110" cy="129622"/>
              </a:xfrm>
              <a:prstGeom prst="rect">
                <a:avLst/>
              </a:prstGeom>
              <a:solidFill>
                <a:srgbClr val="C3CDCF"/>
              </a:solidFill>
              <a:ln>
                <a:noFill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000"/>
                  <a:buFont typeface="Arial"/>
                  <a:buNone/>
                </a:pPr>
                <a:endParaRPr sz="3000" b="0" i="0" u="none" strike="noStrike" cap="none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64"/>
              <p:cNvSpPr/>
              <p:nvPr/>
            </p:nvSpPr>
            <p:spPr>
              <a:xfrm>
                <a:off x="6727839" y="5198975"/>
                <a:ext cx="7874503" cy="21990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2266" y="0"/>
                    </a:moveTo>
                    <a:lnTo>
                      <a:pt x="12266" y="4629"/>
                    </a:lnTo>
                    <a:cubicBezTo>
                      <a:pt x="12266" y="7815"/>
                      <a:pt x="12193" y="10425"/>
                      <a:pt x="12104" y="10425"/>
                    </a:cubicBezTo>
                    <a:lnTo>
                      <a:pt x="9485" y="10425"/>
                    </a:lnTo>
                    <a:cubicBezTo>
                      <a:pt x="9396" y="10425"/>
                      <a:pt x="9323" y="7815"/>
                      <a:pt x="9323" y="4629"/>
                    </a:cubicBezTo>
                    <a:lnTo>
                      <a:pt x="9323" y="0"/>
                    </a:ln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lnTo>
                      <a:pt x="12266" y="0"/>
                    </a:lnTo>
                    <a:close/>
                  </a:path>
                </a:pathLst>
              </a:custGeom>
              <a:solidFill>
                <a:srgbClr val="A6B4B7"/>
              </a:solidFill>
              <a:ln>
                <a:noFill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000"/>
                  <a:buFont typeface="Arial"/>
                  <a:buNone/>
                </a:pPr>
                <a:endParaRPr sz="3000" b="0" i="0" u="none" strike="noStrike" cap="none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10" name="Google Shape;410;p64"/>
          <p:cNvSpPr txBox="1">
            <a:spLocks noGrp="1"/>
          </p:cNvSpPr>
          <p:nvPr>
            <p:ph type="body" idx="1"/>
          </p:nvPr>
        </p:nvSpPr>
        <p:spPr>
          <a:xfrm>
            <a:off x="473529" y="510130"/>
            <a:ext cx="6270411" cy="5709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11" name="Google Shape;411;p64"/>
          <p:cNvSpPr/>
          <p:nvPr/>
        </p:nvSpPr>
        <p:spPr>
          <a:xfrm>
            <a:off x="10632647" y="1440965"/>
            <a:ext cx="50206" cy="5005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0832"/>
                </a:moveTo>
                <a:cubicBezTo>
                  <a:pt x="21600" y="16786"/>
                  <a:pt x="16800" y="21600"/>
                  <a:pt x="10800" y="21600"/>
                </a:cubicBezTo>
                <a:cubicBezTo>
                  <a:pt x="4863" y="21600"/>
                  <a:pt x="0" y="16786"/>
                  <a:pt x="0" y="10832"/>
                </a:cubicBezTo>
                <a:cubicBezTo>
                  <a:pt x="0" y="4814"/>
                  <a:pt x="4863" y="0"/>
                  <a:pt x="10800" y="0"/>
                </a:cubicBezTo>
                <a:cubicBezTo>
                  <a:pt x="16863" y="0"/>
                  <a:pt x="21600" y="4877"/>
                  <a:pt x="21600" y="10832"/>
                </a:cubicBezTo>
                <a:close/>
              </a:path>
            </a:pathLst>
          </a:custGeom>
          <a:solidFill>
            <a:srgbClr val="0E3748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412" name="Google Shape;412;p64"/>
          <p:cNvSpPr>
            <a:spLocks noGrp="1"/>
          </p:cNvSpPr>
          <p:nvPr>
            <p:ph type="pic" idx="2"/>
          </p:nvPr>
        </p:nvSpPr>
        <p:spPr>
          <a:xfrm>
            <a:off x="7990261" y="1558666"/>
            <a:ext cx="5376672" cy="3456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13" name="Google Shape;413;p64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11023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 dirty="0"/>
          </a:p>
        </p:txBody>
      </p:sp>
      <p:sp>
        <p:nvSpPr>
          <p:cNvPr id="414" name="Google Shape;414;p64"/>
          <p:cNvSpPr txBox="1">
            <a:spLocks noGrp="1"/>
          </p:cNvSpPr>
          <p:nvPr>
            <p:ph type="ftr" idx="11"/>
          </p:nvPr>
        </p:nvSpPr>
        <p:spPr>
          <a:xfrm>
            <a:off x="2763520" y="6356356"/>
            <a:ext cx="66446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 dirty="0"/>
          </a:p>
        </p:txBody>
      </p:sp>
      <p:sp>
        <p:nvSpPr>
          <p:cNvPr id="415" name="Google Shape;415;p64"/>
          <p:cNvSpPr txBox="1">
            <a:spLocks noGrp="1"/>
          </p:cNvSpPr>
          <p:nvPr>
            <p:ph type="sldNum" idx="12"/>
          </p:nvPr>
        </p:nvSpPr>
        <p:spPr>
          <a:xfrm>
            <a:off x="10251440" y="6356356"/>
            <a:ext cx="11023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ransition" type="title">
  <p:cSld name="TITLE">
    <p:bg>
      <p:bgPr>
        <a:solidFill>
          <a:srgbClr val="222A35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7"/>
          <p:cNvSpPr txBox="1">
            <a:spLocks noGrp="1"/>
          </p:cNvSpPr>
          <p:nvPr>
            <p:ph type="ctrTitle"/>
          </p:nvPr>
        </p:nvSpPr>
        <p:spPr>
          <a:xfrm>
            <a:off x="1524000" y="1570972"/>
            <a:ext cx="914400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21" name="Google Shape;421;p6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2B4E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2B4E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22" name="Google Shape;422;p67"/>
          <p:cNvSpPr/>
          <p:nvPr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pic>
        <p:nvPicPr>
          <p:cNvPr id="423" name="Google Shape;423;p6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00456" y="6214078"/>
            <a:ext cx="1627773" cy="451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67"/>
          <p:cNvPicPr preferRelativeResize="0"/>
          <p:nvPr/>
        </p:nvPicPr>
        <p:blipFill rotWithShape="1">
          <a:blip r:embed="rId4">
            <a:alphaModFix/>
          </a:blip>
          <a:srcRect r="18500" b="19390"/>
          <a:stretch/>
        </p:blipFill>
        <p:spPr>
          <a:xfrm>
            <a:off x="11096512" y="4937768"/>
            <a:ext cx="1095488" cy="10835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5" name="Google Shape;425;p67"/>
          <p:cNvGrpSpPr/>
          <p:nvPr/>
        </p:nvGrpSpPr>
        <p:grpSpPr>
          <a:xfrm>
            <a:off x="8704796" y="6336797"/>
            <a:ext cx="1470981" cy="523180"/>
            <a:chOff x="8616280" y="6285754"/>
            <a:chExt cx="1470979" cy="523180"/>
          </a:xfrm>
        </p:grpSpPr>
        <p:sp>
          <p:nvSpPr>
            <p:cNvPr id="426" name="Google Shape;426;p67"/>
            <p:cNvSpPr txBox="1"/>
            <p:nvPr/>
          </p:nvSpPr>
          <p:spPr>
            <a:xfrm>
              <a:off x="8616280" y="6285754"/>
              <a:ext cx="1470979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Made with       by 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67"/>
            <p:cNvSpPr/>
            <p:nvPr/>
          </p:nvSpPr>
          <p:spPr>
            <a:xfrm>
              <a:off x="9544347" y="6374509"/>
              <a:ext cx="152053" cy="130265"/>
            </a:xfrm>
            <a:custGeom>
              <a:avLst/>
              <a:gdLst/>
              <a:ahLst/>
              <a:cxnLst/>
              <a:rect l="l" t="t" r="r" b="b"/>
              <a:pathLst>
                <a:path w="504825" h="432707" extrusionOk="0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51"/>
                <a:buFont typeface="Calibri"/>
                <a:buNone/>
              </a:pPr>
              <a:endParaRPr sz="1351" b="0" i="0" u="none" strike="noStrike" cap="none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oweet">
  <p:cSld name="showeet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68"/>
          <p:cNvPicPr preferRelativeResize="0"/>
          <p:nvPr/>
        </p:nvPicPr>
        <p:blipFill rotWithShape="1">
          <a:blip r:embed="rId2">
            <a:alphaModFix/>
          </a:blip>
          <a:srcRect r="18500" b="19390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7">
  <p:cSld name="07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2"/>
          <p:cNvSpPr/>
          <p:nvPr/>
        </p:nvSpPr>
        <p:spPr>
          <a:xfrm>
            <a:off x="8544431" y="5724682"/>
            <a:ext cx="956176" cy="9561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48" name="Google Shape;48;p42"/>
          <p:cNvSpPr/>
          <p:nvPr/>
        </p:nvSpPr>
        <p:spPr>
          <a:xfrm>
            <a:off x="1693" y="952"/>
            <a:ext cx="12190307" cy="6857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004" y="7755"/>
                </a:moveTo>
                <a:lnTo>
                  <a:pt x="16004" y="7755"/>
                </a:lnTo>
                <a:cubicBezTo>
                  <a:pt x="16467" y="7437"/>
                  <a:pt x="16988" y="7545"/>
                  <a:pt x="17395" y="8046"/>
                </a:cubicBezTo>
                <a:cubicBezTo>
                  <a:pt x="17855" y="8613"/>
                  <a:pt x="18412" y="8943"/>
                  <a:pt x="19015" y="8943"/>
                </a:cubicBezTo>
                <a:cubicBezTo>
                  <a:pt x="20154" y="8943"/>
                  <a:pt x="21144" y="7728"/>
                  <a:pt x="21600" y="5997"/>
                </a:cubicBezTo>
                <a:lnTo>
                  <a:pt x="21600" y="1743"/>
                </a:lnTo>
                <a:cubicBezTo>
                  <a:pt x="21423" y="1068"/>
                  <a:pt x="21165" y="474"/>
                  <a:pt x="20849" y="0"/>
                </a:cubicBezTo>
                <a:lnTo>
                  <a:pt x="17184" y="0"/>
                </a:lnTo>
                <a:cubicBezTo>
                  <a:pt x="16786" y="597"/>
                  <a:pt x="16480" y="1383"/>
                  <a:pt x="16311" y="2280"/>
                </a:cubicBezTo>
                <a:cubicBezTo>
                  <a:pt x="16185" y="2961"/>
                  <a:pt x="15888" y="3501"/>
                  <a:pt x="15510" y="3759"/>
                </a:cubicBezTo>
                <a:lnTo>
                  <a:pt x="15510" y="3759"/>
                </a:lnTo>
                <a:cubicBezTo>
                  <a:pt x="14882" y="4191"/>
                  <a:pt x="14172" y="3747"/>
                  <a:pt x="13834" y="2715"/>
                </a:cubicBezTo>
                <a:cubicBezTo>
                  <a:pt x="13517" y="1743"/>
                  <a:pt x="13146" y="834"/>
                  <a:pt x="12727" y="0"/>
                </a:cubicBezTo>
                <a:lnTo>
                  <a:pt x="0" y="0"/>
                </a:lnTo>
                <a:lnTo>
                  <a:pt x="0" y="21600"/>
                </a:lnTo>
                <a:lnTo>
                  <a:pt x="12727" y="21600"/>
                </a:lnTo>
                <a:cubicBezTo>
                  <a:pt x="13090" y="20880"/>
                  <a:pt x="13417" y="20106"/>
                  <a:pt x="13703" y="19278"/>
                </a:cubicBezTo>
                <a:cubicBezTo>
                  <a:pt x="14084" y="18177"/>
                  <a:pt x="14853" y="17718"/>
                  <a:pt x="15532" y="18183"/>
                </a:cubicBezTo>
                <a:lnTo>
                  <a:pt x="15532" y="18183"/>
                </a:lnTo>
                <a:cubicBezTo>
                  <a:pt x="15918" y="18450"/>
                  <a:pt x="16225" y="18987"/>
                  <a:pt x="16384" y="19668"/>
                </a:cubicBezTo>
                <a:cubicBezTo>
                  <a:pt x="16561" y="20421"/>
                  <a:pt x="16836" y="21081"/>
                  <a:pt x="17182" y="21597"/>
                </a:cubicBezTo>
                <a:lnTo>
                  <a:pt x="20847" y="21597"/>
                </a:lnTo>
                <a:cubicBezTo>
                  <a:pt x="21165" y="21123"/>
                  <a:pt x="21423" y="20529"/>
                  <a:pt x="21598" y="19854"/>
                </a:cubicBezTo>
                <a:lnTo>
                  <a:pt x="21598" y="15591"/>
                </a:lnTo>
                <a:cubicBezTo>
                  <a:pt x="21156" y="13905"/>
                  <a:pt x="20208" y="12711"/>
                  <a:pt x="19097" y="12654"/>
                </a:cubicBezTo>
                <a:cubicBezTo>
                  <a:pt x="18395" y="12618"/>
                  <a:pt x="17747" y="13035"/>
                  <a:pt x="17241" y="13752"/>
                </a:cubicBezTo>
                <a:cubicBezTo>
                  <a:pt x="16865" y="14283"/>
                  <a:pt x="16355" y="14412"/>
                  <a:pt x="15906" y="14103"/>
                </a:cubicBezTo>
                <a:lnTo>
                  <a:pt x="15906" y="14103"/>
                </a:lnTo>
                <a:cubicBezTo>
                  <a:pt x="15355" y="13725"/>
                  <a:pt x="15002" y="12759"/>
                  <a:pt x="15034" y="11709"/>
                </a:cubicBezTo>
                <a:cubicBezTo>
                  <a:pt x="15044" y="11406"/>
                  <a:pt x="15047" y="11103"/>
                  <a:pt x="15047" y="10797"/>
                </a:cubicBezTo>
                <a:cubicBezTo>
                  <a:pt x="15047" y="10632"/>
                  <a:pt x="15046" y="10470"/>
                  <a:pt x="15044" y="10308"/>
                </a:cubicBezTo>
                <a:cubicBezTo>
                  <a:pt x="15027" y="9183"/>
                  <a:pt x="15414" y="8160"/>
                  <a:pt x="16004" y="775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49" name="Google Shape;49;p42"/>
          <p:cNvSpPr/>
          <p:nvPr/>
        </p:nvSpPr>
        <p:spPr>
          <a:xfrm>
            <a:off x="8839665" y="2943769"/>
            <a:ext cx="956176" cy="9561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50" name="Google Shape;50;p42"/>
          <p:cNvSpPr/>
          <p:nvPr/>
        </p:nvSpPr>
        <p:spPr>
          <a:xfrm>
            <a:off x="1694" y="952"/>
            <a:ext cx="8160840" cy="685514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17791" y="21600"/>
                </a:lnTo>
                <a:cubicBezTo>
                  <a:pt x="17819" y="21567"/>
                  <a:pt x="17849" y="21534"/>
                  <a:pt x="17877" y="21501"/>
                </a:cubicBezTo>
                <a:cubicBezTo>
                  <a:pt x="19044" y="20112"/>
                  <a:pt x="19962" y="18491"/>
                  <a:pt x="20602" y="16691"/>
                </a:cubicBezTo>
                <a:cubicBezTo>
                  <a:pt x="21265" y="14824"/>
                  <a:pt x="21600" y="12844"/>
                  <a:pt x="21600" y="10800"/>
                </a:cubicBezTo>
                <a:cubicBezTo>
                  <a:pt x="21600" y="8756"/>
                  <a:pt x="21265" y="6773"/>
                  <a:pt x="20602" y="4909"/>
                </a:cubicBezTo>
                <a:cubicBezTo>
                  <a:pt x="19962" y="3106"/>
                  <a:pt x="19044" y="1488"/>
                  <a:pt x="17877" y="99"/>
                </a:cubicBezTo>
                <a:cubicBezTo>
                  <a:pt x="17849" y="66"/>
                  <a:pt x="17821" y="33"/>
                  <a:pt x="17791" y="0"/>
                </a:cubicBez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51" name="Google Shape;51;p42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61010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42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1275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 dirty="0"/>
          </a:p>
        </p:txBody>
      </p:sp>
      <p:sp>
        <p:nvSpPr>
          <p:cNvPr id="53" name="Google Shape;53;p42"/>
          <p:cNvSpPr txBox="1">
            <a:spLocks noGrp="1"/>
          </p:cNvSpPr>
          <p:nvPr>
            <p:ph type="ftr" idx="11"/>
          </p:nvPr>
        </p:nvSpPr>
        <p:spPr>
          <a:xfrm>
            <a:off x="2331355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 dirty="0"/>
          </a:p>
        </p:txBody>
      </p:sp>
      <p:sp>
        <p:nvSpPr>
          <p:cNvPr id="54" name="Google Shape;54;p42"/>
          <p:cNvSpPr txBox="1">
            <a:spLocks noGrp="1"/>
          </p:cNvSpPr>
          <p:nvPr>
            <p:ph type="body" idx="1"/>
          </p:nvPr>
        </p:nvSpPr>
        <p:spPr>
          <a:xfrm>
            <a:off x="838200" y="1852594"/>
            <a:ext cx="6101080" cy="443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5" name="Google Shape;55;p42"/>
          <p:cNvSpPr>
            <a:spLocks noGrp="1"/>
          </p:cNvSpPr>
          <p:nvPr>
            <p:ph type="pic" idx="2"/>
          </p:nvPr>
        </p:nvSpPr>
        <p:spPr>
          <a:xfrm>
            <a:off x="9457753" y="0"/>
            <a:ext cx="2550440" cy="2506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6" name="Google Shape;56;p42"/>
          <p:cNvSpPr>
            <a:spLocks noGrp="1"/>
          </p:cNvSpPr>
          <p:nvPr>
            <p:ph type="pic" idx="3"/>
          </p:nvPr>
        </p:nvSpPr>
        <p:spPr>
          <a:xfrm>
            <a:off x="9457754" y="4351369"/>
            <a:ext cx="2549489" cy="2506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6">
  <p:cSld name="06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1"/>
          <p:cNvSpPr/>
          <p:nvPr/>
        </p:nvSpPr>
        <p:spPr>
          <a:xfrm>
            <a:off x="10752232" y="5257069"/>
            <a:ext cx="956176" cy="9561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59" name="Google Shape;59;p41"/>
          <p:cNvSpPr/>
          <p:nvPr/>
        </p:nvSpPr>
        <p:spPr>
          <a:xfrm>
            <a:off x="8209410" y="1257125"/>
            <a:ext cx="956178" cy="9561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60" name="Google Shape;60;p41"/>
          <p:cNvSpPr/>
          <p:nvPr/>
        </p:nvSpPr>
        <p:spPr>
          <a:xfrm>
            <a:off x="1694" y="0"/>
            <a:ext cx="12190306" cy="6858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4843" y="14253"/>
                </a:moveTo>
                <a:cubicBezTo>
                  <a:pt x="14945" y="13419"/>
                  <a:pt x="15360" y="12825"/>
                  <a:pt x="15839" y="12825"/>
                </a:cubicBezTo>
                <a:lnTo>
                  <a:pt x="16102" y="12825"/>
                </a:lnTo>
                <a:cubicBezTo>
                  <a:pt x="16507" y="12825"/>
                  <a:pt x="16890" y="13146"/>
                  <a:pt x="17147" y="13704"/>
                </a:cubicBezTo>
                <a:cubicBezTo>
                  <a:pt x="17621" y="14736"/>
                  <a:pt x="18341" y="15396"/>
                  <a:pt x="19150" y="15396"/>
                </a:cubicBezTo>
                <a:cubicBezTo>
                  <a:pt x="20287" y="15396"/>
                  <a:pt x="21254" y="14082"/>
                  <a:pt x="21600" y="12267"/>
                </a:cubicBezTo>
                <a:lnTo>
                  <a:pt x="21600" y="9333"/>
                </a:lnTo>
                <a:cubicBezTo>
                  <a:pt x="21256" y="7515"/>
                  <a:pt x="20289" y="6207"/>
                  <a:pt x="19150" y="6207"/>
                </a:cubicBezTo>
                <a:cubicBezTo>
                  <a:pt x="18343" y="6207"/>
                  <a:pt x="17623" y="6864"/>
                  <a:pt x="17150" y="7893"/>
                </a:cubicBezTo>
                <a:cubicBezTo>
                  <a:pt x="16892" y="8451"/>
                  <a:pt x="16509" y="8778"/>
                  <a:pt x="16102" y="8778"/>
                </a:cubicBezTo>
                <a:lnTo>
                  <a:pt x="16102" y="8778"/>
                </a:lnTo>
                <a:cubicBezTo>
                  <a:pt x="15478" y="8778"/>
                  <a:pt x="14938" y="8016"/>
                  <a:pt x="14789" y="6939"/>
                </a:cubicBezTo>
                <a:cubicBezTo>
                  <a:pt x="14788" y="6930"/>
                  <a:pt x="14786" y="6918"/>
                  <a:pt x="14786" y="6909"/>
                </a:cubicBezTo>
                <a:cubicBezTo>
                  <a:pt x="14695" y="6258"/>
                  <a:pt x="14870" y="5580"/>
                  <a:pt x="15204" y="5271"/>
                </a:cubicBezTo>
                <a:lnTo>
                  <a:pt x="15444" y="5049"/>
                </a:lnTo>
                <a:cubicBezTo>
                  <a:pt x="15763" y="4752"/>
                  <a:pt x="16141" y="4731"/>
                  <a:pt x="16470" y="4995"/>
                </a:cubicBezTo>
                <a:cubicBezTo>
                  <a:pt x="17167" y="5559"/>
                  <a:pt x="17997" y="5568"/>
                  <a:pt x="18730" y="4893"/>
                </a:cubicBezTo>
                <a:cubicBezTo>
                  <a:pt x="19756" y="3948"/>
                  <a:pt x="20279" y="1929"/>
                  <a:pt x="20085" y="0"/>
                </a:cubicBezTo>
                <a:lnTo>
                  <a:pt x="14997" y="0"/>
                </a:lnTo>
                <a:cubicBezTo>
                  <a:pt x="14995" y="24"/>
                  <a:pt x="14992" y="48"/>
                  <a:pt x="14990" y="75"/>
                </a:cubicBezTo>
                <a:cubicBezTo>
                  <a:pt x="14938" y="645"/>
                  <a:pt x="14737" y="1140"/>
                  <a:pt x="14448" y="1410"/>
                </a:cubicBezTo>
                <a:lnTo>
                  <a:pt x="14448" y="1410"/>
                </a:lnTo>
                <a:cubicBezTo>
                  <a:pt x="14005" y="1821"/>
                  <a:pt x="13458" y="1614"/>
                  <a:pt x="13152" y="909"/>
                </a:cubicBezTo>
                <a:cubicBezTo>
                  <a:pt x="13017" y="597"/>
                  <a:pt x="12874" y="294"/>
                  <a:pt x="12727" y="0"/>
                </a:cubicBezTo>
                <a:lnTo>
                  <a:pt x="0" y="0"/>
                </a:lnTo>
                <a:lnTo>
                  <a:pt x="0" y="21600"/>
                </a:lnTo>
                <a:lnTo>
                  <a:pt x="12727" y="21600"/>
                </a:lnTo>
                <a:cubicBezTo>
                  <a:pt x="12872" y="21312"/>
                  <a:pt x="13012" y="21015"/>
                  <a:pt x="13146" y="20709"/>
                </a:cubicBezTo>
                <a:cubicBezTo>
                  <a:pt x="13453" y="20004"/>
                  <a:pt x="14003" y="19797"/>
                  <a:pt x="14447" y="20208"/>
                </a:cubicBezTo>
                <a:lnTo>
                  <a:pt x="14447" y="20208"/>
                </a:lnTo>
                <a:cubicBezTo>
                  <a:pt x="14737" y="20478"/>
                  <a:pt x="14938" y="20976"/>
                  <a:pt x="14990" y="21549"/>
                </a:cubicBezTo>
                <a:cubicBezTo>
                  <a:pt x="14992" y="21564"/>
                  <a:pt x="14993" y="21582"/>
                  <a:pt x="14995" y="21597"/>
                </a:cubicBezTo>
                <a:lnTo>
                  <a:pt x="20088" y="21597"/>
                </a:lnTo>
                <a:cubicBezTo>
                  <a:pt x="20277" y="19680"/>
                  <a:pt x="19762" y="17685"/>
                  <a:pt x="18740" y="16734"/>
                </a:cubicBezTo>
                <a:cubicBezTo>
                  <a:pt x="18006" y="16050"/>
                  <a:pt x="17172" y="16056"/>
                  <a:pt x="16473" y="16620"/>
                </a:cubicBezTo>
                <a:cubicBezTo>
                  <a:pt x="16144" y="16884"/>
                  <a:pt x="15765" y="16866"/>
                  <a:pt x="15444" y="16569"/>
                </a:cubicBezTo>
                <a:lnTo>
                  <a:pt x="15444" y="16569"/>
                </a:lnTo>
                <a:cubicBezTo>
                  <a:pt x="14977" y="16134"/>
                  <a:pt x="14728" y="15195"/>
                  <a:pt x="14842" y="14277"/>
                </a:cubicBezTo>
                <a:cubicBezTo>
                  <a:pt x="14840" y="14274"/>
                  <a:pt x="14842" y="14262"/>
                  <a:pt x="14843" y="1425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61" name="Google Shape;61;p41"/>
          <p:cNvSpPr/>
          <p:nvPr/>
        </p:nvSpPr>
        <p:spPr>
          <a:xfrm>
            <a:off x="1" y="2855"/>
            <a:ext cx="8160839" cy="685514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17791" y="21600"/>
                </a:lnTo>
                <a:cubicBezTo>
                  <a:pt x="17819" y="21567"/>
                  <a:pt x="17849" y="21534"/>
                  <a:pt x="17877" y="21501"/>
                </a:cubicBezTo>
                <a:cubicBezTo>
                  <a:pt x="19044" y="20112"/>
                  <a:pt x="19962" y="18491"/>
                  <a:pt x="20602" y="16691"/>
                </a:cubicBezTo>
                <a:cubicBezTo>
                  <a:pt x="21265" y="14824"/>
                  <a:pt x="21600" y="12844"/>
                  <a:pt x="21600" y="10800"/>
                </a:cubicBezTo>
                <a:cubicBezTo>
                  <a:pt x="21600" y="8756"/>
                  <a:pt x="21265" y="6773"/>
                  <a:pt x="20602" y="4909"/>
                </a:cubicBezTo>
                <a:cubicBezTo>
                  <a:pt x="19962" y="3106"/>
                  <a:pt x="19044" y="1488"/>
                  <a:pt x="17877" y="99"/>
                </a:cubicBezTo>
                <a:cubicBezTo>
                  <a:pt x="17849" y="66"/>
                  <a:pt x="17821" y="33"/>
                  <a:pt x="17791" y="0"/>
                </a:cubicBez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62" name="Google Shape;62;p41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61010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41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1275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 dirty="0"/>
          </a:p>
        </p:txBody>
      </p:sp>
      <p:sp>
        <p:nvSpPr>
          <p:cNvPr id="64" name="Google Shape;64;p41"/>
          <p:cNvSpPr txBox="1">
            <a:spLocks noGrp="1"/>
          </p:cNvSpPr>
          <p:nvPr>
            <p:ph type="ftr" idx="11"/>
          </p:nvPr>
        </p:nvSpPr>
        <p:spPr>
          <a:xfrm>
            <a:off x="2331355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 dirty="0"/>
          </a:p>
        </p:txBody>
      </p:sp>
      <p:sp>
        <p:nvSpPr>
          <p:cNvPr id="65" name="Google Shape;65;p41"/>
          <p:cNvSpPr txBox="1">
            <a:spLocks noGrp="1"/>
          </p:cNvSpPr>
          <p:nvPr>
            <p:ph type="body" idx="1"/>
          </p:nvPr>
        </p:nvSpPr>
        <p:spPr>
          <a:xfrm>
            <a:off x="838200" y="1852594"/>
            <a:ext cx="6101080" cy="443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66" name="Google Shape;66;p41"/>
          <p:cNvSpPr>
            <a:spLocks noGrp="1"/>
          </p:cNvSpPr>
          <p:nvPr>
            <p:ph type="pic" idx="2"/>
          </p:nvPr>
        </p:nvSpPr>
        <p:spPr>
          <a:xfrm>
            <a:off x="8771172" y="0"/>
            <a:ext cx="2249424" cy="1383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7" name="Google Shape;67;p41"/>
          <p:cNvSpPr>
            <a:spLocks noGrp="1"/>
          </p:cNvSpPr>
          <p:nvPr>
            <p:ph type="pic" idx="3"/>
          </p:nvPr>
        </p:nvSpPr>
        <p:spPr>
          <a:xfrm>
            <a:off x="9685580" y="2309492"/>
            <a:ext cx="2251396" cy="2251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8" name="Google Shape;68;p41"/>
          <p:cNvSpPr>
            <a:spLocks noGrp="1"/>
          </p:cNvSpPr>
          <p:nvPr>
            <p:ph type="pic" idx="4"/>
          </p:nvPr>
        </p:nvSpPr>
        <p:spPr>
          <a:xfrm>
            <a:off x="8771132" y="5496114"/>
            <a:ext cx="2249424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">
  <p:cSld name="16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1"/>
          <p:cNvSpPr/>
          <p:nvPr/>
        </p:nvSpPr>
        <p:spPr>
          <a:xfrm>
            <a:off x="8153400" y="953"/>
            <a:ext cx="3844707" cy="6857047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3264" y="0"/>
                </a:moveTo>
                <a:lnTo>
                  <a:pt x="8336" y="0"/>
                </a:lnTo>
                <a:cubicBezTo>
                  <a:pt x="8336" y="24"/>
                  <a:pt x="8341" y="51"/>
                  <a:pt x="8341" y="78"/>
                </a:cubicBezTo>
                <a:lnTo>
                  <a:pt x="8341" y="162"/>
                </a:lnTo>
                <a:cubicBezTo>
                  <a:pt x="8341" y="816"/>
                  <a:pt x="7651" y="1413"/>
                  <a:pt x="6576" y="1668"/>
                </a:cubicBezTo>
                <a:cubicBezTo>
                  <a:pt x="2713" y="2589"/>
                  <a:pt x="0" y="4737"/>
                  <a:pt x="0" y="7242"/>
                </a:cubicBezTo>
                <a:cubicBezTo>
                  <a:pt x="0" y="9744"/>
                  <a:pt x="2707" y="11895"/>
                  <a:pt x="6576" y="12816"/>
                </a:cubicBezTo>
                <a:cubicBezTo>
                  <a:pt x="7651" y="13071"/>
                  <a:pt x="8341" y="13668"/>
                  <a:pt x="8341" y="14322"/>
                </a:cubicBezTo>
                <a:lnTo>
                  <a:pt x="8341" y="14601"/>
                </a:lnTo>
                <a:cubicBezTo>
                  <a:pt x="8341" y="15081"/>
                  <a:pt x="7967" y="15534"/>
                  <a:pt x="7319" y="15846"/>
                </a:cubicBezTo>
                <a:cubicBezTo>
                  <a:pt x="6191" y="16392"/>
                  <a:pt x="5479" y="17202"/>
                  <a:pt x="5479" y="18102"/>
                </a:cubicBezTo>
                <a:cubicBezTo>
                  <a:pt x="5479" y="19002"/>
                  <a:pt x="6191" y="19812"/>
                  <a:pt x="7319" y="20358"/>
                </a:cubicBezTo>
                <a:cubicBezTo>
                  <a:pt x="7962" y="20670"/>
                  <a:pt x="8336" y="21123"/>
                  <a:pt x="8341" y="21600"/>
                </a:cubicBezTo>
                <a:lnTo>
                  <a:pt x="13259" y="21600"/>
                </a:lnTo>
                <a:cubicBezTo>
                  <a:pt x="13259" y="21123"/>
                  <a:pt x="13633" y="20670"/>
                  <a:pt x="14281" y="20358"/>
                </a:cubicBezTo>
                <a:cubicBezTo>
                  <a:pt x="15409" y="19812"/>
                  <a:pt x="16121" y="19002"/>
                  <a:pt x="16121" y="18102"/>
                </a:cubicBezTo>
                <a:cubicBezTo>
                  <a:pt x="16121" y="17202"/>
                  <a:pt x="15409" y="16392"/>
                  <a:pt x="14281" y="15846"/>
                </a:cubicBezTo>
                <a:cubicBezTo>
                  <a:pt x="13633" y="15534"/>
                  <a:pt x="13259" y="15081"/>
                  <a:pt x="13259" y="14601"/>
                </a:cubicBezTo>
                <a:lnTo>
                  <a:pt x="13259" y="14322"/>
                </a:lnTo>
                <a:cubicBezTo>
                  <a:pt x="13259" y="13668"/>
                  <a:pt x="13949" y="13071"/>
                  <a:pt x="15024" y="12816"/>
                </a:cubicBezTo>
                <a:cubicBezTo>
                  <a:pt x="18887" y="11895"/>
                  <a:pt x="21600" y="9747"/>
                  <a:pt x="21600" y="7242"/>
                </a:cubicBezTo>
                <a:cubicBezTo>
                  <a:pt x="21600" y="4740"/>
                  <a:pt x="18893" y="2589"/>
                  <a:pt x="15024" y="1668"/>
                </a:cubicBezTo>
                <a:cubicBezTo>
                  <a:pt x="13949" y="1413"/>
                  <a:pt x="13259" y="816"/>
                  <a:pt x="13259" y="162"/>
                </a:cubicBezTo>
                <a:lnTo>
                  <a:pt x="13259" y="78"/>
                </a:lnTo>
                <a:cubicBezTo>
                  <a:pt x="13259" y="51"/>
                  <a:pt x="13264" y="24"/>
                  <a:pt x="132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71" name="Google Shape;71;p51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 dirty="0"/>
          </a:p>
        </p:txBody>
      </p:sp>
      <p:sp>
        <p:nvSpPr>
          <p:cNvPr id="72" name="Google Shape;72;p51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 dirty="0"/>
          </a:p>
        </p:txBody>
      </p:sp>
      <p:sp>
        <p:nvSpPr>
          <p:cNvPr id="73" name="Google Shape;73;p51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4" name="Google Shape;74;p51"/>
          <p:cNvSpPr txBox="1">
            <a:spLocks noGrp="1"/>
          </p:cNvSpPr>
          <p:nvPr>
            <p:ph type="title"/>
          </p:nvPr>
        </p:nvSpPr>
        <p:spPr>
          <a:xfrm>
            <a:off x="838200" y="391732"/>
            <a:ext cx="7178040" cy="840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  <a:defRPr sz="540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5" name="Google Shape;75;p51"/>
          <p:cNvSpPr txBox="1">
            <a:spLocks noGrp="1"/>
          </p:cNvSpPr>
          <p:nvPr>
            <p:ph type="body" idx="1"/>
          </p:nvPr>
        </p:nvSpPr>
        <p:spPr>
          <a:xfrm>
            <a:off x="838200" y="2103270"/>
            <a:ext cx="7178040" cy="418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76" name="Google Shape;76;p51"/>
          <p:cNvSpPr txBox="1">
            <a:spLocks noGrp="1"/>
          </p:cNvSpPr>
          <p:nvPr>
            <p:ph type="body" idx="2"/>
          </p:nvPr>
        </p:nvSpPr>
        <p:spPr>
          <a:xfrm>
            <a:off x="838205" y="1269500"/>
            <a:ext cx="7178039" cy="55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77" name="Google Shape;77;p51"/>
          <p:cNvSpPr>
            <a:spLocks noGrp="1"/>
          </p:cNvSpPr>
          <p:nvPr>
            <p:ph type="pic" idx="3"/>
          </p:nvPr>
        </p:nvSpPr>
        <p:spPr>
          <a:xfrm>
            <a:off x="8391493" y="610470"/>
            <a:ext cx="3365662" cy="3365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8" name="Google Shape;78;p51"/>
          <p:cNvSpPr>
            <a:spLocks noGrp="1"/>
          </p:cNvSpPr>
          <p:nvPr>
            <p:ph type="pic" idx="4"/>
          </p:nvPr>
        </p:nvSpPr>
        <p:spPr>
          <a:xfrm>
            <a:off x="9362907" y="5038979"/>
            <a:ext cx="1417320" cy="1415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">
  <p:cSld name="18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53"/>
          <p:cNvGrpSpPr/>
          <p:nvPr/>
        </p:nvGrpSpPr>
        <p:grpSpPr>
          <a:xfrm>
            <a:off x="1524" y="0"/>
            <a:ext cx="12188952" cy="6858000"/>
            <a:chOff x="-543877" y="-501644"/>
            <a:chExt cx="12188952" cy="6858000"/>
          </a:xfrm>
        </p:grpSpPr>
        <p:sp>
          <p:nvSpPr>
            <p:cNvPr id="81" name="Google Shape;81;p53"/>
            <p:cNvSpPr/>
            <p:nvPr/>
          </p:nvSpPr>
          <p:spPr>
            <a:xfrm>
              <a:off x="-543877" y="-501644"/>
              <a:ext cx="12188952" cy="68580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390" y="3"/>
                  </a:moveTo>
                  <a:cubicBezTo>
                    <a:pt x="795" y="1593"/>
                    <a:pt x="322" y="3342"/>
                    <a:pt x="0" y="5208"/>
                  </a:cubicBezTo>
                  <a:lnTo>
                    <a:pt x="0" y="17052"/>
                  </a:lnTo>
                  <a:cubicBezTo>
                    <a:pt x="280" y="18663"/>
                    <a:pt x="670" y="20190"/>
                    <a:pt x="1156" y="21600"/>
                  </a:cubicBezTo>
                  <a:lnTo>
                    <a:pt x="20451" y="21600"/>
                  </a:lnTo>
                  <a:cubicBezTo>
                    <a:pt x="20933" y="20199"/>
                    <a:pt x="21322" y="18687"/>
                    <a:pt x="21600" y="17088"/>
                  </a:cubicBezTo>
                  <a:lnTo>
                    <a:pt x="21600" y="5169"/>
                  </a:lnTo>
                  <a:cubicBezTo>
                    <a:pt x="21278" y="3318"/>
                    <a:pt x="20807" y="1581"/>
                    <a:pt x="20215" y="0"/>
                  </a:cubicBezTo>
                  <a:lnTo>
                    <a:pt x="13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82" name="Google Shape;82;p53"/>
            <p:cNvSpPr/>
            <p:nvPr/>
          </p:nvSpPr>
          <p:spPr>
            <a:xfrm>
              <a:off x="-543877" y="-501644"/>
              <a:ext cx="12188952" cy="68580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45" y="399"/>
                  </a:moveTo>
                  <a:cubicBezTo>
                    <a:pt x="1455" y="1425"/>
                    <a:pt x="1121" y="2523"/>
                    <a:pt x="849" y="3660"/>
                  </a:cubicBezTo>
                  <a:cubicBezTo>
                    <a:pt x="285" y="6027"/>
                    <a:pt x="0" y="8538"/>
                    <a:pt x="0" y="11130"/>
                  </a:cubicBezTo>
                  <a:cubicBezTo>
                    <a:pt x="0" y="13722"/>
                    <a:pt x="285" y="16236"/>
                    <a:pt x="849" y="18600"/>
                  </a:cubicBezTo>
                  <a:cubicBezTo>
                    <a:pt x="1097" y="19641"/>
                    <a:pt x="1399" y="20649"/>
                    <a:pt x="1749" y="21600"/>
                  </a:cubicBezTo>
                  <a:lnTo>
                    <a:pt x="19851" y="21600"/>
                  </a:lnTo>
                  <a:cubicBezTo>
                    <a:pt x="20201" y="20649"/>
                    <a:pt x="20503" y="19641"/>
                    <a:pt x="20751" y="18600"/>
                  </a:cubicBezTo>
                  <a:cubicBezTo>
                    <a:pt x="21315" y="16233"/>
                    <a:pt x="21600" y="13722"/>
                    <a:pt x="21600" y="11130"/>
                  </a:cubicBezTo>
                  <a:cubicBezTo>
                    <a:pt x="21600" y="8538"/>
                    <a:pt x="21315" y="6024"/>
                    <a:pt x="20751" y="3660"/>
                  </a:cubicBezTo>
                  <a:cubicBezTo>
                    <a:pt x="20481" y="2523"/>
                    <a:pt x="20145" y="1425"/>
                    <a:pt x="19755" y="399"/>
                  </a:cubicBezTo>
                  <a:cubicBezTo>
                    <a:pt x="19704" y="264"/>
                    <a:pt x="19652" y="132"/>
                    <a:pt x="19600" y="0"/>
                  </a:cubicBezTo>
                  <a:lnTo>
                    <a:pt x="2000" y="0"/>
                  </a:lnTo>
                  <a:cubicBezTo>
                    <a:pt x="1948" y="135"/>
                    <a:pt x="1896" y="267"/>
                    <a:pt x="1845" y="3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</p:grpSp>
      <p:grpSp>
        <p:nvGrpSpPr>
          <p:cNvPr id="83" name="Google Shape;83;p53"/>
          <p:cNvGrpSpPr/>
          <p:nvPr/>
        </p:nvGrpSpPr>
        <p:grpSpPr>
          <a:xfrm>
            <a:off x="2105119" y="562454"/>
            <a:ext cx="7981761" cy="5733090"/>
            <a:chOff x="-16570959" y="30685741"/>
            <a:chExt cx="10643825" cy="7645182"/>
          </a:xfrm>
        </p:grpSpPr>
        <p:sp>
          <p:nvSpPr>
            <p:cNvPr id="84" name="Google Shape;84;p53"/>
            <p:cNvSpPr/>
            <p:nvPr/>
          </p:nvSpPr>
          <p:spPr>
            <a:xfrm>
              <a:off x="-16570959" y="32628838"/>
              <a:ext cx="6021025" cy="5702085"/>
            </a:xfrm>
            <a:custGeom>
              <a:avLst/>
              <a:gdLst/>
              <a:ahLst/>
              <a:cxnLst/>
              <a:rect l="l" t="t" r="r" b="b"/>
              <a:pathLst>
                <a:path w="20448" h="21207" extrusionOk="0">
                  <a:moveTo>
                    <a:pt x="14443" y="3287"/>
                  </a:moveTo>
                  <a:lnTo>
                    <a:pt x="14443" y="3287"/>
                  </a:lnTo>
                  <a:cubicBezTo>
                    <a:pt x="14443" y="3590"/>
                    <a:pt x="14314" y="3864"/>
                    <a:pt x="14098" y="4039"/>
                  </a:cubicBezTo>
                  <a:lnTo>
                    <a:pt x="14098" y="4039"/>
                  </a:lnTo>
                  <a:cubicBezTo>
                    <a:pt x="13482" y="4534"/>
                    <a:pt x="12641" y="4525"/>
                    <a:pt x="12028" y="4024"/>
                  </a:cubicBezTo>
                  <a:cubicBezTo>
                    <a:pt x="10411" y="2707"/>
                    <a:pt x="8297" y="2078"/>
                    <a:pt x="6050" y="2551"/>
                  </a:cubicBezTo>
                  <a:cubicBezTo>
                    <a:pt x="3346" y="3113"/>
                    <a:pt x="680" y="6018"/>
                    <a:pt x="150" y="8974"/>
                  </a:cubicBezTo>
                  <a:cubicBezTo>
                    <a:pt x="-799" y="14265"/>
                    <a:pt x="2871" y="18894"/>
                    <a:pt x="7534" y="18894"/>
                  </a:cubicBezTo>
                  <a:cubicBezTo>
                    <a:pt x="9427" y="18894"/>
                    <a:pt x="11161" y="18128"/>
                    <a:pt x="12481" y="16862"/>
                  </a:cubicBezTo>
                  <a:cubicBezTo>
                    <a:pt x="12848" y="16513"/>
                    <a:pt x="13387" y="16485"/>
                    <a:pt x="13784" y="16801"/>
                  </a:cubicBezTo>
                  <a:lnTo>
                    <a:pt x="14021" y="16990"/>
                  </a:lnTo>
                  <a:cubicBezTo>
                    <a:pt x="14293" y="17207"/>
                    <a:pt x="14448" y="17552"/>
                    <a:pt x="14448" y="17920"/>
                  </a:cubicBezTo>
                  <a:cubicBezTo>
                    <a:pt x="14448" y="17920"/>
                    <a:pt x="14448" y="17925"/>
                    <a:pt x="14448" y="17925"/>
                  </a:cubicBezTo>
                  <a:cubicBezTo>
                    <a:pt x="14448" y="19985"/>
                    <a:pt x="16177" y="21600"/>
                    <a:pt x="18131" y="21123"/>
                  </a:cubicBezTo>
                  <a:cubicBezTo>
                    <a:pt x="19244" y="20854"/>
                    <a:pt x="20115" y="19895"/>
                    <a:pt x="20365" y="18676"/>
                  </a:cubicBezTo>
                  <a:cubicBezTo>
                    <a:pt x="20801" y="16537"/>
                    <a:pt x="19326" y="14642"/>
                    <a:pt x="17445" y="14642"/>
                  </a:cubicBezTo>
                  <a:cubicBezTo>
                    <a:pt x="17053" y="14642"/>
                    <a:pt x="16682" y="14723"/>
                    <a:pt x="16337" y="14874"/>
                  </a:cubicBezTo>
                  <a:cubicBezTo>
                    <a:pt x="15944" y="15044"/>
                    <a:pt x="15500" y="14978"/>
                    <a:pt x="15159" y="14709"/>
                  </a:cubicBezTo>
                  <a:lnTo>
                    <a:pt x="15147" y="14694"/>
                  </a:lnTo>
                  <a:cubicBezTo>
                    <a:pt x="14715" y="14350"/>
                    <a:pt x="14543" y="13740"/>
                    <a:pt x="14707" y="13183"/>
                  </a:cubicBezTo>
                  <a:cubicBezTo>
                    <a:pt x="14944" y="12380"/>
                    <a:pt x="15073" y="11530"/>
                    <a:pt x="15073" y="10642"/>
                  </a:cubicBezTo>
                  <a:cubicBezTo>
                    <a:pt x="15073" y="9692"/>
                    <a:pt x="14927" y="8776"/>
                    <a:pt x="14655" y="7926"/>
                  </a:cubicBezTo>
                  <a:cubicBezTo>
                    <a:pt x="14482" y="7387"/>
                    <a:pt x="14655" y="6792"/>
                    <a:pt x="15073" y="6457"/>
                  </a:cubicBezTo>
                  <a:lnTo>
                    <a:pt x="15090" y="6443"/>
                  </a:lnTo>
                  <a:cubicBezTo>
                    <a:pt x="15431" y="6169"/>
                    <a:pt x="15880" y="6117"/>
                    <a:pt x="16268" y="6301"/>
                  </a:cubicBezTo>
                  <a:cubicBezTo>
                    <a:pt x="16561" y="6438"/>
                    <a:pt x="16880" y="6528"/>
                    <a:pt x="17213" y="6556"/>
                  </a:cubicBezTo>
                  <a:cubicBezTo>
                    <a:pt x="19071" y="6717"/>
                    <a:pt x="20542" y="5144"/>
                    <a:pt x="20443" y="3103"/>
                  </a:cubicBezTo>
                  <a:cubicBezTo>
                    <a:pt x="20357" y="1374"/>
                    <a:pt x="19050" y="0"/>
                    <a:pt x="17450" y="0"/>
                  </a:cubicBezTo>
                  <a:cubicBezTo>
                    <a:pt x="15785" y="5"/>
                    <a:pt x="14443" y="1478"/>
                    <a:pt x="14443" y="32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85" name="Google Shape;85;p53"/>
            <p:cNvSpPr/>
            <p:nvPr/>
          </p:nvSpPr>
          <p:spPr>
            <a:xfrm>
              <a:off x="-16393161" y="33441638"/>
              <a:ext cx="4076702" cy="40767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6594" y="848"/>
                  </a:moveTo>
                  <a:cubicBezTo>
                    <a:pt x="5309" y="1393"/>
                    <a:pt x="4152" y="2173"/>
                    <a:pt x="3163" y="3163"/>
                  </a:cubicBezTo>
                  <a:cubicBezTo>
                    <a:pt x="2173" y="4152"/>
                    <a:pt x="1393" y="5309"/>
                    <a:pt x="848" y="6594"/>
                  </a:cubicBezTo>
                  <a:cubicBezTo>
                    <a:pt x="283" y="7927"/>
                    <a:pt x="0" y="9340"/>
                    <a:pt x="0" y="10800"/>
                  </a:cubicBezTo>
                  <a:cubicBezTo>
                    <a:pt x="0" y="12260"/>
                    <a:pt x="283" y="13673"/>
                    <a:pt x="848" y="15006"/>
                  </a:cubicBezTo>
                  <a:cubicBezTo>
                    <a:pt x="1393" y="16291"/>
                    <a:pt x="2173" y="17448"/>
                    <a:pt x="3163" y="18437"/>
                  </a:cubicBezTo>
                  <a:cubicBezTo>
                    <a:pt x="4152" y="19427"/>
                    <a:pt x="5309" y="20207"/>
                    <a:pt x="6594" y="20752"/>
                  </a:cubicBezTo>
                  <a:cubicBezTo>
                    <a:pt x="7927" y="21317"/>
                    <a:pt x="9340" y="21600"/>
                    <a:pt x="10800" y="21600"/>
                  </a:cubicBezTo>
                  <a:cubicBezTo>
                    <a:pt x="12260" y="21600"/>
                    <a:pt x="13673" y="21317"/>
                    <a:pt x="15006" y="20752"/>
                  </a:cubicBezTo>
                  <a:cubicBezTo>
                    <a:pt x="16291" y="20207"/>
                    <a:pt x="17448" y="19427"/>
                    <a:pt x="18437" y="18437"/>
                  </a:cubicBezTo>
                  <a:cubicBezTo>
                    <a:pt x="19427" y="17448"/>
                    <a:pt x="20207" y="16291"/>
                    <a:pt x="20752" y="15006"/>
                  </a:cubicBezTo>
                  <a:cubicBezTo>
                    <a:pt x="21317" y="13673"/>
                    <a:pt x="21600" y="12260"/>
                    <a:pt x="21600" y="10800"/>
                  </a:cubicBezTo>
                  <a:cubicBezTo>
                    <a:pt x="21600" y="9340"/>
                    <a:pt x="21317" y="7927"/>
                    <a:pt x="20752" y="6594"/>
                  </a:cubicBezTo>
                  <a:cubicBezTo>
                    <a:pt x="20207" y="5309"/>
                    <a:pt x="19427" y="4152"/>
                    <a:pt x="18437" y="3163"/>
                  </a:cubicBezTo>
                  <a:cubicBezTo>
                    <a:pt x="17448" y="2173"/>
                    <a:pt x="16291" y="1393"/>
                    <a:pt x="15006" y="848"/>
                  </a:cubicBezTo>
                  <a:cubicBezTo>
                    <a:pt x="13673" y="283"/>
                    <a:pt x="12260" y="0"/>
                    <a:pt x="10800" y="0"/>
                  </a:cubicBezTo>
                  <a:cubicBezTo>
                    <a:pt x="9340" y="0"/>
                    <a:pt x="7920" y="289"/>
                    <a:pt x="6594" y="8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86" name="Google Shape;86;p53"/>
            <p:cNvSpPr/>
            <p:nvPr/>
          </p:nvSpPr>
          <p:spPr>
            <a:xfrm>
              <a:off x="-12138660" y="36743638"/>
              <a:ext cx="1404621" cy="140462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ubicBezTo>
                    <a:pt x="0" y="13690"/>
                    <a:pt x="1133" y="16405"/>
                    <a:pt x="3164" y="18436"/>
                  </a:cubicBezTo>
                  <a:cubicBezTo>
                    <a:pt x="5214" y="20487"/>
                    <a:pt x="7929" y="21600"/>
                    <a:pt x="10800" y="21600"/>
                  </a:cubicBezTo>
                  <a:cubicBezTo>
                    <a:pt x="13671" y="21600"/>
                    <a:pt x="16405" y="20467"/>
                    <a:pt x="18436" y="18436"/>
                  </a:cubicBezTo>
                  <a:cubicBezTo>
                    <a:pt x="20487" y="16386"/>
                    <a:pt x="21600" y="13690"/>
                    <a:pt x="21600" y="10800"/>
                  </a:cubicBezTo>
                  <a:cubicBezTo>
                    <a:pt x="21600" y="7910"/>
                    <a:pt x="20467" y="5195"/>
                    <a:pt x="18436" y="3164"/>
                  </a:cubicBezTo>
                  <a:cubicBezTo>
                    <a:pt x="16386" y="1113"/>
                    <a:pt x="13671" y="0"/>
                    <a:pt x="10800" y="0"/>
                  </a:cubicBezTo>
                  <a:cubicBezTo>
                    <a:pt x="7910" y="0"/>
                    <a:pt x="5195" y="1133"/>
                    <a:pt x="3164" y="3164"/>
                  </a:cubicBezTo>
                  <a:cubicBezTo>
                    <a:pt x="1113" y="5195"/>
                    <a:pt x="0" y="7910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87" name="Google Shape;87;p53"/>
            <p:cNvSpPr/>
            <p:nvPr/>
          </p:nvSpPr>
          <p:spPr>
            <a:xfrm>
              <a:off x="-12138660" y="32806638"/>
              <a:ext cx="1404621" cy="140462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ubicBezTo>
                    <a:pt x="0" y="13690"/>
                    <a:pt x="1133" y="16405"/>
                    <a:pt x="3164" y="18436"/>
                  </a:cubicBezTo>
                  <a:cubicBezTo>
                    <a:pt x="5195" y="20467"/>
                    <a:pt x="7929" y="21600"/>
                    <a:pt x="10800" y="21600"/>
                  </a:cubicBezTo>
                  <a:cubicBezTo>
                    <a:pt x="13690" y="21600"/>
                    <a:pt x="16405" y="20467"/>
                    <a:pt x="18436" y="18436"/>
                  </a:cubicBezTo>
                  <a:cubicBezTo>
                    <a:pt x="20467" y="16405"/>
                    <a:pt x="21600" y="13671"/>
                    <a:pt x="21600" y="10800"/>
                  </a:cubicBezTo>
                  <a:cubicBezTo>
                    <a:pt x="21600" y="7929"/>
                    <a:pt x="20467" y="5195"/>
                    <a:pt x="18436" y="3164"/>
                  </a:cubicBezTo>
                  <a:cubicBezTo>
                    <a:pt x="16386" y="1113"/>
                    <a:pt x="13671" y="0"/>
                    <a:pt x="10800" y="0"/>
                  </a:cubicBezTo>
                  <a:cubicBezTo>
                    <a:pt x="7910" y="0"/>
                    <a:pt x="5195" y="1133"/>
                    <a:pt x="3164" y="3164"/>
                  </a:cubicBezTo>
                  <a:cubicBezTo>
                    <a:pt x="1113" y="5214"/>
                    <a:pt x="0" y="7929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88" name="Google Shape;88;p53"/>
            <p:cNvSpPr/>
            <p:nvPr/>
          </p:nvSpPr>
          <p:spPr>
            <a:xfrm>
              <a:off x="-11948161" y="30685741"/>
              <a:ext cx="6021026" cy="5702085"/>
            </a:xfrm>
            <a:custGeom>
              <a:avLst/>
              <a:gdLst/>
              <a:ahLst/>
              <a:cxnLst/>
              <a:rect l="l" t="t" r="r" b="b"/>
              <a:pathLst>
                <a:path w="20448" h="21207" extrusionOk="0">
                  <a:moveTo>
                    <a:pt x="6005" y="17920"/>
                  </a:moveTo>
                  <a:lnTo>
                    <a:pt x="6005" y="17920"/>
                  </a:lnTo>
                  <a:cubicBezTo>
                    <a:pt x="6005" y="17617"/>
                    <a:pt x="6134" y="17343"/>
                    <a:pt x="6350" y="17168"/>
                  </a:cubicBezTo>
                  <a:lnTo>
                    <a:pt x="6350" y="17168"/>
                  </a:lnTo>
                  <a:cubicBezTo>
                    <a:pt x="6966" y="16673"/>
                    <a:pt x="7807" y="16682"/>
                    <a:pt x="8420" y="17183"/>
                  </a:cubicBezTo>
                  <a:cubicBezTo>
                    <a:pt x="10037" y="18500"/>
                    <a:pt x="12151" y="19129"/>
                    <a:pt x="14398" y="18656"/>
                  </a:cubicBezTo>
                  <a:cubicBezTo>
                    <a:pt x="17102" y="18094"/>
                    <a:pt x="19768" y="15189"/>
                    <a:pt x="20298" y="12233"/>
                  </a:cubicBezTo>
                  <a:cubicBezTo>
                    <a:pt x="21247" y="6942"/>
                    <a:pt x="17577" y="2313"/>
                    <a:pt x="12914" y="2313"/>
                  </a:cubicBezTo>
                  <a:cubicBezTo>
                    <a:pt x="11021" y="2313"/>
                    <a:pt x="9287" y="3079"/>
                    <a:pt x="7967" y="4345"/>
                  </a:cubicBezTo>
                  <a:cubicBezTo>
                    <a:pt x="7600" y="4694"/>
                    <a:pt x="7061" y="4722"/>
                    <a:pt x="6664" y="4406"/>
                  </a:cubicBezTo>
                  <a:lnTo>
                    <a:pt x="6427" y="4217"/>
                  </a:lnTo>
                  <a:cubicBezTo>
                    <a:pt x="6155" y="4000"/>
                    <a:pt x="6000" y="3655"/>
                    <a:pt x="6000" y="3287"/>
                  </a:cubicBezTo>
                  <a:cubicBezTo>
                    <a:pt x="6000" y="3287"/>
                    <a:pt x="6000" y="3282"/>
                    <a:pt x="6000" y="3282"/>
                  </a:cubicBezTo>
                  <a:cubicBezTo>
                    <a:pt x="6000" y="1222"/>
                    <a:pt x="4271" y="-393"/>
                    <a:pt x="2317" y="84"/>
                  </a:cubicBezTo>
                  <a:cubicBezTo>
                    <a:pt x="1204" y="353"/>
                    <a:pt x="333" y="1312"/>
                    <a:pt x="83" y="2531"/>
                  </a:cubicBezTo>
                  <a:cubicBezTo>
                    <a:pt x="-353" y="4670"/>
                    <a:pt x="1122" y="6565"/>
                    <a:pt x="3003" y="6565"/>
                  </a:cubicBezTo>
                  <a:cubicBezTo>
                    <a:pt x="3395" y="6565"/>
                    <a:pt x="3766" y="6484"/>
                    <a:pt x="4111" y="6333"/>
                  </a:cubicBezTo>
                  <a:cubicBezTo>
                    <a:pt x="4504" y="6163"/>
                    <a:pt x="4948" y="6229"/>
                    <a:pt x="5289" y="6498"/>
                  </a:cubicBezTo>
                  <a:lnTo>
                    <a:pt x="5301" y="6513"/>
                  </a:lnTo>
                  <a:cubicBezTo>
                    <a:pt x="5733" y="6857"/>
                    <a:pt x="5905" y="7467"/>
                    <a:pt x="5741" y="8024"/>
                  </a:cubicBezTo>
                  <a:cubicBezTo>
                    <a:pt x="5504" y="8827"/>
                    <a:pt x="5375" y="9677"/>
                    <a:pt x="5375" y="10565"/>
                  </a:cubicBezTo>
                  <a:cubicBezTo>
                    <a:pt x="5375" y="11515"/>
                    <a:pt x="5521" y="12431"/>
                    <a:pt x="5793" y="13281"/>
                  </a:cubicBezTo>
                  <a:cubicBezTo>
                    <a:pt x="5966" y="13820"/>
                    <a:pt x="5793" y="14415"/>
                    <a:pt x="5375" y="14750"/>
                  </a:cubicBezTo>
                  <a:lnTo>
                    <a:pt x="5358" y="14764"/>
                  </a:lnTo>
                  <a:cubicBezTo>
                    <a:pt x="5017" y="15038"/>
                    <a:pt x="4568" y="15090"/>
                    <a:pt x="4180" y="14906"/>
                  </a:cubicBezTo>
                  <a:cubicBezTo>
                    <a:pt x="3887" y="14769"/>
                    <a:pt x="3568" y="14679"/>
                    <a:pt x="3235" y="14651"/>
                  </a:cubicBezTo>
                  <a:cubicBezTo>
                    <a:pt x="1377" y="14490"/>
                    <a:pt x="-94" y="16063"/>
                    <a:pt x="5" y="18104"/>
                  </a:cubicBezTo>
                  <a:cubicBezTo>
                    <a:pt x="91" y="19833"/>
                    <a:pt x="1398" y="21207"/>
                    <a:pt x="2998" y="21207"/>
                  </a:cubicBezTo>
                  <a:cubicBezTo>
                    <a:pt x="4663" y="21202"/>
                    <a:pt x="6005" y="19733"/>
                    <a:pt x="6005" y="1792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89" name="Google Shape;89;p53"/>
            <p:cNvSpPr/>
            <p:nvPr/>
          </p:nvSpPr>
          <p:spPr>
            <a:xfrm>
              <a:off x="-10195561" y="31485838"/>
              <a:ext cx="4076702" cy="40767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006" y="20752"/>
                  </a:moveTo>
                  <a:cubicBezTo>
                    <a:pt x="16291" y="20207"/>
                    <a:pt x="17448" y="19427"/>
                    <a:pt x="18437" y="18437"/>
                  </a:cubicBezTo>
                  <a:cubicBezTo>
                    <a:pt x="19427" y="17448"/>
                    <a:pt x="20207" y="16291"/>
                    <a:pt x="20752" y="15006"/>
                  </a:cubicBezTo>
                  <a:cubicBezTo>
                    <a:pt x="21317" y="13673"/>
                    <a:pt x="21600" y="12260"/>
                    <a:pt x="21600" y="10800"/>
                  </a:cubicBezTo>
                  <a:cubicBezTo>
                    <a:pt x="21600" y="9340"/>
                    <a:pt x="21317" y="7927"/>
                    <a:pt x="20752" y="6594"/>
                  </a:cubicBezTo>
                  <a:cubicBezTo>
                    <a:pt x="20207" y="5309"/>
                    <a:pt x="19427" y="4152"/>
                    <a:pt x="18437" y="3163"/>
                  </a:cubicBezTo>
                  <a:cubicBezTo>
                    <a:pt x="17448" y="2173"/>
                    <a:pt x="16291" y="1393"/>
                    <a:pt x="15006" y="848"/>
                  </a:cubicBezTo>
                  <a:cubicBezTo>
                    <a:pt x="13673" y="283"/>
                    <a:pt x="12260" y="0"/>
                    <a:pt x="10800" y="0"/>
                  </a:cubicBezTo>
                  <a:cubicBezTo>
                    <a:pt x="9340" y="0"/>
                    <a:pt x="7927" y="283"/>
                    <a:pt x="6594" y="848"/>
                  </a:cubicBezTo>
                  <a:cubicBezTo>
                    <a:pt x="5309" y="1393"/>
                    <a:pt x="4152" y="2173"/>
                    <a:pt x="3163" y="3163"/>
                  </a:cubicBezTo>
                  <a:cubicBezTo>
                    <a:pt x="2173" y="4152"/>
                    <a:pt x="1393" y="5309"/>
                    <a:pt x="848" y="6594"/>
                  </a:cubicBezTo>
                  <a:cubicBezTo>
                    <a:pt x="283" y="7927"/>
                    <a:pt x="0" y="9340"/>
                    <a:pt x="0" y="10800"/>
                  </a:cubicBezTo>
                  <a:cubicBezTo>
                    <a:pt x="0" y="12260"/>
                    <a:pt x="283" y="13673"/>
                    <a:pt x="848" y="15006"/>
                  </a:cubicBezTo>
                  <a:cubicBezTo>
                    <a:pt x="1393" y="16291"/>
                    <a:pt x="2173" y="17448"/>
                    <a:pt x="3163" y="18437"/>
                  </a:cubicBezTo>
                  <a:cubicBezTo>
                    <a:pt x="4152" y="19427"/>
                    <a:pt x="5309" y="20207"/>
                    <a:pt x="6594" y="20752"/>
                  </a:cubicBezTo>
                  <a:cubicBezTo>
                    <a:pt x="7927" y="21317"/>
                    <a:pt x="9340" y="21600"/>
                    <a:pt x="10800" y="21600"/>
                  </a:cubicBezTo>
                  <a:cubicBezTo>
                    <a:pt x="12260" y="21600"/>
                    <a:pt x="13673" y="21317"/>
                    <a:pt x="15006" y="207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90" name="Google Shape;90;p53"/>
            <p:cNvSpPr/>
            <p:nvPr/>
          </p:nvSpPr>
          <p:spPr>
            <a:xfrm>
              <a:off x="-11770360" y="30863538"/>
              <a:ext cx="1404621" cy="140462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7910"/>
                    <a:pt x="20467" y="5195"/>
                    <a:pt x="18436" y="3164"/>
                  </a:cubicBezTo>
                  <a:cubicBezTo>
                    <a:pt x="16386" y="1113"/>
                    <a:pt x="13671" y="0"/>
                    <a:pt x="10800" y="0"/>
                  </a:cubicBezTo>
                  <a:cubicBezTo>
                    <a:pt x="7929" y="0"/>
                    <a:pt x="5195" y="1133"/>
                    <a:pt x="3164" y="3164"/>
                  </a:cubicBezTo>
                  <a:cubicBezTo>
                    <a:pt x="1113" y="5214"/>
                    <a:pt x="0" y="7929"/>
                    <a:pt x="0" y="10800"/>
                  </a:cubicBezTo>
                  <a:cubicBezTo>
                    <a:pt x="0" y="13671"/>
                    <a:pt x="1133" y="16405"/>
                    <a:pt x="3164" y="18436"/>
                  </a:cubicBezTo>
                  <a:cubicBezTo>
                    <a:pt x="5214" y="20487"/>
                    <a:pt x="7929" y="21600"/>
                    <a:pt x="10800" y="21600"/>
                  </a:cubicBezTo>
                  <a:cubicBezTo>
                    <a:pt x="13690" y="21600"/>
                    <a:pt x="16405" y="20467"/>
                    <a:pt x="18436" y="18436"/>
                  </a:cubicBezTo>
                  <a:cubicBezTo>
                    <a:pt x="20467" y="16405"/>
                    <a:pt x="21600" y="13690"/>
                    <a:pt x="21600" y="108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91" name="Google Shape;91;p53"/>
            <p:cNvSpPr/>
            <p:nvPr/>
          </p:nvSpPr>
          <p:spPr>
            <a:xfrm>
              <a:off x="-11770360" y="34800538"/>
              <a:ext cx="1404621" cy="140462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7910"/>
                    <a:pt x="20467" y="5195"/>
                    <a:pt x="18436" y="3164"/>
                  </a:cubicBezTo>
                  <a:cubicBezTo>
                    <a:pt x="16405" y="1133"/>
                    <a:pt x="13671" y="0"/>
                    <a:pt x="10800" y="0"/>
                  </a:cubicBezTo>
                  <a:cubicBezTo>
                    <a:pt x="7910" y="0"/>
                    <a:pt x="5195" y="1133"/>
                    <a:pt x="3164" y="3164"/>
                  </a:cubicBezTo>
                  <a:cubicBezTo>
                    <a:pt x="1133" y="5195"/>
                    <a:pt x="0" y="7929"/>
                    <a:pt x="0" y="10800"/>
                  </a:cubicBezTo>
                  <a:cubicBezTo>
                    <a:pt x="0" y="13671"/>
                    <a:pt x="1133" y="16405"/>
                    <a:pt x="3164" y="18436"/>
                  </a:cubicBezTo>
                  <a:cubicBezTo>
                    <a:pt x="5214" y="20487"/>
                    <a:pt x="7929" y="21600"/>
                    <a:pt x="10800" y="21600"/>
                  </a:cubicBezTo>
                  <a:cubicBezTo>
                    <a:pt x="13690" y="21600"/>
                    <a:pt x="16405" y="20467"/>
                    <a:pt x="18436" y="18436"/>
                  </a:cubicBezTo>
                  <a:cubicBezTo>
                    <a:pt x="20467" y="16405"/>
                    <a:pt x="21600" y="13690"/>
                    <a:pt x="21600" y="108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</p:grpSp>
      <p:sp>
        <p:nvSpPr>
          <p:cNvPr id="92" name="Google Shape;92;p53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4343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3" name="Google Shape;93;p53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 dirty="0"/>
          </a:p>
        </p:txBody>
      </p:sp>
      <p:sp>
        <p:nvSpPr>
          <p:cNvPr id="94" name="Google Shape;94;p53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 dirty="0"/>
          </a:p>
        </p:txBody>
      </p:sp>
      <p:sp>
        <p:nvSpPr>
          <p:cNvPr id="95" name="Google Shape;95;p53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6" name="Google Shape;96;p53"/>
          <p:cNvSpPr txBox="1">
            <a:spLocks noGrp="1"/>
          </p:cNvSpPr>
          <p:nvPr>
            <p:ph type="body" idx="1"/>
          </p:nvPr>
        </p:nvSpPr>
        <p:spPr>
          <a:xfrm>
            <a:off x="2639241" y="3120761"/>
            <a:ext cx="2255520" cy="210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97" name="Google Shape;97;p53"/>
          <p:cNvSpPr txBox="1">
            <a:spLocks noGrp="1"/>
          </p:cNvSpPr>
          <p:nvPr>
            <p:ph type="body" idx="2"/>
          </p:nvPr>
        </p:nvSpPr>
        <p:spPr>
          <a:xfrm>
            <a:off x="7272201" y="1647561"/>
            <a:ext cx="2255520" cy="210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">
  <p:cSld name="19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54"/>
          <p:cNvGrpSpPr/>
          <p:nvPr/>
        </p:nvGrpSpPr>
        <p:grpSpPr>
          <a:xfrm>
            <a:off x="1524" y="0"/>
            <a:ext cx="12188952" cy="6858000"/>
            <a:chOff x="-543877" y="-501644"/>
            <a:chExt cx="12188952" cy="6858000"/>
          </a:xfrm>
        </p:grpSpPr>
        <p:sp>
          <p:nvSpPr>
            <p:cNvPr id="100" name="Google Shape;100;p54"/>
            <p:cNvSpPr/>
            <p:nvPr/>
          </p:nvSpPr>
          <p:spPr>
            <a:xfrm>
              <a:off x="-543877" y="-501644"/>
              <a:ext cx="12188952" cy="68580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390" y="3"/>
                  </a:moveTo>
                  <a:cubicBezTo>
                    <a:pt x="795" y="1593"/>
                    <a:pt x="322" y="3342"/>
                    <a:pt x="0" y="5208"/>
                  </a:cubicBezTo>
                  <a:lnTo>
                    <a:pt x="0" y="17052"/>
                  </a:lnTo>
                  <a:cubicBezTo>
                    <a:pt x="280" y="18663"/>
                    <a:pt x="670" y="20190"/>
                    <a:pt x="1156" y="21600"/>
                  </a:cubicBezTo>
                  <a:lnTo>
                    <a:pt x="20451" y="21600"/>
                  </a:lnTo>
                  <a:cubicBezTo>
                    <a:pt x="20933" y="20199"/>
                    <a:pt x="21322" y="18687"/>
                    <a:pt x="21600" y="17088"/>
                  </a:cubicBezTo>
                  <a:lnTo>
                    <a:pt x="21600" y="5169"/>
                  </a:lnTo>
                  <a:cubicBezTo>
                    <a:pt x="21278" y="3318"/>
                    <a:pt x="20807" y="1581"/>
                    <a:pt x="20215" y="0"/>
                  </a:cubicBezTo>
                  <a:lnTo>
                    <a:pt x="13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101" name="Google Shape;101;p54"/>
            <p:cNvSpPr/>
            <p:nvPr/>
          </p:nvSpPr>
          <p:spPr>
            <a:xfrm>
              <a:off x="-543877" y="-501644"/>
              <a:ext cx="12188952" cy="68580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45" y="399"/>
                  </a:moveTo>
                  <a:cubicBezTo>
                    <a:pt x="1455" y="1425"/>
                    <a:pt x="1121" y="2523"/>
                    <a:pt x="849" y="3660"/>
                  </a:cubicBezTo>
                  <a:cubicBezTo>
                    <a:pt x="285" y="6027"/>
                    <a:pt x="0" y="8538"/>
                    <a:pt x="0" y="11130"/>
                  </a:cubicBezTo>
                  <a:cubicBezTo>
                    <a:pt x="0" y="13722"/>
                    <a:pt x="285" y="16236"/>
                    <a:pt x="849" y="18600"/>
                  </a:cubicBezTo>
                  <a:cubicBezTo>
                    <a:pt x="1097" y="19641"/>
                    <a:pt x="1399" y="20649"/>
                    <a:pt x="1749" y="21600"/>
                  </a:cubicBezTo>
                  <a:lnTo>
                    <a:pt x="19851" y="21600"/>
                  </a:lnTo>
                  <a:cubicBezTo>
                    <a:pt x="20201" y="20649"/>
                    <a:pt x="20503" y="19641"/>
                    <a:pt x="20751" y="18600"/>
                  </a:cubicBezTo>
                  <a:cubicBezTo>
                    <a:pt x="21315" y="16233"/>
                    <a:pt x="21600" y="13722"/>
                    <a:pt x="21600" y="11130"/>
                  </a:cubicBezTo>
                  <a:cubicBezTo>
                    <a:pt x="21600" y="8538"/>
                    <a:pt x="21315" y="6024"/>
                    <a:pt x="20751" y="3660"/>
                  </a:cubicBezTo>
                  <a:cubicBezTo>
                    <a:pt x="20481" y="2523"/>
                    <a:pt x="20145" y="1425"/>
                    <a:pt x="19755" y="399"/>
                  </a:cubicBezTo>
                  <a:cubicBezTo>
                    <a:pt x="19704" y="264"/>
                    <a:pt x="19652" y="132"/>
                    <a:pt x="19600" y="0"/>
                  </a:cubicBezTo>
                  <a:lnTo>
                    <a:pt x="2000" y="0"/>
                  </a:lnTo>
                  <a:cubicBezTo>
                    <a:pt x="1948" y="135"/>
                    <a:pt x="1896" y="267"/>
                    <a:pt x="1845" y="3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</p:grpSp>
      <p:grpSp>
        <p:nvGrpSpPr>
          <p:cNvPr id="102" name="Google Shape;102;p54"/>
          <p:cNvGrpSpPr/>
          <p:nvPr/>
        </p:nvGrpSpPr>
        <p:grpSpPr>
          <a:xfrm>
            <a:off x="2946399" y="1402081"/>
            <a:ext cx="6299202" cy="4728625"/>
            <a:chOff x="193039" y="31168341"/>
            <a:chExt cx="10067274" cy="7476565"/>
          </a:xfrm>
        </p:grpSpPr>
        <p:sp>
          <p:nvSpPr>
            <p:cNvPr id="103" name="Google Shape;103;p54"/>
            <p:cNvSpPr/>
            <p:nvPr/>
          </p:nvSpPr>
          <p:spPr>
            <a:xfrm>
              <a:off x="193039" y="31181041"/>
              <a:ext cx="2879069" cy="5012415"/>
            </a:xfrm>
            <a:custGeom>
              <a:avLst/>
              <a:gdLst/>
              <a:ahLst/>
              <a:cxnLst/>
              <a:rect l="l" t="t" r="r" b="b"/>
              <a:pathLst>
                <a:path w="19995" h="19835" extrusionOk="0">
                  <a:moveTo>
                    <a:pt x="808" y="3500"/>
                  </a:moveTo>
                  <a:cubicBezTo>
                    <a:pt x="-806" y="5636"/>
                    <a:pt x="41" y="8133"/>
                    <a:pt x="2960" y="9762"/>
                  </a:cubicBezTo>
                  <a:cubicBezTo>
                    <a:pt x="4424" y="10581"/>
                    <a:pt x="6162" y="11088"/>
                    <a:pt x="7952" y="11305"/>
                  </a:cubicBezTo>
                  <a:cubicBezTo>
                    <a:pt x="8799" y="11410"/>
                    <a:pt x="9416" y="11822"/>
                    <a:pt x="9460" y="12310"/>
                  </a:cubicBezTo>
                  <a:lnTo>
                    <a:pt x="9460" y="12310"/>
                  </a:lnTo>
                  <a:cubicBezTo>
                    <a:pt x="9504" y="12772"/>
                    <a:pt x="9019" y="13199"/>
                    <a:pt x="8270" y="13375"/>
                  </a:cubicBezTo>
                  <a:cubicBezTo>
                    <a:pt x="7238" y="13616"/>
                    <a:pt x="6312" y="14023"/>
                    <a:pt x="5641" y="14586"/>
                  </a:cubicBezTo>
                  <a:cubicBezTo>
                    <a:pt x="3772" y="16149"/>
                    <a:pt x="4548" y="18295"/>
                    <a:pt x="7344" y="19310"/>
                  </a:cubicBezTo>
                  <a:cubicBezTo>
                    <a:pt x="10422" y="20426"/>
                    <a:pt x="14647" y="19712"/>
                    <a:pt x="16040" y="17642"/>
                  </a:cubicBezTo>
                  <a:cubicBezTo>
                    <a:pt x="16834" y="16461"/>
                    <a:pt x="16366" y="15114"/>
                    <a:pt x="14832" y="14194"/>
                  </a:cubicBezTo>
                  <a:cubicBezTo>
                    <a:pt x="14523" y="14008"/>
                    <a:pt x="14188" y="13848"/>
                    <a:pt x="13835" y="13707"/>
                  </a:cubicBezTo>
                  <a:cubicBezTo>
                    <a:pt x="13112" y="13425"/>
                    <a:pt x="12653" y="12968"/>
                    <a:pt x="12609" y="12470"/>
                  </a:cubicBezTo>
                  <a:lnTo>
                    <a:pt x="12609" y="12435"/>
                  </a:lnTo>
                  <a:cubicBezTo>
                    <a:pt x="12547" y="11782"/>
                    <a:pt x="13200" y="11174"/>
                    <a:pt x="14241" y="10903"/>
                  </a:cubicBezTo>
                  <a:cubicBezTo>
                    <a:pt x="16437" y="10330"/>
                    <a:pt x="18307" y="9289"/>
                    <a:pt x="19356" y="7852"/>
                  </a:cubicBezTo>
                  <a:cubicBezTo>
                    <a:pt x="20794" y="5877"/>
                    <a:pt x="19718" y="3042"/>
                    <a:pt x="16975" y="1575"/>
                  </a:cubicBezTo>
                  <a:cubicBezTo>
                    <a:pt x="11842" y="-1174"/>
                    <a:pt x="3604" y="-194"/>
                    <a:pt x="808" y="3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104" name="Google Shape;104;p54"/>
            <p:cNvSpPr/>
            <p:nvPr/>
          </p:nvSpPr>
          <p:spPr>
            <a:xfrm>
              <a:off x="307339" y="31295341"/>
              <a:ext cx="2653578" cy="2653574"/>
            </a:xfrm>
            <a:custGeom>
              <a:avLst/>
              <a:gdLst/>
              <a:ahLst/>
              <a:cxnLst/>
              <a:rect l="l" t="t" r="r" b="b"/>
              <a:pathLst>
                <a:path w="21450" h="21450" extrusionOk="0">
                  <a:moveTo>
                    <a:pt x="12655" y="171"/>
                  </a:moveTo>
                  <a:cubicBezTo>
                    <a:pt x="11290" y="-75"/>
                    <a:pt x="9904" y="-54"/>
                    <a:pt x="8538" y="223"/>
                  </a:cubicBezTo>
                  <a:cubicBezTo>
                    <a:pt x="7173" y="500"/>
                    <a:pt x="5900" y="1044"/>
                    <a:pt x="4750" y="1814"/>
                  </a:cubicBezTo>
                  <a:cubicBezTo>
                    <a:pt x="3559" y="2615"/>
                    <a:pt x="2553" y="3631"/>
                    <a:pt x="1752" y="4842"/>
                  </a:cubicBezTo>
                  <a:cubicBezTo>
                    <a:pt x="962" y="6054"/>
                    <a:pt x="428" y="7389"/>
                    <a:pt x="171" y="8795"/>
                  </a:cubicBezTo>
                  <a:cubicBezTo>
                    <a:pt x="-75" y="10160"/>
                    <a:pt x="-54" y="11546"/>
                    <a:pt x="223" y="12912"/>
                  </a:cubicBezTo>
                  <a:cubicBezTo>
                    <a:pt x="500" y="14277"/>
                    <a:pt x="1044" y="15550"/>
                    <a:pt x="1814" y="16700"/>
                  </a:cubicBezTo>
                  <a:cubicBezTo>
                    <a:pt x="2615" y="17891"/>
                    <a:pt x="3631" y="18897"/>
                    <a:pt x="4842" y="19698"/>
                  </a:cubicBezTo>
                  <a:cubicBezTo>
                    <a:pt x="6054" y="20488"/>
                    <a:pt x="7389" y="21022"/>
                    <a:pt x="8795" y="21279"/>
                  </a:cubicBezTo>
                  <a:cubicBezTo>
                    <a:pt x="10160" y="21525"/>
                    <a:pt x="11546" y="21504"/>
                    <a:pt x="12912" y="21227"/>
                  </a:cubicBezTo>
                  <a:cubicBezTo>
                    <a:pt x="14277" y="20940"/>
                    <a:pt x="15550" y="20406"/>
                    <a:pt x="16700" y="19636"/>
                  </a:cubicBezTo>
                  <a:cubicBezTo>
                    <a:pt x="17891" y="18835"/>
                    <a:pt x="18897" y="17819"/>
                    <a:pt x="19698" y="16608"/>
                  </a:cubicBezTo>
                  <a:cubicBezTo>
                    <a:pt x="20488" y="15396"/>
                    <a:pt x="21022" y="14061"/>
                    <a:pt x="21279" y="12655"/>
                  </a:cubicBezTo>
                  <a:cubicBezTo>
                    <a:pt x="21525" y="11290"/>
                    <a:pt x="21504" y="9904"/>
                    <a:pt x="21227" y="8538"/>
                  </a:cubicBezTo>
                  <a:cubicBezTo>
                    <a:pt x="20950" y="7173"/>
                    <a:pt x="20406" y="5900"/>
                    <a:pt x="19636" y="4750"/>
                  </a:cubicBezTo>
                  <a:cubicBezTo>
                    <a:pt x="18835" y="3559"/>
                    <a:pt x="17819" y="2553"/>
                    <a:pt x="16608" y="1752"/>
                  </a:cubicBezTo>
                  <a:cubicBezTo>
                    <a:pt x="15406" y="962"/>
                    <a:pt x="14072" y="428"/>
                    <a:pt x="12655" y="1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105" name="Google Shape;105;p54"/>
            <p:cNvSpPr/>
            <p:nvPr/>
          </p:nvSpPr>
          <p:spPr>
            <a:xfrm>
              <a:off x="967739" y="34622741"/>
              <a:ext cx="1463178" cy="1463178"/>
            </a:xfrm>
            <a:custGeom>
              <a:avLst/>
              <a:gdLst/>
              <a:ahLst/>
              <a:cxnLst/>
              <a:rect l="l" t="t" r="r" b="b"/>
              <a:pathLst>
                <a:path w="21453" h="21453" extrusionOk="0">
                  <a:moveTo>
                    <a:pt x="4750" y="1808"/>
                  </a:moveTo>
                  <a:cubicBezTo>
                    <a:pt x="3558" y="2608"/>
                    <a:pt x="2553" y="3633"/>
                    <a:pt x="1752" y="4843"/>
                  </a:cubicBezTo>
                  <a:cubicBezTo>
                    <a:pt x="951" y="6053"/>
                    <a:pt x="430" y="7375"/>
                    <a:pt x="169" y="8790"/>
                  </a:cubicBezTo>
                  <a:cubicBezTo>
                    <a:pt x="-73" y="10150"/>
                    <a:pt x="-54" y="11528"/>
                    <a:pt x="225" y="12906"/>
                  </a:cubicBezTo>
                  <a:cubicBezTo>
                    <a:pt x="504" y="14265"/>
                    <a:pt x="1044" y="15550"/>
                    <a:pt x="1808" y="16704"/>
                  </a:cubicBezTo>
                  <a:cubicBezTo>
                    <a:pt x="2608" y="17896"/>
                    <a:pt x="3633" y="18901"/>
                    <a:pt x="4843" y="19702"/>
                  </a:cubicBezTo>
                  <a:cubicBezTo>
                    <a:pt x="6053" y="20503"/>
                    <a:pt x="7375" y="21024"/>
                    <a:pt x="8790" y="21285"/>
                  </a:cubicBezTo>
                  <a:cubicBezTo>
                    <a:pt x="10150" y="21527"/>
                    <a:pt x="11528" y="21508"/>
                    <a:pt x="12906" y="21229"/>
                  </a:cubicBezTo>
                  <a:cubicBezTo>
                    <a:pt x="14265" y="20950"/>
                    <a:pt x="15550" y="20410"/>
                    <a:pt x="16704" y="19646"/>
                  </a:cubicBezTo>
                  <a:cubicBezTo>
                    <a:pt x="17896" y="18846"/>
                    <a:pt x="18901" y="17821"/>
                    <a:pt x="19702" y="16611"/>
                  </a:cubicBezTo>
                  <a:cubicBezTo>
                    <a:pt x="20503" y="15401"/>
                    <a:pt x="21024" y="14079"/>
                    <a:pt x="21285" y="12664"/>
                  </a:cubicBezTo>
                  <a:cubicBezTo>
                    <a:pt x="21527" y="11304"/>
                    <a:pt x="21508" y="9926"/>
                    <a:pt x="21229" y="8548"/>
                  </a:cubicBezTo>
                  <a:cubicBezTo>
                    <a:pt x="20950" y="7189"/>
                    <a:pt x="20410" y="5904"/>
                    <a:pt x="19646" y="4750"/>
                  </a:cubicBezTo>
                  <a:cubicBezTo>
                    <a:pt x="18846" y="3558"/>
                    <a:pt x="17821" y="2553"/>
                    <a:pt x="16611" y="1752"/>
                  </a:cubicBezTo>
                  <a:cubicBezTo>
                    <a:pt x="15401" y="951"/>
                    <a:pt x="14079" y="430"/>
                    <a:pt x="12664" y="169"/>
                  </a:cubicBezTo>
                  <a:cubicBezTo>
                    <a:pt x="11304" y="-73"/>
                    <a:pt x="9926" y="-54"/>
                    <a:pt x="8548" y="225"/>
                  </a:cubicBezTo>
                  <a:cubicBezTo>
                    <a:pt x="7170" y="504"/>
                    <a:pt x="5904" y="1044"/>
                    <a:pt x="4750" y="1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106" name="Google Shape;106;p54"/>
            <p:cNvSpPr/>
            <p:nvPr/>
          </p:nvSpPr>
          <p:spPr>
            <a:xfrm>
              <a:off x="2098040" y="33632138"/>
              <a:ext cx="2879068" cy="5012768"/>
            </a:xfrm>
            <a:custGeom>
              <a:avLst/>
              <a:gdLst/>
              <a:ahLst/>
              <a:cxnLst/>
              <a:rect l="l" t="t" r="r" b="b"/>
              <a:pathLst>
                <a:path w="19995" h="19836" extrusionOk="0">
                  <a:moveTo>
                    <a:pt x="19186" y="16335"/>
                  </a:moveTo>
                  <a:cubicBezTo>
                    <a:pt x="20800" y="14199"/>
                    <a:pt x="19953" y="11702"/>
                    <a:pt x="17034" y="10073"/>
                  </a:cubicBezTo>
                  <a:cubicBezTo>
                    <a:pt x="15570" y="9254"/>
                    <a:pt x="13832" y="8747"/>
                    <a:pt x="12042" y="8530"/>
                  </a:cubicBezTo>
                  <a:cubicBezTo>
                    <a:pt x="11195" y="8425"/>
                    <a:pt x="10578" y="8013"/>
                    <a:pt x="10534" y="7525"/>
                  </a:cubicBezTo>
                  <a:lnTo>
                    <a:pt x="10534" y="7525"/>
                  </a:lnTo>
                  <a:cubicBezTo>
                    <a:pt x="10490" y="7063"/>
                    <a:pt x="10975" y="6636"/>
                    <a:pt x="11724" y="6460"/>
                  </a:cubicBezTo>
                  <a:cubicBezTo>
                    <a:pt x="12756" y="6219"/>
                    <a:pt x="13682" y="5812"/>
                    <a:pt x="14353" y="5249"/>
                  </a:cubicBezTo>
                  <a:cubicBezTo>
                    <a:pt x="16222" y="3686"/>
                    <a:pt x="15446" y="1540"/>
                    <a:pt x="12650" y="525"/>
                  </a:cubicBezTo>
                  <a:cubicBezTo>
                    <a:pt x="9572" y="-591"/>
                    <a:pt x="5347" y="123"/>
                    <a:pt x="3954" y="2193"/>
                  </a:cubicBezTo>
                  <a:cubicBezTo>
                    <a:pt x="3160" y="3374"/>
                    <a:pt x="3628" y="4721"/>
                    <a:pt x="5162" y="5641"/>
                  </a:cubicBezTo>
                  <a:cubicBezTo>
                    <a:pt x="5471" y="5827"/>
                    <a:pt x="5806" y="5987"/>
                    <a:pt x="6159" y="6128"/>
                  </a:cubicBezTo>
                  <a:cubicBezTo>
                    <a:pt x="6882" y="6410"/>
                    <a:pt x="7341" y="6867"/>
                    <a:pt x="7385" y="7365"/>
                  </a:cubicBezTo>
                  <a:lnTo>
                    <a:pt x="7385" y="7400"/>
                  </a:lnTo>
                  <a:cubicBezTo>
                    <a:pt x="7447" y="8053"/>
                    <a:pt x="6794" y="8661"/>
                    <a:pt x="5753" y="8932"/>
                  </a:cubicBezTo>
                  <a:cubicBezTo>
                    <a:pt x="3557" y="9505"/>
                    <a:pt x="1687" y="10546"/>
                    <a:pt x="638" y="11983"/>
                  </a:cubicBezTo>
                  <a:cubicBezTo>
                    <a:pt x="-800" y="13958"/>
                    <a:pt x="276" y="16793"/>
                    <a:pt x="3019" y="18260"/>
                  </a:cubicBezTo>
                  <a:cubicBezTo>
                    <a:pt x="8161" y="21009"/>
                    <a:pt x="16399" y="20034"/>
                    <a:pt x="19186" y="163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107" name="Google Shape;107;p54"/>
            <p:cNvSpPr/>
            <p:nvPr/>
          </p:nvSpPr>
          <p:spPr>
            <a:xfrm>
              <a:off x="2199639" y="35867341"/>
              <a:ext cx="2653578" cy="2653574"/>
            </a:xfrm>
            <a:custGeom>
              <a:avLst/>
              <a:gdLst/>
              <a:ahLst/>
              <a:cxnLst/>
              <a:rect l="l" t="t" r="r" b="b"/>
              <a:pathLst>
                <a:path w="21450" h="21450" extrusionOk="0">
                  <a:moveTo>
                    <a:pt x="8795" y="21279"/>
                  </a:moveTo>
                  <a:cubicBezTo>
                    <a:pt x="10160" y="21525"/>
                    <a:pt x="11546" y="21504"/>
                    <a:pt x="12912" y="21227"/>
                  </a:cubicBezTo>
                  <a:cubicBezTo>
                    <a:pt x="14277" y="20940"/>
                    <a:pt x="15550" y="20406"/>
                    <a:pt x="16700" y="19636"/>
                  </a:cubicBezTo>
                  <a:cubicBezTo>
                    <a:pt x="17891" y="18835"/>
                    <a:pt x="18897" y="17819"/>
                    <a:pt x="19698" y="16608"/>
                  </a:cubicBezTo>
                  <a:cubicBezTo>
                    <a:pt x="20488" y="15396"/>
                    <a:pt x="21022" y="14061"/>
                    <a:pt x="21279" y="12655"/>
                  </a:cubicBezTo>
                  <a:cubicBezTo>
                    <a:pt x="21525" y="11290"/>
                    <a:pt x="21504" y="9904"/>
                    <a:pt x="21227" y="8538"/>
                  </a:cubicBezTo>
                  <a:cubicBezTo>
                    <a:pt x="20940" y="7173"/>
                    <a:pt x="20406" y="5900"/>
                    <a:pt x="19636" y="4750"/>
                  </a:cubicBezTo>
                  <a:cubicBezTo>
                    <a:pt x="18835" y="3559"/>
                    <a:pt x="17819" y="2553"/>
                    <a:pt x="16608" y="1752"/>
                  </a:cubicBezTo>
                  <a:cubicBezTo>
                    <a:pt x="15396" y="962"/>
                    <a:pt x="14061" y="428"/>
                    <a:pt x="12655" y="171"/>
                  </a:cubicBezTo>
                  <a:cubicBezTo>
                    <a:pt x="11290" y="-75"/>
                    <a:pt x="9904" y="-54"/>
                    <a:pt x="8538" y="223"/>
                  </a:cubicBezTo>
                  <a:cubicBezTo>
                    <a:pt x="7173" y="510"/>
                    <a:pt x="5900" y="1044"/>
                    <a:pt x="4750" y="1814"/>
                  </a:cubicBezTo>
                  <a:cubicBezTo>
                    <a:pt x="3559" y="2615"/>
                    <a:pt x="2553" y="3631"/>
                    <a:pt x="1752" y="4842"/>
                  </a:cubicBezTo>
                  <a:cubicBezTo>
                    <a:pt x="952" y="6054"/>
                    <a:pt x="428" y="7389"/>
                    <a:pt x="171" y="8795"/>
                  </a:cubicBezTo>
                  <a:cubicBezTo>
                    <a:pt x="-75" y="10160"/>
                    <a:pt x="-54" y="11546"/>
                    <a:pt x="223" y="12912"/>
                  </a:cubicBezTo>
                  <a:cubicBezTo>
                    <a:pt x="510" y="14277"/>
                    <a:pt x="1044" y="15550"/>
                    <a:pt x="1814" y="16700"/>
                  </a:cubicBezTo>
                  <a:cubicBezTo>
                    <a:pt x="2615" y="17891"/>
                    <a:pt x="3631" y="18897"/>
                    <a:pt x="4842" y="19698"/>
                  </a:cubicBezTo>
                  <a:cubicBezTo>
                    <a:pt x="6054" y="20498"/>
                    <a:pt x="7378" y="21022"/>
                    <a:pt x="8795" y="212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108" name="Google Shape;108;p54"/>
            <p:cNvSpPr/>
            <p:nvPr/>
          </p:nvSpPr>
          <p:spPr>
            <a:xfrm>
              <a:off x="2733039" y="33746441"/>
              <a:ext cx="1463178" cy="1463178"/>
            </a:xfrm>
            <a:custGeom>
              <a:avLst/>
              <a:gdLst/>
              <a:ahLst/>
              <a:cxnLst/>
              <a:rect l="l" t="t" r="r" b="b"/>
              <a:pathLst>
                <a:path w="21453" h="21453" extrusionOk="0">
                  <a:moveTo>
                    <a:pt x="16704" y="19646"/>
                  </a:moveTo>
                  <a:cubicBezTo>
                    <a:pt x="17896" y="18846"/>
                    <a:pt x="18901" y="17821"/>
                    <a:pt x="19702" y="16611"/>
                  </a:cubicBezTo>
                  <a:cubicBezTo>
                    <a:pt x="20503" y="15401"/>
                    <a:pt x="21024" y="14079"/>
                    <a:pt x="21285" y="12664"/>
                  </a:cubicBezTo>
                  <a:cubicBezTo>
                    <a:pt x="21527" y="11304"/>
                    <a:pt x="21508" y="9926"/>
                    <a:pt x="21229" y="8548"/>
                  </a:cubicBezTo>
                  <a:cubicBezTo>
                    <a:pt x="20950" y="7170"/>
                    <a:pt x="20410" y="5904"/>
                    <a:pt x="19646" y="4750"/>
                  </a:cubicBezTo>
                  <a:cubicBezTo>
                    <a:pt x="18846" y="3558"/>
                    <a:pt x="17821" y="2553"/>
                    <a:pt x="16611" y="1752"/>
                  </a:cubicBezTo>
                  <a:cubicBezTo>
                    <a:pt x="15401" y="951"/>
                    <a:pt x="14079" y="430"/>
                    <a:pt x="12664" y="169"/>
                  </a:cubicBezTo>
                  <a:cubicBezTo>
                    <a:pt x="11304" y="-73"/>
                    <a:pt x="9926" y="-54"/>
                    <a:pt x="8548" y="225"/>
                  </a:cubicBezTo>
                  <a:cubicBezTo>
                    <a:pt x="7189" y="504"/>
                    <a:pt x="5904" y="1044"/>
                    <a:pt x="4750" y="1808"/>
                  </a:cubicBezTo>
                  <a:cubicBezTo>
                    <a:pt x="3558" y="2608"/>
                    <a:pt x="2553" y="3633"/>
                    <a:pt x="1752" y="4843"/>
                  </a:cubicBezTo>
                  <a:cubicBezTo>
                    <a:pt x="951" y="6053"/>
                    <a:pt x="430" y="7375"/>
                    <a:pt x="169" y="8790"/>
                  </a:cubicBezTo>
                  <a:cubicBezTo>
                    <a:pt x="-73" y="10150"/>
                    <a:pt x="-54" y="11528"/>
                    <a:pt x="225" y="12906"/>
                  </a:cubicBezTo>
                  <a:cubicBezTo>
                    <a:pt x="504" y="14265"/>
                    <a:pt x="1044" y="15550"/>
                    <a:pt x="1808" y="16704"/>
                  </a:cubicBezTo>
                  <a:cubicBezTo>
                    <a:pt x="2608" y="17896"/>
                    <a:pt x="3633" y="18901"/>
                    <a:pt x="4843" y="19702"/>
                  </a:cubicBezTo>
                  <a:cubicBezTo>
                    <a:pt x="6053" y="20503"/>
                    <a:pt x="7375" y="21024"/>
                    <a:pt x="8790" y="21285"/>
                  </a:cubicBezTo>
                  <a:cubicBezTo>
                    <a:pt x="10150" y="21527"/>
                    <a:pt x="11528" y="21508"/>
                    <a:pt x="12906" y="21229"/>
                  </a:cubicBezTo>
                  <a:cubicBezTo>
                    <a:pt x="14265" y="20950"/>
                    <a:pt x="15550" y="20428"/>
                    <a:pt x="16704" y="196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109" name="Google Shape;109;p54"/>
            <p:cNvSpPr/>
            <p:nvPr/>
          </p:nvSpPr>
          <p:spPr>
            <a:xfrm>
              <a:off x="3774439" y="31168341"/>
              <a:ext cx="2879070" cy="5012767"/>
            </a:xfrm>
            <a:custGeom>
              <a:avLst/>
              <a:gdLst/>
              <a:ahLst/>
              <a:cxnLst/>
              <a:rect l="l" t="t" r="r" b="b"/>
              <a:pathLst>
                <a:path w="19995" h="19836" extrusionOk="0">
                  <a:moveTo>
                    <a:pt x="808" y="3501"/>
                  </a:moveTo>
                  <a:cubicBezTo>
                    <a:pt x="-806" y="5637"/>
                    <a:pt x="41" y="8134"/>
                    <a:pt x="2960" y="9763"/>
                  </a:cubicBezTo>
                  <a:cubicBezTo>
                    <a:pt x="4424" y="10582"/>
                    <a:pt x="6162" y="11089"/>
                    <a:pt x="7952" y="11306"/>
                  </a:cubicBezTo>
                  <a:cubicBezTo>
                    <a:pt x="8799" y="11411"/>
                    <a:pt x="9416" y="11823"/>
                    <a:pt x="9460" y="12311"/>
                  </a:cubicBezTo>
                  <a:lnTo>
                    <a:pt x="9460" y="12311"/>
                  </a:lnTo>
                  <a:cubicBezTo>
                    <a:pt x="9504" y="12773"/>
                    <a:pt x="9019" y="13200"/>
                    <a:pt x="8270" y="13376"/>
                  </a:cubicBezTo>
                  <a:cubicBezTo>
                    <a:pt x="7238" y="13617"/>
                    <a:pt x="6312" y="14024"/>
                    <a:pt x="5641" y="14587"/>
                  </a:cubicBezTo>
                  <a:cubicBezTo>
                    <a:pt x="3772" y="16150"/>
                    <a:pt x="4548" y="18296"/>
                    <a:pt x="7344" y="19311"/>
                  </a:cubicBezTo>
                  <a:cubicBezTo>
                    <a:pt x="10422" y="20427"/>
                    <a:pt x="14646" y="19713"/>
                    <a:pt x="16040" y="17643"/>
                  </a:cubicBezTo>
                  <a:cubicBezTo>
                    <a:pt x="16834" y="16462"/>
                    <a:pt x="16366" y="15115"/>
                    <a:pt x="14832" y="14195"/>
                  </a:cubicBezTo>
                  <a:cubicBezTo>
                    <a:pt x="14523" y="14009"/>
                    <a:pt x="14188" y="13849"/>
                    <a:pt x="13835" y="13708"/>
                  </a:cubicBezTo>
                  <a:cubicBezTo>
                    <a:pt x="13112" y="13426"/>
                    <a:pt x="12653" y="12969"/>
                    <a:pt x="12609" y="12471"/>
                  </a:cubicBezTo>
                  <a:lnTo>
                    <a:pt x="12609" y="12436"/>
                  </a:lnTo>
                  <a:cubicBezTo>
                    <a:pt x="12547" y="11783"/>
                    <a:pt x="13200" y="11175"/>
                    <a:pt x="14241" y="10904"/>
                  </a:cubicBezTo>
                  <a:cubicBezTo>
                    <a:pt x="16437" y="10331"/>
                    <a:pt x="18307" y="9290"/>
                    <a:pt x="19356" y="7853"/>
                  </a:cubicBezTo>
                  <a:cubicBezTo>
                    <a:pt x="20794" y="5878"/>
                    <a:pt x="19718" y="3043"/>
                    <a:pt x="16975" y="1576"/>
                  </a:cubicBezTo>
                  <a:cubicBezTo>
                    <a:pt x="11842" y="-1173"/>
                    <a:pt x="3604" y="-198"/>
                    <a:pt x="808" y="35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110" name="Google Shape;110;p54"/>
            <p:cNvSpPr/>
            <p:nvPr/>
          </p:nvSpPr>
          <p:spPr>
            <a:xfrm>
              <a:off x="3901439" y="31282641"/>
              <a:ext cx="2653573" cy="2653574"/>
            </a:xfrm>
            <a:custGeom>
              <a:avLst/>
              <a:gdLst/>
              <a:ahLst/>
              <a:cxnLst/>
              <a:rect l="l" t="t" r="r" b="b"/>
              <a:pathLst>
                <a:path w="21450" h="21450" extrusionOk="0">
                  <a:moveTo>
                    <a:pt x="12655" y="171"/>
                  </a:moveTo>
                  <a:cubicBezTo>
                    <a:pt x="11290" y="-75"/>
                    <a:pt x="9904" y="-54"/>
                    <a:pt x="8538" y="223"/>
                  </a:cubicBezTo>
                  <a:cubicBezTo>
                    <a:pt x="7173" y="510"/>
                    <a:pt x="5900" y="1044"/>
                    <a:pt x="4750" y="1814"/>
                  </a:cubicBezTo>
                  <a:cubicBezTo>
                    <a:pt x="3559" y="2615"/>
                    <a:pt x="2553" y="3631"/>
                    <a:pt x="1752" y="4842"/>
                  </a:cubicBezTo>
                  <a:cubicBezTo>
                    <a:pt x="962" y="6054"/>
                    <a:pt x="428" y="7389"/>
                    <a:pt x="171" y="8795"/>
                  </a:cubicBezTo>
                  <a:cubicBezTo>
                    <a:pt x="-75" y="10160"/>
                    <a:pt x="-54" y="11546"/>
                    <a:pt x="223" y="12912"/>
                  </a:cubicBezTo>
                  <a:cubicBezTo>
                    <a:pt x="510" y="14277"/>
                    <a:pt x="1044" y="15550"/>
                    <a:pt x="1814" y="16700"/>
                  </a:cubicBezTo>
                  <a:cubicBezTo>
                    <a:pt x="2615" y="17891"/>
                    <a:pt x="3631" y="18897"/>
                    <a:pt x="4843" y="19698"/>
                  </a:cubicBezTo>
                  <a:cubicBezTo>
                    <a:pt x="6054" y="20488"/>
                    <a:pt x="7389" y="21022"/>
                    <a:pt x="8795" y="21279"/>
                  </a:cubicBezTo>
                  <a:cubicBezTo>
                    <a:pt x="10160" y="21525"/>
                    <a:pt x="11546" y="21504"/>
                    <a:pt x="12912" y="21227"/>
                  </a:cubicBezTo>
                  <a:cubicBezTo>
                    <a:pt x="14277" y="20950"/>
                    <a:pt x="15550" y="20406"/>
                    <a:pt x="16700" y="19636"/>
                  </a:cubicBezTo>
                  <a:cubicBezTo>
                    <a:pt x="17891" y="18835"/>
                    <a:pt x="18897" y="17819"/>
                    <a:pt x="19698" y="16608"/>
                  </a:cubicBezTo>
                  <a:cubicBezTo>
                    <a:pt x="20488" y="15396"/>
                    <a:pt x="21022" y="14061"/>
                    <a:pt x="21279" y="12655"/>
                  </a:cubicBezTo>
                  <a:cubicBezTo>
                    <a:pt x="21525" y="11290"/>
                    <a:pt x="21504" y="9904"/>
                    <a:pt x="21227" y="8538"/>
                  </a:cubicBezTo>
                  <a:cubicBezTo>
                    <a:pt x="20950" y="7173"/>
                    <a:pt x="20406" y="5900"/>
                    <a:pt x="19636" y="4750"/>
                  </a:cubicBezTo>
                  <a:cubicBezTo>
                    <a:pt x="18835" y="3559"/>
                    <a:pt x="17819" y="2553"/>
                    <a:pt x="16608" y="1752"/>
                  </a:cubicBezTo>
                  <a:cubicBezTo>
                    <a:pt x="15396" y="952"/>
                    <a:pt x="14062" y="428"/>
                    <a:pt x="12655" y="1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111" name="Google Shape;111;p54"/>
            <p:cNvSpPr/>
            <p:nvPr/>
          </p:nvSpPr>
          <p:spPr>
            <a:xfrm>
              <a:off x="4561839" y="34597341"/>
              <a:ext cx="1463178" cy="1463178"/>
            </a:xfrm>
            <a:custGeom>
              <a:avLst/>
              <a:gdLst/>
              <a:ahLst/>
              <a:cxnLst/>
              <a:rect l="l" t="t" r="r" b="b"/>
              <a:pathLst>
                <a:path w="21453" h="21453" extrusionOk="0">
                  <a:moveTo>
                    <a:pt x="4750" y="1808"/>
                  </a:moveTo>
                  <a:cubicBezTo>
                    <a:pt x="3558" y="2608"/>
                    <a:pt x="2553" y="3633"/>
                    <a:pt x="1752" y="4843"/>
                  </a:cubicBezTo>
                  <a:cubicBezTo>
                    <a:pt x="951" y="6053"/>
                    <a:pt x="430" y="7375"/>
                    <a:pt x="169" y="8790"/>
                  </a:cubicBezTo>
                  <a:cubicBezTo>
                    <a:pt x="-73" y="10150"/>
                    <a:pt x="-54" y="11528"/>
                    <a:pt x="225" y="12906"/>
                  </a:cubicBezTo>
                  <a:cubicBezTo>
                    <a:pt x="504" y="14265"/>
                    <a:pt x="1044" y="15550"/>
                    <a:pt x="1808" y="16704"/>
                  </a:cubicBezTo>
                  <a:cubicBezTo>
                    <a:pt x="2608" y="17896"/>
                    <a:pt x="3633" y="18901"/>
                    <a:pt x="4843" y="19702"/>
                  </a:cubicBezTo>
                  <a:cubicBezTo>
                    <a:pt x="6053" y="20503"/>
                    <a:pt x="7375" y="21024"/>
                    <a:pt x="8790" y="21285"/>
                  </a:cubicBezTo>
                  <a:cubicBezTo>
                    <a:pt x="10150" y="21527"/>
                    <a:pt x="11528" y="21508"/>
                    <a:pt x="12906" y="21229"/>
                  </a:cubicBezTo>
                  <a:cubicBezTo>
                    <a:pt x="14265" y="20950"/>
                    <a:pt x="15550" y="20410"/>
                    <a:pt x="16704" y="19646"/>
                  </a:cubicBezTo>
                  <a:cubicBezTo>
                    <a:pt x="17896" y="18846"/>
                    <a:pt x="18901" y="17821"/>
                    <a:pt x="19702" y="16611"/>
                  </a:cubicBezTo>
                  <a:cubicBezTo>
                    <a:pt x="20503" y="15401"/>
                    <a:pt x="21024" y="14079"/>
                    <a:pt x="21285" y="12664"/>
                  </a:cubicBezTo>
                  <a:cubicBezTo>
                    <a:pt x="21527" y="11304"/>
                    <a:pt x="21508" y="9926"/>
                    <a:pt x="21229" y="8548"/>
                  </a:cubicBezTo>
                  <a:cubicBezTo>
                    <a:pt x="20950" y="7189"/>
                    <a:pt x="20410" y="5904"/>
                    <a:pt x="19646" y="4750"/>
                  </a:cubicBezTo>
                  <a:cubicBezTo>
                    <a:pt x="18846" y="3558"/>
                    <a:pt x="17821" y="2553"/>
                    <a:pt x="16611" y="1752"/>
                  </a:cubicBezTo>
                  <a:cubicBezTo>
                    <a:pt x="15401" y="951"/>
                    <a:pt x="14079" y="430"/>
                    <a:pt x="12664" y="169"/>
                  </a:cubicBezTo>
                  <a:cubicBezTo>
                    <a:pt x="11304" y="-73"/>
                    <a:pt x="9926" y="-54"/>
                    <a:pt x="8548" y="225"/>
                  </a:cubicBezTo>
                  <a:cubicBezTo>
                    <a:pt x="7170" y="504"/>
                    <a:pt x="5904" y="1026"/>
                    <a:pt x="4750" y="1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112" name="Google Shape;112;p54"/>
            <p:cNvSpPr/>
            <p:nvPr/>
          </p:nvSpPr>
          <p:spPr>
            <a:xfrm>
              <a:off x="7381239" y="31168341"/>
              <a:ext cx="2879074" cy="5012767"/>
            </a:xfrm>
            <a:custGeom>
              <a:avLst/>
              <a:gdLst/>
              <a:ahLst/>
              <a:cxnLst/>
              <a:rect l="l" t="t" r="r" b="b"/>
              <a:pathLst>
                <a:path w="19995" h="19836" extrusionOk="0">
                  <a:moveTo>
                    <a:pt x="808" y="3501"/>
                  </a:moveTo>
                  <a:cubicBezTo>
                    <a:pt x="-806" y="5637"/>
                    <a:pt x="41" y="8134"/>
                    <a:pt x="2960" y="9763"/>
                  </a:cubicBezTo>
                  <a:cubicBezTo>
                    <a:pt x="4424" y="10582"/>
                    <a:pt x="6162" y="11089"/>
                    <a:pt x="7952" y="11306"/>
                  </a:cubicBezTo>
                  <a:cubicBezTo>
                    <a:pt x="8799" y="11411"/>
                    <a:pt x="9416" y="11823"/>
                    <a:pt x="9460" y="12311"/>
                  </a:cubicBezTo>
                  <a:lnTo>
                    <a:pt x="9460" y="12311"/>
                  </a:lnTo>
                  <a:cubicBezTo>
                    <a:pt x="9504" y="12773"/>
                    <a:pt x="9019" y="13200"/>
                    <a:pt x="8270" y="13376"/>
                  </a:cubicBezTo>
                  <a:cubicBezTo>
                    <a:pt x="7238" y="13617"/>
                    <a:pt x="6312" y="14024"/>
                    <a:pt x="5641" y="14587"/>
                  </a:cubicBezTo>
                  <a:cubicBezTo>
                    <a:pt x="3772" y="16150"/>
                    <a:pt x="4548" y="18296"/>
                    <a:pt x="7344" y="19311"/>
                  </a:cubicBezTo>
                  <a:cubicBezTo>
                    <a:pt x="10422" y="20427"/>
                    <a:pt x="14647" y="19713"/>
                    <a:pt x="16040" y="17643"/>
                  </a:cubicBezTo>
                  <a:cubicBezTo>
                    <a:pt x="16834" y="16462"/>
                    <a:pt x="16366" y="15115"/>
                    <a:pt x="14832" y="14195"/>
                  </a:cubicBezTo>
                  <a:cubicBezTo>
                    <a:pt x="14523" y="14009"/>
                    <a:pt x="14188" y="13849"/>
                    <a:pt x="13835" y="13708"/>
                  </a:cubicBezTo>
                  <a:cubicBezTo>
                    <a:pt x="13112" y="13426"/>
                    <a:pt x="12653" y="12969"/>
                    <a:pt x="12609" y="12471"/>
                  </a:cubicBezTo>
                  <a:lnTo>
                    <a:pt x="12609" y="12436"/>
                  </a:lnTo>
                  <a:cubicBezTo>
                    <a:pt x="12547" y="11783"/>
                    <a:pt x="13200" y="11175"/>
                    <a:pt x="14241" y="10904"/>
                  </a:cubicBezTo>
                  <a:cubicBezTo>
                    <a:pt x="16437" y="10331"/>
                    <a:pt x="18307" y="9290"/>
                    <a:pt x="19356" y="7853"/>
                  </a:cubicBezTo>
                  <a:cubicBezTo>
                    <a:pt x="20794" y="5878"/>
                    <a:pt x="19718" y="3043"/>
                    <a:pt x="16975" y="1576"/>
                  </a:cubicBezTo>
                  <a:cubicBezTo>
                    <a:pt x="11842" y="-1173"/>
                    <a:pt x="3604" y="-198"/>
                    <a:pt x="808" y="35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113" name="Google Shape;113;p54"/>
            <p:cNvSpPr/>
            <p:nvPr/>
          </p:nvSpPr>
          <p:spPr>
            <a:xfrm>
              <a:off x="7508240" y="31282641"/>
              <a:ext cx="2653574" cy="2653574"/>
            </a:xfrm>
            <a:custGeom>
              <a:avLst/>
              <a:gdLst/>
              <a:ahLst/>
              <a:cxnLst/>
              <a:rect l="l" t="t" r="r" b="b"/>
              <a:pathLst>
                <a:path w="21450" h="21450" extrusionOk="0">
                  <a:moveTo>
                    <a:pt x="12655" y="171"/>
                  </a:moveTo>
                  <a:cubicBezTo>
                    <a:pt x="11290" y="-75"/>
                    <a:pt x="9904" y="-54"/>
                    <a:pt x="8538" y="223"/>
                  </a:cubicBezTo>
                  <a:cubicBezTo>
                    <a:pt x="7173" y="500"/>
                    <a:pt x="5900" y="1044"/>
                    <a:pt x="4750" y="1814"/>
                  </a:cubicBezTo>
                  <a:cubicBezTo>
                    <a:pt x="3559" y="2615"/>
                    <a:pt x="2553" y="3631"/>
                    <a:pt x="1752" y="4842"/>
                  </a:cubicBezTo>
                  <a:cubicBezTo>
                    <a:pt x="952" y="6054"/>
                    <a:pt x="428" y="7389"/>
                    <a:pt x="171" y="8795"/>
                  </a:cubicBezTo>
                  <a:cubicBezTo>
                    <a:pt x="-75" y="10160"/>
                    <a:pt x="-54" y="11546"/>
                    <a:pt x="223" y="12912"/>
                  </a:cubicBezTo>
                  <a:cubicBezTo>
                    <a:pt x="500" y="14277"/>
                    <a:pt x="1044" y="15550"/>
                    <a:pt x="1814" y="16700"/>
                  </a:cubicBezTo>
                  <a:cubicBezTo>
                    <a:pt x="2615" y="17891"/>
                    <a:pt x="3631" y="18897"/>
                    <a:pt x="4842" y="19698"/>
                  </a:cubicBezTo>
                  <a:cubicBezTo>
                    <a:pt x="6054" y="20488"/>
                    <a:pt x="7389" y="21022"/>
                    <a:pt x="8795" y="21279"/>
                  </a:cubicBezTo>
                  <a:cubicBezTo>
                    <a:pt x="10160" y="21525"/>
                    <a:pt x="11546" y="21504"/>
                    <a:pt x="12912" y="21227"/>
                  </a:cubicBezTo>
                  <a:cubicBezTo>
                    <a:pt x="14277" y="20950"/>
                    <a:pt x="15550" y="20406"/>
                    <a:pt x="16700" y="19636"/>
                  </a:cubicBezTo>
                  <a:cubicBezTo>
                    <a:pt x="17891" y="18835"/>
                    <a:pt x="18897" y="17819"/>
                    <a:pt x="19698" y="16608"/>
                  </a:cubicBezTo>
                  <a:cubicBezTo>
                    <a:pt x="20488" y="15396"/>
                    <a:pt x="21022" y="14061"/>
                    <a:pt x="21279" y="12655"/>
                  </a:cubicBezTo>
                  <a:cubicBezTo>
                    <a:pt x="21525" y="11290"/>
                    <a:pt x="21504" y="9904"/>
                    <a:pt x="21227" y="8538"/>
                  </a:cubicBezTo>
                  <a:cubicBezTo>
                    <a:pt x="20950" y="7173"/>
                    <a:pt x="20406" y="5900"/>
                    <a:pt x="19636" y="4750"/>
                  </a:cubicBezTo>
                  <a:cubicBezTo>
                    <a:pt x="18835" y="3559"/>
                    <a:pt x="17819" y="2553"/>
                    <a:pt x="16608" y="1752"/>
                  </a:cubicBezTo>
                  <a:cubicBezTo>
                    <a:pt x="15396" y="962"/>
                    <a:pt x="14062" y="428"/>
                    <a:pt x="12655" y="1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114" name="Google Shape;114;p54"/>
            <p:cNvSpPr/>
            <p:nvPr/>
          </p:nvSpPr>
          <p:spPr>
            <a:xfrm>
              <a:off x="8168640" y="34597341"/>
              <a:ext cx="1463178" cy="1463178"/>
            </a:xfrm>
            <a:custGeom>
              <a:avLst/>
              <a:gdLst/>
              <a:ahLst/>
              <a:cxnLst/>
              <a:rect l="l" t="t" r="r" b="b"/>
              <a:pathLst>
                <a:path w="21453" h="21453" extrusionOk="0">
                  <a:moveTo>
                    <a:pt x="4750" y="1808"/>
                  </a:moveTo>
                  <a:cubicBezTo>
                    <a:pt x="3558" y="2608"/>
                    <a:pt x="2553" y="3633"/>
                    <a:pt x="1752" y="4843"/>
                  </a:cubicBezTo>
                  <a:cubicBezTo>
                    <a:pt x="951" y="6053"/>
                    <a:pt x="430" y="7375"/>
                    <a:pt x="169" y="8790"/>
                  </a:cubicBezTo>
                  <a:cubicBezTo>
                    <a:pt x="-73" y="10150"/>
                    <a:pt x="-54" y="11528"/>
                    <a:pt x="225" y="12906"/>
                  </a:cubicBezTo>
                  <a:cubicBezTo>
                    <a:pt x="504" y="14265"/>
                    <a:pt x="1044" y="15550"/>
                    <a:pt x="1808" y="16704"/>
                  </a:cubicBezTo>
                  <a:cubicBezTo>
                    <a:pt x="2608" y="17896"/>
                    <a:pt x="3633" y="18901"/>
                    <a:pt x="4843" y="19702"/>
                  </a:cubicBezTo>
                  <a:cubicBezTo>
                    <a:pt x="6053" y="20503"/>
                    <a:pt x="7375" y="21024"/>
                    <a:pt x="8790" y="21285"/>
                  </a:cubicBezTo>
                  <a:cubicBezTo>
                    <a:pt x="10150" y="21527"/>
                    <a:pt x="11528" y="21508"/>
                    <a:pt x="12906" y="21229"/>
                  </a:cubicBezTo>
                  <a:cubicBezTo>
                    <a:pt x="14265" y="20950"/>
                    <a:pt x="15550" y="20410"/>
                    <a:pt x="16704" y="19646"/>
                  </a:cubicBezTo>
                  <a:cubicBezTo>
                    <a:pt x="17896" y="18846"/>
                    <a:pt x="18901" y="17821"/>
                    <a:pt x="19702" y="16611"/>
                  </a:cubicBezTo>
                  <a:cubicBezTo>
                    <a:pt x="20503" y="15401"/>
                    <a:pt x="21024" y="14079"/>
                    <a:pt x="21285" y="12664"/>
                  </a:cubicBezTo>
                  <a:cubicBezTo>
                    <a:pt x="21527" y="11304"/>
                    <a:pt x="21508" y="9926"/>
                    <a:pt x="21229" y="8548"/>
                  </a:cubicBezTo>
                  <a:cubicBezTo>
                    <a:pt x="20950" y="7189"/>
                    <a:pt x="20410" y="5904"/>
                    <a:pt x="19646" y="4750"/>
                  </a:cubicBezTo>
                  <a:cubicBezTo>
                    <a:pt x="18846" y="3558"/>
                    <a:pt x="17821" y="2553"/>
                    <a:pt x="16611" y="1752"/>
                  </a:cubicBezTo>
                  <a:cubicBezTo>
                    <a:pt x="15401" y="951"/>
                    <a:pt x="14079" y="430"/>
                    <a:pt x="12664" y="169"/>
                  </a:cubicBezTo>
                  <a:cubicBezTo>
                    <a:pt x="11304" y="-73"/>
                    <a:pt x="9926" y="-54"/>
                    <a:pt x="8548" y="225"/>
                  </a:cubicBezTo>
                  <a:cubicBezTo>
                    <a:pt x="7170" y="504"/>
                    <a:pt x="5904" y="1026"/>
                    <a:pt x="4750" y="1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115" name="Google Shape;115;p54"/>
            <p:cNvSpPr/>
            <p:nvPr/>
          </p:nvSpPr>
          <p:spPr>
            <a:xfrm>
              <a:off x="5692140" y="33606741"/>
              <a:ext cx="2879073" cy="5012415"/>
            </a:xfrm>
            <a:custGeom>
              <a:avLst/>
              <a:gdLst/>
              <a:ahLst/>
              <a:cxnLst/>
              <a:rect l="l" t="t" r="r" b="b"/>
              <a:pathLst>
                <a:path w="19995" h="19835" extrusionOk="0">
                  <a:moveTo>
                    <a:pt x="19186" y="16335"/>
                  </a:moveTo>
                  <a:cubicBezTo>
                    <a:pt x="20800" y="14199"/>
                    <a:pt x="19953" y="11702"/>
                    <a:pt x="17034" y="10073"/>
                  </a:cubicBezTo>
                  <a:cubicBezTo>
                    <a:pt x="15570" y="9254"/>
                    <a:pt x="13832" y="8747"/>
                    <a:pt x="12042" y="8530"/>
                  </a:cubicBezTo>
                  <a:cubicBezTo>
                    <a:pt x="11195" y="8425"/>
                    <a:pt x="10578" y="8013"/>
                    <a:pt x="10534" y="7525"/>
                  </a:cubicBezTo>
                  <a:lnTo>
                    <a:pt x="10534" y="7525"/>
                  </a:lnTo>
                  <a:cubicBezTo>
                    <a:pt x="10490" y="7063"/>
                    <a:pt x="10975" y="6636"/>
                    <a:pt x="11724" y="6460"/>
                  </a:cubicBezTo>
                  <a:cubicBezTo>
                    <a:pt x="12756" y="6219"/>
                    <a:pt x="13682" y="5812"/>
                    <a:pt x="14353" y="5249"/>
                  </a:cubicBezTo>
                  <a:cubicBezTo>
                    <a:pt x="16222" y="3686"/>
                    <a:pt x="15446" y="1540"/>
                    <a:pt x="12650" y="525"/>
                  </a:cubicBezTo>
                  <a:cubicBezTo>
                    <a:pt x="9572" y="-591"/>
                    <a:pt x="5347" y="123"/>
                    <a:pt x="3954" y="2193"/>
                  </a:cubicBezTo>
                  <a:cubicBezTo>
                    <a:pt x="3160" y="3374"/>
                    <a:pt x="3628" y="4721"/>
                    <a:pt x="5162" y="5641"/>
                  </a:cubicBezTo>
                  <a:cubicBezTo>
                    <a:pt x="5471" y="5827"/>
                    <a:pt x="5806" y="5987"/>
                    <a:pt x="6159" y="6128"/>
                  </a:cubicBezTo>
                  <a:cubicBezTo>
                    <a:pt x="6882" y="6410"/>
                    <a:pt x="7341" y="6867"/>
                    <a:pt x="7385" y="7365"/>
                  </a:cubicBezTo>
                  <a:lnTo>
                    <a:pt x="7385" y="7400"/>
                  </a:lnTo>
                  <a:cubicBezTo>
                    <a:pt x="7447" y="8053"/>
                    <a:pt x="6794" y="8661"/>
                    <a:pt x="5753" y="8932"/>
                  </a:cubicBezTo>
                  <a:cubicBezTo>
                    <a:pt x="3557" y="9505"/>
                    <a:pt x="1687" y="10546"/>
                    <a:pt x="638" y="11983"/>
                  </a:cubicBezTo>
                  <a:cubicBezTo>
                    <a:pt x="-800" y="13958"/>
                    <a:pt x="276" y="16793"/>
                    <a:pt x="3019" y="18260"/>
                  </a:cubicBezTo>
                  <a:cubicBezTo>
                    <a:pt x="8152" y="21009"/>
                    <a:pt x="16390" y="20029"/>
                    <a:pt x="19186" y="163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116" name="Google Shape;116;p54"/>
            <p:cNvSpPr/>
            <p:nvPr/>
          </p:nvSpPr>
          <p:spPr>
            <a:xfrm>
              <a:off x="5793740" y="35841941"/>
              <a:ext cx="2653574" cy="2653574"/>
            </a:xfrm>
            <a:custGeom>
              <a:avLst/>
              <a:gdLst/>
              <a:ahLst/>
              <a:cxnLst/>
              <a:rect l="l" t="t" r="r" b="b"/>
              <a:pathLst>
                <a:path w="21450" h="21450" extrusionOk="0">
                  <a:moveTo>
                    <a:pt x="8795" y="21279"/>
                  </a:moveTo>
                  <a:cubicBezTo>
                    <a:pt x="10160" y="21525"/>
                    <a:pt x="11546" y="21504"/>
                    <a:pt x="12912" y="21227"/>
                  </a:cubicBezTo>
                  <a:cubicBezTo>
                    <a:pt x="14277" y="20940"/>
                    <a:pt x="15550" y="20406"/>
                    <a:pt x="16700" y="19636"/>
                  </a:cubicBezTo>
                  <a:cubicBezTo>
                    <a:pt x="17891" y="18835"/>
                    <a:pt x="18897" y="17819"/>
                    <a:pt x="19698" y="16608"/>
                  </a:cubicBezTo>
                  <a:cubicBezTo>
                    <a:pt x="20488" y="15396"/>
                    <a:pt x="21022" y="14061"/>
                    <a:pt x="21279" y="12655"/>
                  </a:cubicBezTo>
                  <a:cubicBezTo>
                    <a:pt x="21525" y="11290"/>
                    <a:pt x="21504" y="9904"/>
                    <a:pt x="21227" y="8538"/>
                  </a:cubicBezTo>
                  <a:cubicBezTo>
                    <a:pt x="20940" y="7173"/>
                    <a:pt x="20406" y="5900"/>
                    <a:pt x="19636" y="4750"/>
                  </a:cubicBezTo>
                  <a:cubicBezTo>
                    <a:pt x="18835" y="3559"/>
                    <a:pt x="17819" y="2553"/>
                    <a:pt x="16608" y="1752"/>
                  </a:cubicBezTo>
                  <a:cubicBezTo>
                    <a:pt x="15396" y="952"/>
                    <a:pt x="14061" y="428"/>
                    <a:pt x="12655" y="171"/>
                  </a:cubicBezTo>
                  <a:cubicBezTo>
                    <a:pt x="11290" y="-75"/>
                    <a:pt x="9904" y="-54"/>
                    <a:pt x="8538" y="223"/>
                  </a:cubicBezTo>
                  <a:cubicBezTo>
                    <a:pt x="7173" y="510"/>
                    <a:pt x="5900" y="1044"/>
                    <a:pt x="4750" y="1814"/>
                  </a:cubicBezTo>
                  <a:cubicBezTo>
                    <a:pt x="3559" y="2615"/>
                    <a:pt x="2553" y="3631"/>
                    <a:pt x="1752" y="4842"/>
                  </a:cubicBezTo>
                  <a:cubicBezTo>
                    <a:pt x="962" y="6054"/>
                    <a:pt x="428" y="7389"/>
                    <a:pt x="171" y="8795"/>
                  </a:cubicBezTo>
                  <a:cubicBezTo>
                    <a:pt x="-75" y="10160"/>
                    <a:pt x="-54" y="11546"/>
                    <a:pt x="223" y="12912"/>
                  </a:cubicBezTo>
                  <a:cubicBezTo>
                    <a:pt x="510" y="14277"/>
                    <a:pt x="1044" y="15550"/>
                    <a:pt x="1814" y="16700"/>
                  </a:cubicBezTo>
                  <a:cubicBezTo>
                    <a:pt x="2615" y="17891"/>
                    <a:pt x="3631" y="18897"/>
                    <a:pt x="4842" y="19698"/>
                  </a:cubicBezTo>
                  <a:cubicBezTo>
                    <a:pt x="6054" y="20498"/>
                    <a:pt x="7389" y="21022"/>
                    <a:pt x="8795" y="212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117" name="Google Shape;117;p54"/>
            <p:cNvSpPr/>
            <p:nvPr/>
          </p:nvSpPr>
          <p:spPr>
            <a:xfrm>
              <a:off x="6327140" y="33721041"/>
              <a:ext cx="1463178" cy="1463178"/>
            </a:xfrm>
            <a:custGeom>
              <a:avLst/>
              <a:gdLst/>
              <a:ahLst/>
              <a:cxnLst/>
              <a:rect l="l" t="t" r="r" b="b"/>
              <a:pathLst>
                <a:path w="21453" h="21453" extrusionOk="0">
                  <a:moveTo>
                    <a:pt x="16704" y="19646"/>
                  </a:moveTo>
                  <a:cubicBezTo>
                    <a:pt x="17896" y="18846"/>
                    <a:pt x="18901" y="17821"/>
                    <a:pt x="19702" y="16611"/>
                  </a:cubicBezTo>
                  <a:cubicBezTo>
                    <a:pt x="20503" y="15401"/>
                    <a:pt x="21024" y="14079"/>
                    <a:pt x="21285" y="12664"/>
                  </a:cubicBezTo>
                  <a:cubicBezTo>
                    <a:pt x="21527" y="11304"/>
                    <a:pt x="21508" y="9926"/>
                    <a:pt x="21229" y="8548"/>
                  </a:cubicBezTo>
                  <a:cubicBezTo>
                    <a:pt x="20950" y="7189"/>
                    <a:pt x="20410" y="5904"/>
                    <a:pt x="19646" y="4750"/>
                  </a:cubicBezTo>
                  <a:cubicBezTo>
                    <a:pt x="18846" y="3558"/>
                    <a:pt x="17821" y="2553"/>
                    <a:pt x="16611" y="1752"/>
                  </a:cubicBezTo>
                  <a:cubicBezTo>
                    <a:pt x="15401" y="951"/>
                    <a:pt x="14079" y="430"/>
                    <a:pt x="12664" y="169"/>
                  </a:cubicBezTo>
                  <a:cubicBezTo>
                    <a:pt x="11304" y="-73"/>
                    <a:pt x="9926" y="-54"/>
                    <a:pt x="8548" y="225"/>
                  </a:cubicBezTo>
                  <a:cubicBezTo>
                    <a:pt x="7189" y="504"/>
                    <a:pt x="5904" y="1044"/>
                    <a:pt x="4750" y="1808"/>
                  </a:cubicBezTo>
                  <a:cubicBezTo>
                    <a:pt x="3558" y="2608"/>
                    <a:pt x="2553" y="3633"/>
                    <a:pt x="1752" y="4843"/>
                  </a:cubicBezTo>
                  <a:cubicBezTo>
                    <a:pt x="951" y="6053"/>
                    <a:pt x="430" y="7375"/>
                    <a:pt x="169" y="8790"/>
                  </a:cubicBezTo>
                  <a:cubicBezTo>
                    <a:pt x="-73" y="10150"/>
                    <a:pt x="-54" y="11528"/>
                    <a:pt x="225" y="12906"/>
                  </a:cubicBezTo>
                  <a:cubicBezTo>
                    <a:pt x="504" y="14265"/>
                    <a:pt x="1044" y="15550"/>
                    <a:pt x="1808" y="16704"/>
                  </a:cubicBezTo>
                  <a:cubicBezTo>
                    <a:pt x="2608" y="17896"/>
                    <a:pt x="3633" y="18901"/>
                    <a:pt x="4843" y="19702"/>
                  </a:cubicBezTo>
                  <a:cubicBezTo>
                    <a:pt x="6053" y="20503"/>
                    <a:pt x="7375" y="21024"/>
                    <a:pt x="8790" y="21285"/>
                  </a:cubicBezTo>
                  <a:cubicBezTo>
                    <a:pt x="10150" y="21527"/>
                    <a:pt x="11528" y="21508"/>
                    <a:pt x="12906" y="21229"/>
                  </a:cubicBezTo>
                  <a:cubicBezTo>
                    <a:pt x="14284" y="20950"/>
                    <a:pt x="15550" y="20410"/>
                    <a:pt x="16704" y="196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</p:grpSp>
      <p:sp>
        <p:nvSpPr>
          <p:cNvPr id="118" name="Google Shape;118;p54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9" name="Google Shape;119;p54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 dirty="0"/>
          </a:p>
        </p:txBody>
      </p:sp>
      <p:sp>
        <p:nvSpPr>
          <p:cNvPr id="120" name="Google Shape;120;p54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 dirty="0"/>
          </a:p>
        </p:txBody>
      </p:sp>
      <p:sp>
        <p:nvSpPr>
          <p:cNvPr id="121" name="Google Shape;121;p54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2" name="Google Shape;122;p54"/>
          <p:cNvSpPr txBox="1">
            <a:spLocks noGrp="1"/>
          </p:cNvSpPr>
          <p:nvPr>
            <p:ph type="body" idx="1"/>
          </p:nvPr>
        </p:nvSpPr>
        <p:spPr>
          <a:xfrm>
            <a:off x="3331122" y="1778757"/>
            <a:ext cx="1032017" cy="1044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23" name="Google Shape;123;p54"/>
          <p:cNvSpPr txBox="1">
            <a:spLocks noGrp="1"/>
          </p:cNvSpPr>
          <p:nvPr>
            <p:ph type="body" idx="2"/>
          </p:nvPr>
        </p:nvSpPr>
        <p:spPr>
          <a:xfrm>
            <a:off x="5556162" y="1778757"/>
            <a:ext cx="1032017" cy="1044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24" name="Google Shape;124;p54"/>
          <p:cNvSpPr txBox="1">
            <a:spLocks noGrp="1"/>
          </p:cNvSpPr>
          <p:nvPr>
            <p:ph type="body" idx="3"/>
          </p:nvPr>
        </p:nvSpPr>
        <p:spPr>
          <a:xfrm>
            <a:off x="7811682" y="1778757"/>
            <a:ext cx="1032017" cy="1044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25" name="Google Shape;125;p54"/>
          <p:cNvSpPr txBox="1">
            <a:spLocks noGrp="1"/>
          </p:cNvSpPr>
          <p:nvPr>
            <p:ph type="body" idx="4"/>
          </p:nvPr>
        </p:nvSpPr>
        <p:spPr>
          <a:xfrm>
            <a:off x="4489362" y="4654037"/>
            <a:ext cx="1032017" cy="1044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26" name="Google Shape;126;p54"/>
          <p:cNvSpPr txBox="1">
            <a:spLocks noGrp="1"/>
          </p:cNvSpPr>
          <p:nvPr>
            <p:ph type="body" idx="5"/>
          </p:nvPr>
        </p:nvSpPr>
        <p:spPr>
          <a:xfrm>
            <a:off x="6744882" y="4654037"/>
            <a:ext cx="1032017" cy="1044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">
  <p:cSld name="15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0"/>
          <p:cNvSpPr/>
          <p:nvPr/>
        </p:nvSpPr>
        <p:spPr>
          <a:xfrm>
            <a:off x="9102517" y="2907578"/>
            <a:ext cx="2217111" cy="22171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129" name="Google Shape;129;p50"/>
          <p:cNvSpPr/>
          <p:nvPr/>
        </p:nvSpPr>
        <p:spPr>
          <a:xfrm>
            <a:off x="6550171" y="295236"/>
            <a:ext cx="5640907" cy="6562764"/>
          </a:xfrm>
          <a:custGeom>
            <a:avLst/>
            <a:gdLst/>
            <a:ahLst/>
            <a:cxnLst/>
            <a:rect l="l" t="t" r="r" b="b"/>
            <a:pathLst>
              <a:path w="21164" h="21401" extrusionOk="0">
                <a:moveTo>
                  <a:pt x="21164" y="702"/>
                </a:moveTo>
                <a:cubicBezTo>
                  <a:pt x="21103" y="664"/>
                  <a:pt x="21046" y="630"/>
                  <a:pt x="20982" y="596"/>
                </a:cubicBezTo>
                <a:cubicBezTo>
                  <a:pt x="19545" y="-199"/>
                  <a:pt x="17698" y="-199"/>
                  <a:pt x="16258" y="596"/>
                </a:cubicBezTo>
                <a:cubicBezTo>
                  <a:pt x="13732" y="1994"/>
                  <a:pt x="13464" y="4938"/>
                  <a:pt x="15450" y="6668"/>
                </a:cubicBezTo>
                <a:cubicBezTo>
                  <a:pt x="15865" y="7028"/>
                  <a:pt x="16340" y="7301"/>
                  <a:pt x="16844" y="7491"/>
                </a:cubicBezTo>
                <a:cubicBezTo>
                  <a:pt x="17423" y="7708"/>
                  <a:pt x="17834" y="8171"/>
                  <a:pt x="17927" y="8714"/>
                </a:cubicBezTo>
                <a:lnTo>
                  <a:pt x="17930" y="8739"/>
                </a:lnTo>
                <a:cubicBezTo>
                  <a:pt x="18052" y="9426"/>
                  <a:pt x="17648" y="10096"/>
                  <a:pt x="16940" y="10413"/>
                </a:cubicBezTo>
                <a:cubicBezTo>
                  <a:pt x="15919" y="10867"/>
                  <a:pt x="14957" y="11466"/>
                  <a:pt x="14100" y="12211"/>
                </a:cubicBezTo>
                <a:cubicBezTo>
                  <a:pt x="13181" y="13009"/>
                  <a:pt x="12456" y="13910"/>
                  <a:pt x="11920" y="14873"/>
                </a:cubicBezTo>
                <a:cubicBezTo>
                  <a:pt x="11581" y="15482"/>
                  <a:pt x="10827" y="15823"/>
                  <a:pt x="10058" y="15721"/>
                </a:cubicBezTo>
                <a:lnTo>
                  <a:pt x="10026" y="15718"/>
                </a:lnTo>
                <a:cubicBezTo>
                  <a:pt x="9401" y="15634"/>
                  <a:pt x="8879" y="15264"/>
                  <a:pt x="8644" y="14752"/>
                </a:cubicBezTo>
                <a:cubicBezTo>
                  <a:pt x="8465" y="14367"/>
                  <a:pt x="8215" y="14000"/>
                  <a:pt x="7890" y="13671"/>
                </a:cubicBezTo>
                <a:cubicBezTo>
                  <a:pt x="6078" y="11829"/>
                  <a:pt x="3005" y="11795"/>
                  <a:pt x="1143" y="13600"/>
                </a:cubicBezTo>
                <a:cubicBezTo>
                  <a:pt x="-436" y="15128"/>
                  <a:pt x="-379" y="17482"/>
                  <a:pt x="1311" y="18954"/>
                </a:cubicBezTo>
                <a:cubicBezTo>
                  <a:pt x="3062" y="20476"/>
                  <a:pt x="5899" y="20476"/>
                  <a:pt x="7650" y="18954"/>
                </a:cubicBezTo>
                <a:lnTo>
                  <a:pt x="7654" y="18951"/>
                </a:lnTo>
                <a:cubicBezTo>
                  <a:pt x="7940" y="18702"/>
                  <a:pt x="8343" y="18587"/>
                  <a:pt x="8744" y="18640"/>
                </a:cubicBezTo>
                <a:lnTo>
                  <a:pt x="8744" y="18640"/>
                </a:lnTo>
                <a:cubicBezTo>
                  <a:pt x="9876" y="18792"/>
                  <a:pt x="10752" y="19569"/>
                  <a:pt x="10920" y="20553"/>
                </a:cubicBezTo>
                <a:cubicBezTo>
                  <a:pt x="10966" y="20839"/>
                  <a:pt x="11030" y="21121"/>
                  <a:pt x="11109" y="21401"/>
                </a:cubicBezTo>
                <a:lnTo>
                  <a:pt x="21160" y="21401"/>
                </a:lnTo>
                <a:lnTo>
                  <a:pt x="21160" y="70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130" name="Google Shape;130;p50"/>
          <p:cNvSpPr/>
          <p:nvPr/>
        </p:nvSpPr>
        <p:spPr>
          <a:xfrm>
            <a:off x="9223572" y="1473314"/>
            <a:ext cx="956177" cy="95617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131" name="Google Shape;131;p50"/>
          <p:cNvSpPr txBox="1">
            <a:spLocks noGrp="1"/>
          </p:cNvSpPr>
          <p:nvPr>
            <p:ph type="title"/>
          </p:nvPr>
        </p:nvSpPr>
        <p:spPr>
          <a:xfrm>
            <a:off x="838200" y="391692"/>
            <a:ext cx="9169400" cy="84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  <a:defRPr sz="540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2" name="Google Shape;132;p50"/>
          <p:cNvSpPr txBox="1">
            <a:spLocks noGrp="1"/>
          </p:cNvSpPr>
          <p:nvPr>
            <p:ph type="body" idx="1"/>
          </p:nvPr>
        </p:nvSpPr>
        <p:spPr>
          <a:xfrm>
            <a:off x="838200" y="2103270"/>
            <a:ext cx="5538645" cy="418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33" name="Google Shape;133;p50"/>
          <p:cNvSpPr txBox="1">
            <a:spLocks noGrp="1"/>
          </p:cNvSpPr>
          <p:nvPr>
            <p:ph type="body" idx="2"/>
          </p:nvPr>
        </p:nvSpPr>
        <p:spPr>
          <a:xfrm>
            <a:off x="838205" y="1269500"/>
            <a:ext cx="8264311" cy="55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34" name="Google Shape;134;p50"/>
          <p:cNvSpPr>
            <a:spLocks noGrp="1"/>
          </p:cNvSpPr>
          <p:nvPr>
            <p:ph type="pic" idx="3"/>
          </p:nvPr>
        </p:nvSpPr>
        <p:spPr>
          <a:xfrm>
            <a:off x="10552972" y="526659"/>
            <a:ext cx="1639028" cy="190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5" name="Google Shape;135;p50"/>
          <p:cNvSpPr>
            <a:spLocks noGrp="1"/>
          </p:cNvSpPr>
          <p:nvPr>
            <p:ph type="pic" idx="4"/>
          </p:nvPr>
        </p:nvSpPr>
        <p:spPr>
          <a:xfrm>
            <a:off x="9664414" y="3402810"/>
            <a:ext cx="2527586" cy="3455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6" name="Google Shape;136;p50"/>
          <p:cNvSpPr>
            <a:spLocks noGrp="1"/>
          </p:cNvSpPr>
          <p:nvPr>
            <p:ph type="pic" idx="5"/>
          </p:nvPr>
        </p:nvSpPr>
        <p:spPr>
          <a:xfrm>
            <a:off x="6784350" y="4298035"/>
            <a:ext cx="1902834" cy="1902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7" name="Google Shape;137;p50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 dirty="0"/>
          </a:p>
        </p:txBody>
      </p:sp>
      <p:sp>
        <p:nvSpPr>
          <p:cNvPr id="138" name="Google Shape;138;p50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 dirty="0"/>
          </a:p>
        </p:txBody>
      </p:sp>
      <p:sp>
        <p:nvSpPr>
          <p:cNvPr id="139" name="Google Shape;139;p50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35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zh-TW" altLang="en-US" dirty="0"/>
          </a:p>
        </p:txBody>
      </p:sp>
      <p:sp>
        <p:nvSpPr>
          <p:cNvPr id="13" name="Google Shape;13;p35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zh-TW" altLang="en-US" dirty="0"/>
          </a:p>
        </p:txBody>
      </p:sp>
      <p:sp>
        <p:nvSpPr>
          <p:cNvPr id="14" name="Google Shape;14;p35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Google Shape;15;p35"/>
          <p:cNvSpPr/>
          <p:nvPr/>
        </p:nvSpPr>
        <p:spPr>
          <a:xfrm rot="5400000">
            <a:off x="11604686" y="5707614"/>
            <a:ext cx="183915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© Copyright Showeet.com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transition spd="med"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631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38932" y="341037"/>
            <a:ext cx="2914141" cy="804743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66"/>
          <p:cNvSpPr/>
          <p:nvPr/>
        </p:nvSpPr>
        <p:spPr>
          <a:xfrm>
            <a:off x="2185949" y="1743514"/>
            <a:ext cx="7820107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 dirty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Free creative templates, charts, diagrams and maps for your outstanding presentations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transition spd="med"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3.png"/><Relationship Id="rId4" Type="http://schemas.openxmlformats.org/officeDocument/2006/relationships/image" Target="../media/image19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kzUoFuAtMk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emotion-based-music-recommendation-system-using-a-deep-reinforcement-learning-approach-6d23a24d3044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ruohoruotsi/LSTM-Music-Genre-Classificatio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comments" Target="../comments/commen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9.png"/><Relationship Id="rId11" Type="http://schemas.openxmlformats.org/officeDocument/2006/relationships/image" Target="../media/image33.png"/><Relationship Id="rId5" Type="http://schemas.openxmlformats.org/officeDocument/2006/relationships/image" Target="../media/image28.png"/><Relationship Id="rId10" Type="http://schemas.openxmlformats.org/officeDocument/2006/relationships/image" Target="../media/image32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Relationship Id="rId14" Type="http://schemas.openxmlformats.org/officeDocument/2006/relationships/image" Target="../media/image26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oweet.com/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2.xml"/><Relationship Id="rId6" Type="http://schemas.openxmlformats.org/officeDocument/2006/relationships/hyperlink" Target="http://twitter.com/showeet" TargetMode="External"/><Relationship Id="rId5" Type="http://schemas.openxmlformats.org/officeDocument/2006/relationships/hyperlink" Target="http://pinterest.com/showeet/pins" TargetMode="External"/><Relationship Id="rId4" Type="http://schemas.openxmlformats.org/officeDocument/2006/relationships/hyperlink" Target="http://www.facebook.com/showeetco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橢圓 15">
            <a:extLst>
              <a:ext uri="{FF2B5EF4-FFF2-40B4-BE49-F238E27FC236}">
                <a16:creationId xmlns:a16="http://schemas.microsoft.com/office/drawing/2014/main" id="{CAC32EC1-4B15-4128-B971-D9EC0F40E6A4}"/>
              </a:ext>
            </a:extLst>
          </p:cNvPr>
          <p:cNvSpPr/>
          <p:nvPr/>
        </p:nvSpPr>
        <p:spPr>
          <a:xfrm>
            <a:off x="9425306" y="5189168"/>
            <a:ext cx="1427584" cy="142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610D4C16-2525-4DD4-91FE-6BF64847C761}"/>
              </a:ext>
            </a:extLst>
          </p:cNvPr>
          <p:cNvSpPr/>
          <p:nvPr/>
        </p:nvSpPr>
        <p:spPr>
          <a:xfrm>
            <a:off x="8511525" y="0"/>
            <a:ext cx="1427584" cy="142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5" name="Google Shape;435;p1"/>
          <p:cNvSpPr txBox="1">
            <a:spLocks noGrp="1"/>
          </p:cNvSpPr>
          <p:nvPr>
            <p:ph type="body" idx="1"/>
          </p:nvPr>
        </p:nvSpPr>
        <p:spPr>
          <a:xfrm>
            <a:off x="2145374" y="3306731"/>
            <a:ext cx="4899237" cy="82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</a:pPr>
            <a:r>
              <a:rPr lang="en-US" sz="3000" dirty="0"/>
              <a:t>Smart Music Recommendation System</a:t>
            </a:r>
            <a:br>
              <a:rPr lang="en-US" sz="3000" dirty="0"/>
            </a:br>
            <a:endParaRPr sz="3000" dirty="0"/>
          </a:p>
        </p:txBody>
      </p:sp>
      <p:sp>
        <p:nvSpPr>
          <p:cNvPr id="436" name="Google Shape;436;p1"/>
          <p:cNvSpPr txBox="1">
            <a:spLocks noGrp="1"/>
          </p:cNvSpPr>
          <p:nvPr>
            <p:ph type="title"/>
          </p:nvPr>
        </p:nvSpPr>
        <p:spPr>
          <a:xfrm>
            <a:off x="1607628" y="2385124"/>
            <a:ext cx="5969700" cy="9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icrosoft JhengHei"/>
              <a:buNone/>
            </a:pPr>
            <a:r>
              <a:rPr lang="zh-TW" altLang="en-US" b="0" i="0" u="none" strike="noStrike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情緒</a:t>
            </a:r>
            <a:r>
              <a:rPr lang="zh-TW" altLang="en-US" b="0" dirty="0">
                <a:latin typeface="Microsoft JhengHei"/>
                <a:ea typeface="Microsoft JhengHei"/>
                <a:cs typeface="Microsoft JhengHei"/>
                <a:sym typeface="Microsoft JhengHei"/>
              </a:rPr>
              <a:t>辨識選歌系統</a:t>
            </a:r>
            <a:endParaRPr lang="zh-TW" altLang="en-US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5" name="圖片版面配置區 4">
            <a:extLst>
              <a:ext uri="{FF2B5EF4-FFF2-40B4-BE49-F238E27FC236}">
                <a16:creationId xmlns:a16="http://schemas.microsoft.com/office/drawing/2014/main" id="{BD62327F-5AB9-4A2F-A8E5-DAB25EFB7A83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 rotWithShape="1">
          <a:blip r:embed="rId3"/>
          <a:srcRect l="-19" t="3164" r="19" b="1262"/>
          <a:stretch/>
        </p:blipFill>
        <p:spPr>
          <a:xfrm>
            <a:off x="8615140" y="130628"/>
            <a:ext cx="1220354" cy="1166327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1"/>
          <p:cNvSpPr/>
          <p:nvPr/>
        </p:nvSpPr>
        <p:spPr>
          <a:xfrm>
            <a:off x="3440838" y="4251015"/>
            <a:ext cx="2485916" cy="2529560"/>
          </a:xfrm>
          <a:prstGeom prst="ellipse">
            <a:avLst/>
          </a:prstGeom>
          <a:solidFill>
            <a:schemeClr val="accent6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altLang="en-US" sz="1800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資工三 穆冠蓁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altLang="en-US" sz="1800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資工三 游嘉鈞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altLang="en-US" sz="1800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資工三 游庭瑋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altLang="en-US" sz="1800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資工三 廖柏丞</a:t>
            </a:r>
            <a:endParaRPr lang="zh-TW" alt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761848E-68E3-4731-92A3-30075E251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1253" y="5395115"/>
            <a:ext cx="1005644" cy="10056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e05a4d27fb_1_9"/>
          <p:cNvSpPr txBox="1">
            <a:spLocks noGrp="1"/>
          </p:cNvSpPr>
          <p:nvPr>
            <p:ph type="title"/>
          </p:nvPr>
        </p:nvSpPr>
        <p:spPr>
          <a:xfrm>
            <a:off x="838200" y="391692"/>
            <a:ext cx="105156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zh-TW" altLang="en-US" sz="4800" dirty="0"/>
              <a:t>摘要</a:t>
            </a:r>
            <a:endParaRPr sz="48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C1249DE7-3D6A-4F7D-BDBE-BFF64B44E13B}"/>
              </a:ext>
            </a:extLst>
          </p:cNvPr>
          <p:cNvGrpSpPr/>
          <p:nvPr/>
        </p:nvGrpSpPr>
        <p:grpSpPr>
          <a:xfrm>
            <a:off x="8243012" y="1755811"/>
            <a:ext cx="1405126" cy="914398"/>
            <a:chOff x="4962703" y="2386205"/>
            <a:chExt cx="1802860" cy="990600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1884173C-2A49-4AD4-A59B-BDCA13283CD7}"/>
                </a:ext>
              </a:extLst>
            </p:cNvPr>
            <p:cNvSpPr/>
            <p:nvPr/>
          </p:nvSpPr>
          <p:spPr>
            <a:xfrm>
              <a:off x="4962703" y="2386205"/>
              <a:ext cx="1802860" cy="99060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E4CA926F-C289-47AB-983C-37479A245F72}"/>
                </a:ext>
              </a:extLst>
            </p:cNvPr>
            <p:cNvSpPr txBox="1"/>
            <p:nvPr/>
          </p:nvSpPr>
          <p:spPr>
            <a:xfrm>
              <a:off x="5380271" y="2676443"/>
              <a:ext cx="697628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b="1" dirty="0"/>
                <a:t>後端</a:t>
              </a:r>
            </a:p>
          </p:txBody>
        </p:sp>
      </p:grpSp>
      <p:pic>
        <p:nvPicPr>
          <p:cNvPr id="18" name="圖形 17" descr="使用者">
            <a:extLst>
              <a:ext uri="{FF2B5EF4-FFF2-40B4-BE49-F238E27FC236}">
                <a16:creationId xmlns:a16="http://schemas.microsoft.com/office/drawing/2014/main" id="{8A434A3A-EAEF-4EE0-ADF3-211D6D297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34605" y="1611300"/>
            <a:ext cx="914400" cy="914400"/>
          </a:xfrm>
          <a:prstGeom prst="rect">
            <a:avLst/>
          </a:prstGeom>
        </p:spPr>
      </p:pic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EA503356-54D1-4685-95C4-16D3A7118305}"/>
              </a:ext>
            </a:extLst>
          </p:cNvPr>
          <p:cNvCxnSpPr>
            <a:cxnSpLocks/>
          </p:cNvCxnSpPr>
          <p:nvPr/>
        </p:nvCxnSpPr>
        <p:spPr>
          <a:xfrm flipH="1" flipV="1">
            <a:off x="9739395" y="2189688"/>
            <a:ext cx="792653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A3D5F66-F564-49DB-95F7-0074EA0F2112}"/>
              </a:ext>
            </a:extLst>
          </p:cNvPr>
          <p:cNvSpPr txBox="1"/>
          <p:nvPr/>
        </p:nvSpPr>
        <p:spPr>
          <a:xfrm>
            <a:off x="4964430" y="1806098"/>
            <a:ext cx="1266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/>
              <a:t>給予歌單</a:t>
            </a: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4C3080B-84B8-4E14-9A07-8439452DBA27}"/>
              </a:ext>
            </a:extLst>
          </p:cNvPr>
          <p:cNvCxnSpPr>
            <a:cxnSpLocks/>
          </p:cNvCxnSpPr>
          <p:nvPr/>
        </p:nvCxnSpPr>
        <p:spPr>
          <a:xfrm>
            <a:off x="3149005" y="2239655"/>
            <a:ext cx="4909557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圖形 27" descr="智慧型手機">
            <a:extLst>
              <a:ext uri="{FF2B5EF4-FFF2-40B4-BE49-F238E27FC236}">
                <a16:creationId xmlns:a16="http://schemas.microsoft.com/office/drawing/2014/main" id="{C775D7F5-EE10-4CF0-8540-F832F48541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50475" y="4183718"/>
            <a:ext cx="1520985" cy="1520985"/>
          </a:xfrm>
          <a:prstGeom prst="rect">
            <a:avLst/>
          </a:prstGeom>
        </p:spPr>
      </p:pic>
      <p:sp>
        <p:nvSpPr>
          <p:cNvPr id="38" name="文字方塊 37">
            <a:extLst>
              <a:ext uri="{FF2B5EF4-FFF2-40B4-BE49-F238E27FC236}">
                <a16:creationId xmlns:a16="http://schemas.microsoft.com/office/drawing/2014/main" id="{072BC036-C3C9-42E8-A385-98360CF373B8}"/>
              </a:ext>
            </a:extLst>
          </p:cNvPr>
          <p:cNvSpPr txBox="1"/>
          <p:nvPr/>
        </p:nvSpPr>
        <p:spPr>
          <a:xfrm>
            <a:off x="4450826" y="5711067"/>
            <a:ext cx="1920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/>
              <a:t>情緒辨識</a:t>
            </a:r>
            <a:r>
              <a:rPr lang="en-US" altLang="zh-TW" sz="2000" b="1" dirty="0"/>
              <a:t>APP</a:t>
            </a:r>
            <a:endParaRPr lang="zh-TW" altLang="en-US" sz="2000" b="1" dirty="0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3444848A-7A7B-4213-A4C6-86E2802EDEAA}"/>
              </a:ext>
            </a:extLst>
          </p:cNvPr>
          <p:cNvCxnSpPr>
            <a:cxnSpLocks/>
          </p:cNvCxnSpPr>
          <p:nvPr/>
        </p:nvCxnSpPr>
        <p:spPr>
          <a:xfrm>
            <a:off x="2702942" y="2689251"/>
            <a:ext cx="2168003" cy="188914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951B163D-9CC3-463E-8812-C0A270FCDC6A}"/>
              </a:ext>
            </a:extLst>
          </p:cNvPr>
          <p:cNvSpPr txBox="1"/>
          <p:nvPr/>
        </p:nvSpPr>
        <p:spPr>
          <a:xfrm>
            <a:off x="3302038" y="3133053"/>
            <a:ext cx="1266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/>
              <a:t>表情</a:t>
            </a: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A8CC8EE3-DF9D-4EED-9C2E-FC5FD94CB2C5}"/>
              </a:ext>
            </a:extLst>
          </p:cNvPr>
          <p:cNvCxnSpPr>
            <a:cxnSpLocks/>
          </p:cNvCxnSpPr>
          <p:nvPr/>
        </p:nvCxnSpPr>
        <p:spPr>
          <a:xfrm flipV="1">
            <a:off x="5884769" y="2751367"/>
            <a:ext cx="2471982" cy="197900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6656781A-1507-49DC-AB05-03A48D85D9BC}"/>
              </a:ext>
            </a:extLst>
          </p:cNvPr>
          <p:cNvSpPr txBox="1"/>
          <p:nvPr/>
        </p:nvSpPr>
        <p:spPr>
          <a:xfrm>
            <a:off x="6066872" y="3145161"/>
            <a:ext cx="1266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/>
              <a:t>情緒</a:t>
            </a:r>
            <a:endParaRPr lang="en-US" altLang="zh-TW" sz="2000" b="1" dirty="0"/>
          </a:p>
          <a:p>
            <a:pPr algn="ctr"/>
            <a:r>
              <a:rPr lang="zh-TW" altLang="en-US" sz="2000" b="1" dirty="0"/>
              <a:t>類型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7F1AAF8-64B0-4957-823F-16EBA3E48F17}"/>
              </a:ext>
            </a:extLst>
          </p:cNvPr>
          <p:cNvSpPr txBox="1"/>
          <p:nvPr/>
        </p:nvSpPr>
        <p:spPr>
          <a:xfrm>
            <a:off x="6772645" y="4039042"/>
            <a:ext cx="1266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/>
              <a:t>對應</a:t>
            </a:r>
            <a:endParaRPr lang="en-US" altLang="zh-TW" sz="2000" b="1" dirty="0"/>
          </a:p>
          <a:p>
            <a:pPr algn="ctr"/>
            <a:r>
              <a:rPr lang="zh-TW" altLang="en-US" sz="2000" b="1" dirty="0"/>
              <a:t>曲風</a:t>
            </a:r>
            <a:endParaRPr lang="en-US" altLang="zh-TW" sz="2000" b="1" dirty="0"/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9F52EC40-E1DD-4287-AB38-95F98A350E44}"/>
              </a:ext>
            </a:extLst>
          </p:cNvPr>
          <p:cNvCxnSpPr>
            <a:cxnSpLocks/>
          </p:cNvCxnSpPr>
          <p:nvPr/>
        </p:nvCxnSpPr>
        <p:spPr>
          <a:xfrm flipV="1">
            <a:off x="6019476" y="2923223"/>
            <a:ext cx="2471982" cy="1979003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DF61D3E0-DB1D-4828-AFB1-482908ED29A8}"/>
              </a:ext>
            </a:extLst>
          </p:cNvPr>
          <p:cNvCxnSpPr>
            <a:cxnSpLocks/>
          </p:cNvCxnSpPr>
          <p:nvPr/>
        </p:nvCxnSpPr>
        <p:spPr>
          <a:xfrm>
            <a:off x="2550958" y="2844549"/>
            <a:ext cx="2168003" cy="188914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80D7C6E3-ABAB-45EB-AD52-64B65DFE4305}"/>
              </a:ext>
            </a:extLst>
          </p:cNvPr>
          <p:cNvSpPr txBox="1"/>
          <p:nvPr/>
        </p:nvSpPr>
        <p:spPr>
          <a:xfrm>
            <a:off x="2668930" y="3727761"/>
            <a:ext cx="1266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/>
              <a:t>播放</a:t>
            </a:r>
            <a:endParaRPr lang="en-US" altLang="zh-TW" sz="2000" b="1" dirty="0"/>
          </a:p>
          <a:p>
            <a:pPr algn="ctr"/>
            <a:r>
              <a:rPr lang="zh-TW" altLang="en-US" sz="2000" b="1" dirty="0"/>
              <a:t>音樂</a:t>
            </a:r>
            <a:endParaRPr lang="en-US" altLang="zh-TW" sz="2000" b="1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85E85A1-C824-4DE9-A3AD-5DE36BAB8CC6}"/>
              </a:ext>
            </a:extLst>
          </p:cNvPr>
          <p:cNvSpPr txBox="1"/>
          <p:nvPr/>
        </p:nvSpPr>
        <p:spPr>
          <a:xfrm>
            <a:off x="2925541" y="2296608"/>
            <a:ext cx="5154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/>
              <a:t>利用</a:t>
            </a:r>
            <a:r>
              <a:rPr lang="en-US" altLang="zh-TW" sz="2000" b="1" dirty="0"/>
              <a:t>naïve bayes</a:t>
            </a:r>
            <a:r>
              <a:rPr lang="zh-TW" altLang="en-US" sz="2000" b="1" dirty="0"/>
              <a:t>預測曲風與情緒的關係</a:t>
            </a:r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BAD827D7-117D-4133-B7C9-8B587B36329B}"/>
              </a:ext>
            </a:extLst>
          </p:cNvPr>
          <p:cNvGrpSpPr/>
          <p:nvPr/>
        </p:nvGrpSpPr>
        <p:grpSpPr>
          <a:xfrm>
            <a:off x="10613486" y="1854189"/>
            <a:ext cx="1309589" cy="670999"/>
            <a:chOff x="8270427" y="214320"/>
            <a:chExt cx="1309589" cy="670999"/>
          </a:xfrm>
        </p:grpSpPr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165EDC10-46E0-416A-904D-D4D7C375C3CF}"/>
                </a:ext>
              </a:extLst>
            </p:cNvPr>
            <p:cNvSpPr/>
            <p:nvPr/>
          </p:nvSpPr>
          <p:spPr>
            <a:xfrm>
              <a:off x="8270427" y="214320"/>
              <a:ext cx="1286990" cy="67099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87BAA7BF-ACB1-4FDA-83CC-8BB032093DD6}"/>
                </a:ext>
              </a:extLst>
            </p:cNvPr>
            <p:cNvSpPr txBox="1"/>
            <p:nvPr/>
          </p:nvSpPr>
          <p:spPr>
            <a:xfrm>
              <a:off x="8313799" y="377549"/>
              <a:ext cx="1266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800" b="1" dirty="0"/>
                <a:t>前置機率</a:t>
              </a:r>
            </a:p>
          </p:txBody>
        </p:sp>
      </p:grpSp>
      <p:sp>
        <p:nvSpPr>
          <p:cNvPr id="623" name="弧形 622">
            <a:extLst>
              <a:ext uri="{FF2B5EF4-FFF2-40B4-BE49-F238E27FC236}">
                <a16:creationId xmlns:a16="http://schemas.microsoft.com/office/drawing/2014/main" id="{0B39A7C0-9521-4FB9-ACB5-4CDB2A3A6B5C}"/>
              </a:ext>
            </a:extLst>
          </p:cNvPr>
          <p:cNvSpPr/>
          <p:nvPr/>
        </p:nvSpPr>
        <p:spPr>
          <a:xfrm>
            <a:off x="2925385" y="938849"/>
            <a:ext cx="5344305" cy="1889142"/>
          </a:xfrm>
          <a:prstGeom prst="arc">
            <a:avLst>
              <a:gd name="adj1" fmla="val 11016905"/>
              <a:gd name="adj2" fmla="val 21333459"/>
            </a:avLst>
          </a:prstGeom>
          <a:ln w="38100">
            <a:solidFill>
              <a:schemeClr val="accent4">
                <a:lumMod val="40000"/>
                <a:lumOff val="6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B4426632-FA8E-4520-AA43-FF426E410776}"/>
              </a:ext>
            </a:extLst>
          </p:cNvPr>
          <p:cNvSpPr txBox="1"/>
          <p:nvPr/>
        </p:nvSpPr>
        <p:spPr>
          <a:xfrm>
            <a:off x="4248109" y="263571"/>
            <a:ext cx="2968773" cy="12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</a:rPr>
              <a:t>滿意度</a:t>
            </a:r>
            <a:endParaRPr lang="en-US" altLang="zh-TW" sz="2000" b="1" dirty="0">
              <a:solidFill>
                <a:schemeClr val="accent4">
                  <a:lumMod val="75000"/>
                </a:schemeClr>
              </a:solidFill>
            </a:endParaRPr>
          </a:p>
          <a:p>
            <a:pPr algn="ctr">
              <a:lnSpc>
                <a:spcPct val="200000"/>
              </a:lnSpc>
            </a:pPr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</a:rPr>
              <a:t>調整</a:t>
            </a:r>
            <a:r>
              <a:rPr lang="en-US" altLang="zh-TW" sz="2000" b="1" dirty="0">
                <a:solidFill>
                  <a:schemeClr val="accent4">
                    <a:lumMod val="75000"/>
                  </a:schemeClr>
                </a:solidFill>
              </a:rPr>
              <a:t>naïve bayes </a:t>
            </a:r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</a:rPr>
              <a:t>機率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C3948CE-D3FE-4997-81B0-C094EBDCB3D8}"/>
              </a:ext>
            </a:extLst>
          </p:cNvPr>
          <p:cNvSpPr txBox="1"/>
          <p:nvPr/>
        </p:nvSpPr>
        <p:spPr>
          <a:xfrm>
            <a:off x="0" y="6356356"/>
            <a:ext cx="472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動機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 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相關題材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zh-TW" alt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摘要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實作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成果展示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總結</a:t>
            </a:r>
          </a:p>
        </p:txBody>
      </p:sp>
    </p:spTree>
    <p:extLst>
      <p:ext uri="{BB962C8B-B14F-4D97-AF65-F5344CB8AC3E}">
        <p14:creationId xmlns:p14="http://schemas.microsoft.com/office/powerpoint/2010/main" val="372292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8" grpId="0"/>
      <p:bldP spid="38" grpId="1"/>
      <p:bldP spid="42" grpId="0"/>
      <p:bldP spid="48" grpId="0"/>
      <p:bldP spid="49" grpId="0"/>
      <p:bldP spid="52" grpId="0"/>
      <p:bldP spid="54" grpId="0"/>
      <p:bldP spid="623" grpId="0" animBg="1"/>
      <p:bldP spid="8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e05a4d27fb_1_9"/>
          <p:cNvSpPr txBox="1">
            <a:spLocks noGrp="1"/>
          </p:cNvSpPr>
          <p:nvPr>
            <p:ph type="title"/>
          </p:nvPr>
        </p:nvSpPr>
        <p:spPr>
          <a:xfrm>
            <a:off x="838200" y="391692"/>
            <a:ext cx="105156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zh-TW" altLang="en-US" sz="4800" dirty="0"/>
              <a:t>摘要</a:t>
            </a:r>
            <a:endParaRPr sz="48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C3948CE-D3FE-4997-81B0-C094EBDCB3D8}"/>
              </a:ext>
            </a:extLst>
          </p:cNvPr>
          <p:cNvSpPr txBox="1"/>
          <p:nvPr/>
        </p:nvSpPr>
        <p:spPr>
          <a:xfrm>
            <a:off x="0" y="6356356"/>
            <a:ext cx="472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動機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 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相關題材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zh-TW" alt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摘要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實作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成果展示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總結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3717298-4C9C-4A3D-9E00-AF4CACCE7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802" y="635968"/>
            <a:ext cx="7693382" cy="558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19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"/>
          <p:cNvSpPr txBox="1">
            <a:spLocks noGrp="1"/>
          </p:cNvSpPr>
          <p:nvPr>
            <p:ph type="title"/>
          </p:nvPr>
        </p:nvSpPr>
        <p:spPr>
          <a:xfrm>
            <a:off x="2746833" y="419025"/>
            <a:ext cx="6698334" cy="2475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icrosoft JhengHei"/>
              <a:buNone/>
            </a:pPr>
            <a:r>
              <a:rPr lang="en-US" altLang="zh-TW" sz="4800" noProof="1">
                <a:latin typeface="Microsoft JhengHei"/>
                <a:ea typeface="Microsoft JhengHei"/>
                <a:cs typeface="Microsoft JhengHei"/>
                <a:sym typeface="Microsoft JhengHei"/>
              </a:rPr>
              <a:t>IMPLEMENTAION</a:t>
            </a:r>
            <a:br>
              <a:rPr lang="en-US" altLang="zh-TW" sz="4800" noProof="1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altLang="en-US" sz="4800" noProof="1">
                <a:latin typeface="Microsoft JhengHei"/>
                <a:ea typeface="Microsoft JhengHei"/>
                <a:cs typeface="Microsoft JhengHei"/>
                <a:sym typeface="Microsoft JhengHei"/>
              </a:rPr>
              <a:t>實作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e05a4d27fb_1_9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 dirty="0"/>
          </a:p>
        </p:txBody>
      </p:sp>
      <p:sp>
        <p:nvSpPr>
          <p:cNvPr id="613" name="Google Shape;613;ge05a4d27fb_1_9"/>
          <p:cNvSpPr txBox="1">
            <a:spLocks noGrp="1"/>
          </p:cNvSpPr>
          <p:nvPr>
            <p:ph type="title"/>
          </p:nvPr>
        </p:nvSpPr>
        <p:spPr>
          <a:xfrm>
            <a:off x="838200" y="391692"/>
            <a:ext cx="105156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lvl="0"/>
            <a:r>
              <a:rPr lang="zh-TW" altLang="en-US" sz="4800" noProof="1">
                <a:latin typeface="Microsoft JhengHei"/>
                <a:ea typeface="Microsoft JhengHei"/>
                <a:cs typeface="Microsoft JhengHei"/>
                <a:sym typeface="Microsoft JhengHei"/>
              </a:rPr>
              <a:t>實作</a:t>
            </a:r>
            <a:endParaRPr sz="48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C1249DE7-3D6A-4F7D-BDBE-BFF64B44E13B}"/>
              </a:ext>
            </a:extLst>
          </p:cNvPr>
          <p:cNvGrpSpPr/>
          <p:nvPr/>
        </p:nvGrpSpPr>
        <p:grpSpPr>
          <a:xfrm>
            <a:off x="8243012" y="1755811"/>
            <a:ext cx="1405126" cy="914398"/>
            <a:chOff x="4962703" y="2386205"/>
            <a:chExt cx="1802860" cy="990600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1884173C-2A49-4AD4-A59B-BDCA13283CD7}"/>
                </a:ext>
              </a:extLst>
            </p:cNvPr>
            <p:cNvSpPr/>
            <p:nvPr/>
          </p:nvSpPr>
          <p:spPr>
            <a:xfrm>
              <a:off x="4962703" y="2386205"/>
              <a:ext cx="1802860" cy="99060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E4CA926F-C289-47AB-983C-37479A245F72}"/>
                </a:ext>
              </a:extLst>
            </p:cNvPr>
            <p:cNvSpPr txBox="1"/>
            <p:nvPr/>
          </p:nvSpPr>
          <p:spPr>
            <a:xfrm>
              <a:off x="5380271" y="2676443"/>
              <a:ext cx="697628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b="1" dirty="0"/>
                <a:t>後端</a:t>
              </a:r>
            </a:p>
          </p:txBody>
        </p:sp>
      </p:grpSp>
      <p:pic>
        <p:nvPicPr>
          <p:cNvPr id="18" name="圖形 17" descr="使用者">
            <a:extLst>
              <a:ext uri="{FF2B5EF4-FFF2-40B4-BE49-F238E27FC236}">
                <a16:creationId xmlns:a16="http://schemas.microsoft.com/office/drawing/2014/main" id="{8A434A3A-EAEF-4EE0-ADF3-211D6D297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34605" y="1611300"/>
            <a:ext cx="914400" cy="914400"/>
          </a:xfrm>
          <a:prstGeom prst="rect">
            <a:avLst/>
          </a:prstGeom>
        </p:spPr>
      </p:pic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EA503356-54D1-4685-95C4-16D3A7118305}"/>
              </a:ext>
            </a:extLst>
          </p:cNvPr>
          <p:cNvCxnSpPr>
            <a:cxnSpLocks/>
          </p:cNvCxnSpPr>
          <p:nvPr/>
        </p:nvCxnSpPr>
        <p:spPr>
          <a:xfrm flipH="1" flipV="1">
            <a:off x="9739395" y="2189688"/>
            <a:ext cx="792653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A3D5F66-F564-49DB-95F7-0074EA0F2112}"/>
              </a:ext>
            </a:extLst>
          </p:cNvPr>
          <p:cNvSpPr txBox="1"/>
          <p:nvPr/>
        </p:nvSpPr>
        <p:spPr>
          <a:xfrm>
            <a:off x="4964430" y="1806098"/>
            <a:ext cx="1266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/>
              <a:t>給予歌單</a:t>
            </a: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4C3080B-84B8-4E14-9A07-8439452DBA27}"/>
              </a:ext>
            </a:extLst>
          </p:cNvPr>
          <p:cNvCxnSpPr>
            <a:cxnSpLocks/>
          </p:cNvCxnSpPr>
          <p:nvPr/>
        </p:nvCxnSpPr>
        <p:spPr>
          <a:xfrm>
            <a:off x="3149005" y="2239655"/>
            <a:ext cx="4909557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3444848A-7A7B-4213-A4C6-86E2802EDEAA}"/>
              </a:ext>
            </a:extLst>
          </p:cNvPr>
          <p:cNvCxnSpPr>
            <a:cxnSpLocks/>
          </p:cNvCxnSpPr>
          <p:nvPr/>
        </p:nvCxnSpPr>
        <p:spPr>
          <a:xfrm>
            <a:off x="2702942" y="2689251"/>
            <a:ext cx="2168003" cy="188914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951B163D-9CC3-463E-8812-C0A270FCDC6A}"/>
              </a:ext>
            </a:extLst>
          </p:cNvPr>
          <p:cNvSpPr txBox="1"/>
          <p:nvPr/>
        </p:nvSpPr>
        <p:spPr>
          <a:xfrm>
            <a:off x="3338424" y="2901501"/>
            <a:ext cx="1266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情緒</a:t>
            </a:r>
            <a:endParaRPr lang="en-US" altLang="zh-TW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zh-TW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辨識</a:t>
            </a: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A8CC8EE3-DF9D-4EED-9C2E-FC5FD94CB2C5}"/>
              </a:ext>
            </a:extLst>
          </p:cNvPr>
          <p:cNvCxnSpPr>
            <a:cxnSpLocks/>
          </p:cNvCxnSpPr>
          <p:nvPr/>
        </p:nvCxnSpPr>
        <p:spPr>
          <a:xfrm flipV="1">
            <a:off x="5884769" y="2751367"/>
            <a:ext cx="2471982" cy="197900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6656781A-1507-49DC-AB05-03A48D85D9BC}"/>
              </a:ext>
            </a:extLst>
          </p:cNvPr>
          <p:cNvSpPr txBox="1"/>
          <p:nvPr/>
        </p:nvSpPr>
        <p:spPr>
          <a:xfrm>
            <a:off x="6066872" y="3145161"/>
            <a:ext cx="126621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情緒</a:t>
            </a:r>
            <a:endParaRPr lang="en-US" altLang="zh-TW" sz="2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zh-TW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類型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7F1AAF8-64B0-4957-823F-16EBA3E48F17}"/>
              </a:ext>
            </a:extLst>
          </p:cNvPr>
          <p:cNvSpPr txBox="1"/>
          <p:nvPr/>
        </p:nvSpPr>
        <p:spPr>
          <a:xfrm>
            <a:off x="6772645" y="4039042"/>
            <a:ext cx="1266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/>
              <a:t>對應</a:t>
            </a:r>
            <a:endParaRPr lang="en-US" altLang="zh-TW" sz="2000" b="1" dirty="0"/>
          </a:p>
          <a:p>
            <a:pPr algn="ctr"/>
            <a:r>
              <a:rPr lang="zh-TW" altLang="en-US" sz="2000" b="1" dirty="0"/>
              <a:t>曲風</a:t>
            </a:r>
            <a:endParaRPr lang="en-US" altLang="zh-TW" sz="2000" b="1" dirty="0"/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9F52EC40-E1DD-4287-AB38-95F98A350E44}"/>
              </a:ext>
            </a:extLst>
          </p:cNvPr>
          <p:cNvCxnSpPr>
            <a:cxnSpLocks/>
          </p:cNvCxnSpPr>
          <p:nvPr/>
        </p:nvCxnSpPr>
        <p:spPr>
          <a:xfrm flipV="1">
            <a:off x="6019476" y="2923223"/>
            <a:ext cx="2471982" cy="1979003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DF61D3E0-DB1D-4828-AFB1-482908ED29A8}"/>
              </a:ext>
            </a:extLst>
          </p:cNvPr>
          <p:cNvCxnSpPr>
            <a:cxnSpLocks/>
          </p:cNvCxnSpPr>
          <p:nvPr/>
        </p:nvCxnSpPr>
        <p:spPr>
          <a:xfrm>
            <a:off x="2550958" y="2844549"/>
            <a:ext cx="2168003" cy="188914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80D7C6E3-ABAB-45EB-AD52-64B65DFE4305}"/>
              </a:ext>
            </a:extLst>
          </p:cNvPr>
          <p:cNvSpPr txBox="1"/>
          <p:nvPr/>
        </p:nvSpPr>
        <p:spPr>
          <a:xfrm>
            <a:off x="2668930" y="3727761"/>
            <a:ext cx="1266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/>
              <a:t>播放</a:t>
            </a:r>
            <a:endParaRPr lang="en-US" altLang="zh-TW" sz="2000" b="1" dirty="0"/>
          </a:p>
          <a:p>
            <a:pPr algn="ctr"/>
            <a:r>
              <a:rPr lang="zh-TW" altLang="en-US" sz="2000" b="1" dirty="0"/>
              <a:t>音樂</a:t>
            </a:r>
            <a:endParaRPr lang="en-US" altLang="zh-TW" sz="2000" b="1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85E85A1-C824-4DE9-A3AD-5DE36BAB8CC6}"/>
              </a:ext>
            </a:extLst>
          </p:cNvPr>
          <p:cNvSpPr txBox="1"/>
          <p:nvPr/>
        </p:nvSpPr>
        <p:spPr>
          <a:xfrm>
            <a:off x="2925541" y="2296608"/>
            <a:ext cx="5154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/>
              <a:t>利用</a:t>
            </a:r>
            <a:r>
              <a:rPr lang="en-US" altLang="zh-TW" sz="2000" b="1" dirty="0"/>
              <a:t>naïve bayes</a:t>
            </a:r>
            <a:r>
              <a:rPr lang="zh-TW" altLang="en-US" sz="2000" b="1" dirty="0"/>
              <a:t>預測曲風與情緒的關係</a:t>
            </a:r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BAD827D7-117D-4133-B7C9-8B587B36329B}"/>
              </a:ext>
            </a:extLst>
          </p:cNvPr>
          <p:cNvGrpSpPr/>
          <p:nvPr/>
        </p:nvGrpSpPr>
        <p:grpSpPr>
          <a:xfrm>
            <a:off x="10613486" y="1854189"/>
            <a:ext cx="1309589" cy="670999"/>
            <a:chOff x="8270427" y="214320"/>
            <a:chExt cx="1309589" cy="670999"/>
          </a:xfrm>
        </p:grpSpPr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165EDC10-46E0-416A-904D-D4D7C375C3CF}"/>
                </a:ext>
              </a:extLst>
            </p:cNvPr>
            <p:cNvSpPr/>
            <p:nvPr/>
          </p:nvSpPr>
          <p:spPr>
            <a:xfrm>
              <a:off x="8270427" y="214320"/>
              <a:ext cx="1286990" cy="67099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87BAA7BF-ACB1-4FDA-83CC-8BB032093DD6}"/>
                </a:ext>
              </a:extLst>
            </p:cNvPr>
            <p:cNvSpPr txBox="1"/>
            <p:nvPr/>
          </p:nvSpPr>
          <p:spPr>
            <a:xfrm>
              <a:off x="8313799" y="377549"/>
              <a:ext cx="1266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800" b="1" dirty="0"/>
                <a:t>前置機率</a:t>
              </a:r>
            </a:p>
          </p:txBody>
        </p:sp>
      </p:grpSp>
      <p:sp>
        <p:nvSpPr>
          <p:cNvPr id="623" name="弧形 622">
            <a:extLst>
              <a:ext uri="{FF2B5EF4-FFF2-40B4-BE49-F238E27FC236}">
                <a16:creationId xmlns:a16="http://schemas.microsoft.com/office/drawing/2014/main" id="{0B39A7C0-9521-4FB9-ACB5-4CDB2A3A6B5C}"/>
              </a:ext>
            </a:extLst>
          </p:cNvPr>
          <p:cNvSpPr/>
          <p:nvPr/>
        </p:nvSpPr>
        <p:spPr>
          <a:xfrm>
            <a:off x="2925385" y="938849"/>
            <a:ext cx="5344305" cy="1889142"/>
          </a:xfrm>
          <a:prstGeom prst="arc">
            <a:avLst>
              <a:gd name="adj1" fmla="val 11016905"/>
              <a:gd name="adj2" fmla="val 21333459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B4426632-FA8E-4520-AA43-FF426E410776}"/>
              </a:ext>
            </a:extLst>
          </p:cNvPr>
          <p:cNvSpPr txBox="1"/>
          <p:nvPr/>
        </p:nvSpPr>
        <p:spPr>
          <a:xfrm>
            <a:off x="4248109" y="263571"/>
            <a:ext cx="2968773" cy="12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</a:rPr>
              <a:t>滿意度</a:t>
            </a:r>
            <a:endParaRPr lang="en-US" altLang="zh-TW" sz="2000" b="1" dirty="0">
              <a:solidFill>
                <a:schemeClr val="accent4">
                  <a:lumMod val="75000"/>
                </a:schemeClr>
              </a:solidFill>
            </a:endParaRPr>
          </a:p>
          <a:p>
            <a:pPr algn="ctr">
              <a:lnSpc>
                <a:spcPct val="200000"/>
              </a:lnSpc>
            </a:pPr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</a:rPr>
              <a:t>調整</a:t>
            </a:r>
            <a:r>
              <a:rPr lang="en-US" altLang="zh-TW" sz="2000" b="1" dirty="0">
                <a:solidFill>
                  <a:schemeClr val="accent4">
                    <a:lumMod val="75000"/>
                  </a:schemeClr>
                </a:solidFill>
              </a:rPr>
              <a:t>naïve bayes </a:t>
            </a:r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</a:rPr>
              <a:t>機率</a:t>
            </a:r>
          </a:p>
        </p:txBody>
      </p:sp>
      <p:pic>
        <p:nvPicPr>
          <p:cNvPr id="27" name="圖形 26" descr="智慧型手機">
            <a:extLst>
              <a:ext uri="{FF2B5EF4-FFF2-40B4-BE49-F238E27FC236}">
                <a16:creationId xmlns:a16="http://schemas.microsoft.com/office/drawing/2014/main" id="{721861E6-12CC-44AB-863E-A379DDBF28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50475" y="4183718"/>
            <a:ext cx="1520985" cy="1520985"/>
          </a:xfrm>
          <a:prstGeom prst="rect">
            <a:avLst/>
          </a:prstGeom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8F40DA70-7BC2-44D8-B671-2C66E7C7C023}"/>
              </a:ext>
            </a:extLst>
          </p:cNvPr>
          <p:cNvSpPr txBox="1"/>
          <p:nvPr/>
        </p:nvSpPr>
        <p:spPr>
          <a:xfrm>
            <a:off x="4450826" y="5711067"/>
            <a:ext cx="1920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/>
              <a:t>情緒辨識</a:t>
            </a:r>
            <a:r>
              <a:rPr lang="en-US" altLang="zh-TW" sz="2000" b="1" dirty="0"/>
              <a:t>APP</a:t>
            </a:r>
            <a:endParaRPr lang="zh-TW" altLang="en-US" sz="2000" b="1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E7932031-9897-45E0-8D9A-2A287A4025CF}"/>
              </a:ext>
            </a:extLst>
          </p:cNvPr>
          <p:cNvSpPr txBox="1"/>
          <p:nvPr/>
        </p:nvSpPr>
        <p:spPr>
          <a:xfrm>
            <a:off x="0" y="6356356"/>
            <a:ext cx="472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動機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 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相關題材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摘要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zh-TW" alt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實作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成果展示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總結</a:t>
            </a:r>
          </a:p>
        </p:txBody>
      </p:sp>
    </p:spTree>
    <p:extLst>
      <p:ext uri="{BB962C8B-B14F-4D97-AF65-F5344CB8AC3E}">
        <p14:creationId xmlns:p14="http://schemas.microsoft.com/office/powerpoint/2010/main" val="408283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74A03D-AB03-462C-B8F9-95C1E8556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0232"/>
            <a:ext cx="9169400" cy="701690"/>
          </a:xfrm>
        </p:spPr>
        <p:txBody>
          <a:bodyPr/>
          <a:lstStyle/>
          <a:p>
            <a:r>
              <a:rPr lang="zh-TW" altLang="en-US" sz="4400" dirty="0"/>
              <a:t>情緒辨識模型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141DFEF-0C7B-4C90-98D7-68A301DE9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64906"/>
            <a:ext cx="5538645" cy="4824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使用</a:t>
            </a:r>
            <a:r>
              <a:rPr lang="en-US" altLang="zh-TW" dirty="0"/>
              <a:t>CNN</a:t>
            </a:r>
            <a:r>
              <a:rPr lang="zh-TW" altLang="en-US" dirty="0"/>
              <a:t>（卷積神經網路）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CNN</a:t>
            </a:r>
            <a:r>
              <a:rPr lang="zh-TW" altLang="en-US" dirty="0"/>
              <a:t> 在處理影像上的效果非常好，可以很好的去雜訊、提取影像的特徵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Input: (100, 100, 3)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Output: (7)</a:t>
            </a:r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5B3790E-BA4A-4F90-B374-482B57471615}"/>
              </a:ext>
            </a:extLst>
          </p:cNvPr>
          <p:cNvSpPr txBox="1"/>
          <p:nvPr/>
        </p:nvSpPr>
        <p:spPr>
          <a:xfrm>
            <a:off x="0" y="6356356"/>
            <a:ext cx="472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動機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 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相關題材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摘要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zh-TW" alt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實作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成果展示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總結</a:t>
            </a:r>
          </a:p>
        </p:txBody>
      </p:sp>
    </p:spTree>
    <p:extLst>
      <p:ext uri="{BB962C8B-B14F-4D97-AF65-F5344CB8AC3E}">
        <p14:creationId xmlns:p14="http://schemas.microsoft.com/office/powerpoint/2010/main" val="188219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74A03D-AB03-462C-B8F9-95C1E8556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0232"/>
            <a:ext cx="9169400" cy="701690"/>
          </a:xfrm>
        </p:spPr>
        <p:txBody>
          <a:bodyPr/>
          <a:lstStyle/>
          <a:p>
            <a:r>
              <a:rPr lang="zh-TW" altLang="en-US" sz="4400" dirty="0"/>
              <a:t>情緒辨識模型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5B3790E-BA4A-4F90-B374-482B57471615}"/>
              </a:ext>
            </a:extLst>
          </p:cNvPr>
          <p:cNvSpPr txBox="1"/>
          <p:nvPr/>
        </p:nvSpPr>
        <p:spPr>
          <a:xfrm>
            <a:off x="0" y="6356356"/>
            <a:ext cx="472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動機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 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相關題材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摘要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zh-TW" alt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實作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成果展示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總結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2EFEB0D-4F78-40E9-B840-7A477DB6D1E3}"/>
              </a:ext>
            </a:extLst>
          </p:cNvPr>
          <p:cNvSpPr/>
          <p:nvPr/>
        </p:nvSpPr>
        <p:spPr>
          <a:xfrm>
            <a:off x="838201" y="1402613"/>
            <a:ext cx="5180045" cy="83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>
                <a:solidFill>
                  <a:schemeClr val="bg1"/>
                </a:solidFill>
              </a:rPr>
              <a:t>Conv2D</a:t>
            </a:r>
          </a:p>
          <a:p>
            <a:pPr algn="ctr"/>
            <a:r>
              <a:rPr lang="en-US" altLang="zh-TW" sz="1800" dirty="0">
                <a:solidFill>
                  <a:schemeClr val="bg1"/>
                </a:solidFill>
              </a:rPr>
              <a:t>128, </a:t>
            </a:r>
            <a:r>
              <a:rPr lang="en-US" altLang="zh-TW" sz="1800" dirty="0" err="1">
                <a:solidFill>
                  <a:schemeClr val="bg1"/>
                </a:solidFill>
              </a:rPr>
              <a:t>kernel_size</a:t>
            </a:r>
            <a:r>
              <a:rPr lang="en-US" altLang="zh-TW" sz="1800" dirty="0">
                <a:solidFill>
                  <a:schemeClr val="bg1"/>
                </a:solidFill>
              </a:rPr>
              <a:t> = (3, 3)</a:t>
            </a:r>
            <a:endParaRPr lang="zh-TW" altLang="en-US" sz="1800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B3EC293-EEDE-417D-A718-9BFBE679B655}"/>
              </a:ext>
            </a:extLst>
          </p:cNvPr>
          <p:cNvSpPr/>
          <p:nvPr/>
        </p:nvSpPr>
        <p:spPr>
          <a:xfrm>
            <a:off x="838200" y="3775878"/>
            <a:ext cx="5180045" cy="83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>
                <a:solidFill>
                  <a:schemeClr val="bg1"/>
                </a:solidFill>
              </a:rPr>
              <a:t>Conv2D</a:t>
            </a:r>
          </a:p>
          <a:p>
            <a:pPr algn="ctr"/>
            <a:r>
              <a:rPr lang="en-US" altLang="zh-TW" sz="1800" dirty="0">
                <a:solidFill>
                  <a:schemeClr val="bg1"/>
                </a:solidFill>
              </a:rPr>
              <a:t>256, </a:t>
            </a:r>
            <a:r>
              <a:rPr lang="en-US" altLang="zh-TW" sz="1800" dirty="0" err="1">
                <a:solidFill>
                  <a:schemeClr val="bg1"/>
                </a:solidFill>
              </a:rPr>
              <a:t>kernel_size</a:t>
            </a:r>
            <a:r>
              <a:rPr lang="en-US" altLang="zh-TW" sz="1800" dirty="0">
                <a:solidFill>
                  <a:schemeClr val="bg1"/>
                </a:solidFill>
              </a:rPr>
              <a:t> = (3, 3)</a:t>
            </a:r>
            <a:endParaRPr lang="zh-TW" altLang="en-US" sz="1800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0BE1EA6-11FD-419A-BCD9-3386AD220A50}"/>
              </a:ext>
            </a:extLst>
          </p:cNvPr>
          <p:cNvSpPr/>
          <p:nvPr/>
        </p:nvSpPr>
        <p:spPr>
          <a:xfrm>
            <a:off x="838200" y="2589245"/>
            <a:ext cx="5180045" cy="83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>
                <a:solidFill>
                  <a:schemeClr val="bg1"/>
                </a:solidFill>
              </a:rPr>
              <a:t>MaxPooling2D</a:t>
            </a:r>
          </a:p>
          <a:p>
            <a:pPr algn="ctr"/>
            <a:r>
              <a:rPr lang="en-US" altLang="zh-TW" sz="1800" dirty="0">
                <a:solidFill>
                  <a:schemeClr val="bg1"/>
                </a:solidFill>
              </a:rPr>
              <a:t>(2, 2)</a:t>
            </a:r>
            <a:endParaRPr lang="zh-TW" altLang="en-US" sz="1800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3A615A6-1227-406B-A95E-8AC71AE41EA7}"/>
              </a:ext>
            </a:extLst>
          </p:cNvPr>
          <p:cNvSpPr/>
          <p:nvPr/>
        </p:nvSpPr>
        <p:spPr>
          <a:xfrm>
            <a:off x="838199" y="4962511"/>
            <a:ext cx="5180045" cy="83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>
                <a:solidFill>
                  <a:schemeClr val="bg1"/>
                </a:solidFill>
              </a:rPr>
              <a:t>MaxPooling2D</a:t>
            </a:r>
          </a:p>
          <a:p>
            <a:pPr algn="ctr"/>
            <a:r>
              <a:rPr lang="en-US" altLang="zh-TW" sz="1800" dirty="0">
                <a:solidFill>
                  <a:schemeClr val="bg1"/>
                </a:solidFill>
              </a:rPr>
              <a:t>(2, 2)</a:t>
            </a:r>
            <a:endParaRPr lang="zh-TW" altLang="en-US" sz="1800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5D73EA2-70EB-4CF9-B1EA-2B7EDA76DC7A}"/>
              </a:ext>
            </a:extLst>
          </p:cNvPr>
          <p:cNvSpPr/>
          <p:nvPr/>
        </p:nvSpPr>
        <p:spPr>
          <a:xfrm>
            <a:off x="6663612" y="1402612"/>
            <a:ext cx="5180045" cy="83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>
                <a:solidFill>
                  <a:schemeClr val="bg1"/>
                </a:solidFill>
              </a:rPr>
              <a:t>Conv2D</a:t>
            </a:r>
          </a:p>
          <a:p>
            <a:pPr algn="ctr"/>
            <a:r>
              <a:rPr lang="en-US" altLang="zh-TW" sz="1800" dirty="0">
                <a:solidFill>
                  <a:schemeClr val="bg1"/>
                </a:solidFill>
              </a:rPr>
              <a:t>256, </a:t>
            </a:r>
            <a:r>
              <a:rPr lang="en-US" altLang="zh-TW" sz="1800" dirty="0" err="1">
                <a:solidFill>
                  <a:schemeClr val="bg1"/>
                </a:solidFill>
              </a:rPr>
              <a:t>kernel_size</a:t>
            </a:r>
            <a:r>
              <a:rPr lang="en-US" altLang="zh-TW" sz="1800" dirty="0">
                <a:solidFill>
                  <a:schemeClr val="bg1"/>
                </a:solidFill>
              </a:rPr>
              <a:t> = (3, 3)</a:t>
            </a:r>
            <a:endParaRPr lang="zh-TW" altLang="en-US" sz="1800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625CE10-E9BB-4436-956D-8F0AB6FB0FDB}"/>
              </a:ext>
            </a:extLst>
          </p:cNvPr>
          <p:cNvSpPr/>
          <p:nvPr/>
        </p:nvSpPr>
        <p:spPr>
          <a:xfrm>
            <a:off x="6663612" y="2589245"/>
            <a:ext cx="5180045" cy="83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>
                <a:solidFill>
                  <a:schemeClr val="bg1"/>
                </a:solidFill>
              </a:rPr>
              <a:t>Flatten()</a:t>
            </a:r>
            <a:endParaRPr lang="zh-TW" altLang="en-US" sz="1800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504CA7-77FD-445A-AE6C-978013A776BF}"/>
              </a:ext>
            </a:extLst>
          </p:cNvPr>
          <p:cNvSpPr/>
          <p:nvPr/>
        </p:nvSpPr>
        <p:spPr>
          <a:xfrm>
            <a:off x="6663611" y="3775877"/>
            <a:ext cx="5180045" cy="83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>
                <a:solidFill>
                  <a:schemeClr val="bg1"/>
                </a:solidFill>
              </a:rPr>
              <a:t>Dense(64)</a:t>
            </a:r>
            <a:endParaRPr lang="zh-TW" altLang="en-US" sz="1800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8095282-320E-4B38-B9E4-F5F4833663B6}"/>
              </a:ext>
            </a:extLst>
          </p:cNvPr>
          <p:cNvSpPr/>
          <p:nvPr/>
        </p:nvSpPr>
        <p:spPr>
          <a:xfrm>
            <a:off x="6663610" y="4962509"/>
            <a:ext cx="5180045" cy="83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>
                <a:solidFill>
                  <a:schemeClr val="bg1"/>
                </a:solidFill>
              </a:rPr>
              <a:t>Dense(7)</a:t>
            </a:r>
            <a:endParaRPr lang="zh-TW" altLang="en-US" sz="1800" dirty="0">
              <a:solidFill>
                <a:schemeClr val="bg1"/>
              </a:solidFill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12DA875-825D-422E-9D3D-9A59D28A88B5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3428223" y="2242368"/>
            <a:ext cx="1" cy="346877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616FB88-C75A-48C5-8175-C6E9D4632B2F}"/>
              </a:ext>
            </a:extLst>
          </p:cNvPr>
          <p:cNvCxnSpPr>
            <a:cxnSpLocks/>
          </p:cNvCxnSpPr>
          <p:nvPr/>
        </p:nvCxnSpPr>
        <p:spPr>
          <a:xfrm flipH="1">
            <a:off x="3428220" y="3426252"/>
            <a:ext cx="1" cy="346877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3DFF6EF-02A9-4ADE-A1EA-B807C9C42FD0}"/>
              </a:ext>
            </a:extLst>
          </p:cNvPr>
          <p:cNvCxnSpPr>
            <a:cxnSpLocks/>
          </p:cNvCxnSpPr>
          <p:nvPr/>
        </p:nvCxnSpPr>
        <p:spPr>
          <a:xfrm flipH="1">
            <a:off x="3428219" y="4615632"/>
            <a:ext cx="1" cy="346877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接點: 肘形 24">
            <a:extLst>
              <a:ext uri="{FF2B5EF4-FFF2-40B4-BE49-F238E27FC236}">
                <a16:creationId xmlns:a16="http://schemas.microsoft.com/office/drawing/2014/main" id="{68F4B8BA-2D0B-4F5A-899F-8E67781B594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56026" y="2194682"/>
            <a:ext cx="3979776" cy="3235390"/>
          </a:xfrm>
          <a:prstGeom prst="bentConnector4">
            <a:avLst>
              <a:gd name="adj1" fmla="val -5744"/>
              <a:gd name="adj2" fmla="val 90026"/>
            </a:avLst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5313DE0-8DD7-43ED-84CA-B6A43EF53776}"/>
              </a:ext>
            </a:extLst>
          </p:cNvPr>
          <p:cNvCxnSpPr>
            <a:cxnSpLocks/>
          </p:cNvCxnSpPr>
          <p:nvPr/>
        </p:nvCxnSpPr>
        <p:spPr>
          <a:xfrm flipH="1">
            <a:off x="9253631" y="2255259"/>
            <a:ext cx="1" cy="346877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FFCF839C-6032-4C53-A7EB-CAE3683D8673}"/>
              </a:ext>
            </a:extLst>
          </p:cNvPr>
          <p:cNvCxnSpPr>
            <a:cxnSpLocks/>
          </p:cNvCxnSpPr>
          <p:nvPr/>
        </p:nvCxnSpPr>
        <p:spPr>
          <a:xfrm flipH="1">
            <a:off x="9253628" y="3439143"/>
            <a:ext cx="1" cy="346877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6211B355-064F-4A32-9DE3-AD70D6F24E56}"/>
              </a:ext>
            </a:extLst>
          </p:cNvPr>
          <p:cNvCxnSpPr>
            <a:cxnSpLocks/>
          </p:cNvCxnSpPr>
          <p:nvPr/>
        </p:nvCxnSpPr>
        <p:spPr>
          <a:xfrm flipH="1">
            <a:off x="9253627" y="4628523"/>
            <a:ext cx="1" cy="346877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588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e05a4d27fb_1_9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16</a:t>
            </a:fld>
            <a:endParaRPr dirty="0"/>
          </a:p>
        </p:txBody>
      </p:sp>
      <p:sp>
        <p:nvSpPr>
          <p:cNvPr id="613" name="Google Shape;613;ge05a4d27fb_1_9"/>
          <p:cNvSpPr txBox="1">
            <a:spLocks noGrp="1"/>
          </p:cNvSpPr>
          <p:nvPr>
            <p:ph type="title"/>
          </p:nvPr>
        </p:nvSpPr>
        <p:spPr>
          <a:xfrm>
            <a:off x="838200" y="391692"/>
            <a:ext cx="105156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lvl="0"/>
            <a:r>
              <a:rPr lang="zh-TW" altLang="en-US" sz="4800" noProof="1">
                <a:latin typeface="Microsoft JhengHei"/>
                <a:ea typeface="Microsoft JhengHei"/>
                <a:cs typeface="Microsoft JhengHei"/>
                <a:sym typeface="Microsoft JhengHei"/>
              </a:rPr>
              <a:t>實作</a:t>
            </a:r>
            <a:endParaRPr sz="48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C1249DE7-3D6A-4F7D-BDBE-BFF64B44E13B}"/>
              </a:ext>
            </a:extLst>
          </p:cNvPr>
          <p:cNvGrpSpPr/>
          <p:nvPr/>
        </p:nvGrpSpPr>
        <p:grpSpPr>
          <a:xfrm>
            <a:off x="8243012" y="1755811"/>
            <a:ext cx="1405126" cy="914398"/>
            <a:chOff x="4962703" y="2386205"/>
            <a:chExt cx="1802860" cy="990600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1884173C-2A49-4AD4-A59B-BDCA13283CD7}"/>
                </a:ext>
              </a:extLst>
            </p:cNvPr>
            <p:cNvSpPr/>
            <p:nvPr/>
          </p:nvSpPr>
          <p:spPr>
            <a:xfrm>
              <a:off x="4962703" y="2386205"/>
              <a:ext cx="1802860" cy="99060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E4CA926F-C289-47AB-983C-37479A245F72}"/>
                </a:ext>
              </a:extLst>
            </p:cNvPr>
            <p:cNvSpPr txBox="1"/>
            <p:nvPr/>
          </p:nvSpPr>
          <p:spPr>
            <a:xfrm>
              <a:off x="5380271" y="2676443"/>
              <a:ext cx="697628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b="1" dirty="0"/>
                <a:t>後端</a:t>
              </a:r>
            </a:p>
          </p:txBody>
        </p:sp>
      </p:grpSp>
      <p:pic>
        <p:nvPicPr>
          <p:cNvPr id="18" name="圖形 17" descr="使用者">
            <a:extLst>
              <a:ext uri="{FF2B5EF4-FFF2-40B4-BE49-F238E27FC236}">
                <a16:creationId xmlns:a16="http://schemas.microsoft.com/office/drawing/2014/main" id="{8A434A3A-EAEF-4EE0-ADF3-211D6D297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34605" y="1611300"/>
            <a:ext cx="914400" cy="914400"/>
          </a:xfrm>
          <a:prstGeom prst="rect">
            <a:avLst/>
          </a:prstGeom>
        </p:spPr>
      </p:pic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EA503356-54D1-4685-95C4-16D3A7118305}"/>
              </a:ext>
            </a:extLst>
          </p:cNvPr>
          <p:cNvCxnSpPr>
            <a:cxnSpLocks/>
          </p:cNvCxnSpPr>
          <p:nvPr/>
        </p:nvCxnSpPr>
        <p:spPr>
          <a:xfrm flipH="1" flipV="1">
            <a:off x="9739395" y="2189688"/>
            <a:ext cx="792653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A3D5F66-F564-49DB-95F7-0074EA0F2112}"/>
              </a:ext>
            </a:extLst>
          </p:cNvPr>
          <p:cNvSpPr txBox="1"/>
          <p:nvPr/>
        </p:nvSpPr>
        <p:spPr>
          <a:xfrm>
            <a:off x="4964430" y="1806098"/>
            <a:ext cx="1266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/>
              <a:t>給予歌單</a:t>
            </a: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4C3080B-84B8-4E14-9A07-8439452DBA27}"/>
              </a:ext>
            </a:extLst>
          </p:cNvPr>
          <p:cNvCxnSpPr>
            <a:cxnSpLocks/>
          </p:cNvCxnSpPr>
          <p:nvPr/>
        </p:nvCxnSpPr>
        <p:spPr>
          <a:xfrm>
            <a:off x="3149005" y="2239655"/>
            <a:ext cx="4909557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3444848A-7A7B-4213-A4C6-86E2802EDEAA}"/>
              </a:ext>
            </a:extLst>
          </p:cNvPr>
          <p:cNvCxnSpPr>
            <a:cxnSpLocks/>
          </p:cNvCxnSpPr>
          <p:nvPr/>
        </p:nvCxnSpPr>
        <p:spPr>
          <a:xfrm>
            <a:off x="2702942" y="2689251"/>
            <a:ext cx="2168003" cy="188914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951B163D-9CC3-463E-8812-C0A270FCDC6A}"/>
              </a:ext>
            </a:extLst>
          </p:cNvPr>
          <p:cNvSpPr txBox="1"/>
          <p:nvPr/>
        </p:nvSpPr>
        <p:spPr>
          <a:xfrm>
            <a:off x="3338424" y="2901501"/>
            <a:ext cx="1266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</a:rPr>
              <a:t>情緒</a:t>
            </a:r>
            <a:endParaRPr lang="en-US" altLang="zh-TW" sz="2000" b="1" dirty="0">
              <a:solidFill>
                <a:schemeClr val="tx1"/>
              </a:solidFill>
            </a:endParaRPr>
          </a:p>
          <a:p>
            <a:pPr algn="ctr"/>
            <a:r>
              <a:rPr lang="zh-TW" altLang="en-US" sz="2000" b="1" dirty="0">
                <a:solidFill>
                  <a:schemeClr val="tx1"/>
                </a:solidFill>
              </a:rPr>
              <a:t>辨識</a:t>
            </a: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A8CC8EE3-DF9D-4EED-9C2E-FC5FD94CB2C5}"/>
              </a:ext>
            </a:extLst>
          </p:cNvPr>
          <p:cNvCxnSpPr>
            <a:cxnSpLocks/>
          </p:cNvCxnSpPr>
          <p:nvPr/>
        </p:nvCxnSpPr>
        <p:spPr>
          <a:xfrm flipV="1">
            <a:off x="5884769" y="2751367"/>
            <a:ext cx="2471982" cy="197900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6656781A-1507-49DC-AB05-03A48D85D9BC}"/>
              </a:ext>
            </a:extLst>
          </p:cNvPr>
          <p:cNvSpPr txBox="1"/>
          <p:nvPr/>
        </p:nvSpPr>
        <p:spPr>
          <a:xfrm>
            <a:off x="6066872" y="3145161"/>
            <a:ext cx="126621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</a:rPr>
              <a:t>情緒</a:t>
            </a:r>
            <a:endParaRPr lang="en-US" altLang="zh-TW" sz="2000" b="1" dirty="0">
              <a:solidFill>
                <a:schemeClr val="tx1"/>
              </a:solidFill>
            </a:endParaRPr>
          </a:p>
          <a:p>
            <a:pPr algn="ctr"/>
            <a:r>
              <a:rPr lang="zh-TW" altLang="en-US" sz="2000" b="1" dirty="0">
                <a:solidFill>
                  <a:schemeClr val="tx1"/>
                </a:solidFill>
              </a:rPr>
              <a:t>類型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7F1AAF8-64B0-4957-823F-16EBA3E48F17}"/>
              </a:ext>
            </a:extLst>
          </p:cNvPr>
          <p:cNvSpPr txBox="1"/>
          <p:nvPr/>
        </p:nvSpPr>
        <p:spPr>
          <a:xfrm>
            <a:off x="6772645" y="4039042"/>
            <a:ext cx="1266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/>
              <a:t>對應</a:t>
            </a:r>
            <a:endParaRPr lang="en-US" altLang="zh-TW" sz="2000" b="1" dirty="0"/>
          </a:p>
          <a:p>
            <a:pPr algn="ctr"/>
            <a:r>
              <a:rPr lang="zh-TW" altLang="en-US" sz="2000" b="1" dirty="0"/>
              <a:t>曲風</a:t>
            </a:r>
            <a:endParaRPr lang="en-US" altLang="zh-TW" sz="2000" b="1" dirty="0"/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9F52EC40-E1DD-4287-AB38-95F98A350E44}"/>
              </a:ext>
            </a:extLst>
          </p:cNvPr>
          <p:cNvCxnSpPr>
            <a:cxnSpLocks/>
          </p:cNvCxnSpPr>
          <p:nvPr/>
        </p:nvCxnSpPr>
        <p:spPr>
          <a:xfrm flipV="1">
            <a:off x="6019476" y="2923223"/>
            <a:ext cx="2471982" cy="1979003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DF61D3E0-DB1D-4828-AFB1-482908ED29A8}"/>
              </a:ext>
            </a:extLst>
          </p:cNvPr>
          <p:cNvCxnSpPr>
            <a:cxnSpLocks/>
          </p:cNvCxnSpPr>
          <p:nvPr/>
        </p:nvCxnSpPr>
        <p:spPr>
          <a:xfrm>
            <a:off x="2550958" y="2844549"/>
            <a:ext cx="2168003" cy="188914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80D7C6E3-ABAB-45EB-AD52-64B65DFE4305}"/>
              </a:ext>
            </a:extLst>
          </p:cNvPr>
          <p:cNvSpPr txBox="1"/>
          <p:nvPr/>
        </p:nvSpPr>
        <p:spPr>
          <a:xfrm>
            <a:off x="2668930" y="3727761"/>
            <a:ext cx="1266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/>
              <a:t>播放</a:t>
            </a:r>
            <a:endParaRPr lang="en-US" altLang="zh-TW" sz="2000" b="1" dirty="0"/>
          </a:p>
          <a:p>
            <a:pPr algn="ctr"/>
            <a:r>
              <a:rPr lang="zh-TW" altLang="en-US" sz="2000" b="1" dirty="0"/>
              <a:t>音樂</a:t>
            </a:r>
            <a:endParaRPr lang="en-US" altLang="zh-TW" sz="2000" b="1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85E85A1-C824-4DE9-A3AD-5DE36BAB8CC6}"/>
              </a:ext>
            </a:extLst>
          </p:cNvPr>
          <p:cNvSpPr txBox="1"/>
          <p:nvPr/>
        </p:nvSpPr>
        <p:spPr>
          <a:xfrm>
            <a:off x="2925541" y="2296608"/>
            <a:ext cx="5154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/>
              <a:t>利用</a:t>
            </a:r>
            <a:r>
              <a:rPr lang="en-US" altLang="zh-TW" sz="2000" b="1" dirty="0"/>
              <a:t>naïve bayes</a:t>
            </a:r>
            <a:r>
              <a:rPr lang="zh-TW" altLang="en-US" sz="2000" b="1" dirty="0"/>
              <a:t>預測曲風與情緒的關係</a:t>
            </a:r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BAD827D7-117D-4133-B7C9-8B587B36329B}"/>
              </a:ext>
            </a:extLst>
          </p:cNvPr>
          <p:cNvGrpSpPr/>
          <p:nvPr/>
        </p:nvGrpSpPr>
        <p:grpSpPr>
          <a:xfrm>
            <a:off x="10613486" y="1854189"/>
            <a:ext cx="1309589" cy="670999"/>
            <a:chOff x="8270427" y="214320"/>
            <a:chExt cx="1309589" cy="670999"/>
          </a:xfrm>
        </p:grpSpPr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165EDC10-46E0-416A-904D-D4D7C375C3CF}"/>
                </a:ext>
              </a:extLst>
            </p:cNvPr>
            <p:cNvSpPr/>
            <p:nvPr/>
          </p:nvSpPr>
          <p:spPr>
            <a:xfrm>
              <a:off x="8270427" y="214320"/>
              <a:ext cx="1286990" cy="67099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87BAA7BF-ACB1-4FDA-83CC-8BB032093DD6}"/>
                </a:ext>
              </a:extLst>
            </p:cNvPr>
            <p:cNvSpPr txBox="1"/>
            <p:nvPr/>
          </p:nvSpPr>
          <p:spPr>
            <a:xfrm>
              <a:off x="8313799" y="377549"/>
              <a:ext cx="1266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800" b="1" dirty="0"/>
                <a:t>前置機率</a:t>
              </a:r>
            </a:p>
          </p:txBody>
        </p:sp>
      </p:grpSp>
      <p:sp>
        <p:nvSpPr>
          <p:cNvPr id="623" name="弧形 622">
            <a:extLst>
              <a:ext uri="{FF2B5EF4-FFF2-40B4-BE49-F238E27FC236}">
                <a16:creationId xmlns:a16="http://schemas.microsoft.com/office/drawing/2014/main" id="{0B39A7C0-9521-4FB9-ACB5-4CDB2A3A6B5C}"/>
              </a:ext>
            </a:extLst>
          </p:cNvPr>
          <p:cNvSpPr/>
          <p:nvPr/>
        </p:nvSpPr>
        <p:spPr>
          <a:xfrm>
            <a:off x="2925385" y="938849"/>
            <a:ext cx="5344305" cy="1889142"/>
          </a:xfrm>
          <a:prstGeom prst="arc">
            <a:avLst>
              <a:gd name="adj1" fmla="val 11016905"/>
              <a:gd name="adj2" fmla="val 21333459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B4426632-FA8E-4520-AA43-FF426E410776}"/>
              </a:ext>
            </a:extLst>
          </p:cNvPr>
          <p:cNvSpPr txBox="1"/>
          <p:nvPr/>
        </p:nvSpPr>
        <p:spPr>
          <a:xfrm>
            <a:off x="4248109" y="263571"/>
            <a:ext cx="2968773" cy="12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</a:rPr>
              <a:t>滿意度</a:t>
            </a:r>
            <a:endParaRPr lang="en-US" altLang="zh-TW" sz="2000" b="1" dirty="0">
              <a:solidFill>
                <a:schemeClr val="accent4">
                  <a:lumMod val="75000"/>
                </a:schemeClr>
              </a:solidFill>
            </a:endParaRPr>
          </a:p>
          <a:p>
            <a:pPr algn="ctr">
              <a:lnSpc>
                <a:spcPct val="200000"/>
              </a:lnSpc>
            </a:pPr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</a:rPr>
              <a:t>調整</a:t>
            </a:r>
            <a:r>
              <a:rPr lang="en-US" altLang="zh-TW" sz="2000" b="1" dirty="0">
                <a:solidFill>
                  <a:schemeClr val="accent4">
                    <a:lumMod val="75000"/>
                  </a:schemeClr>
                </a:solidFill>
              </a:rPr>
              <a:t>naïve bayes </a:t>
            </a:r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</a:rPr>
              <a:t>機率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8F40DA70-7BC2-44D8-B671-2C66E7C7C023}"/>
              </a:ext>
            </a:extLst>
          </p:cNvPr>
          <p:cNvSpPr txBox="1"/>
          <p:nvPr/>
        </p:nvSpPr>
        <p:spPr>
          <a:xfrm>
            <a:off x="4450826" y="5711067"/>
            <a:ext cx="1920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情緒辨識</a:t>
            </a:r>
            <a:r>
              <a:rPr lang="en-US" altLang="zh-TW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APP</a:t>
            </a:r>
            <a:endParaRPr lang="zh-TW" altLang="en-US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E7932031-9897-45E0-8D9A-2A287A4025CF}"/>
              </a:ext>
            </a:extLst>
          </p:cNvPr>
          <p:cNvSpPr txBox="1"/>
          <p:nvPr/>
        </p:nvSpPr>
        <p:spPr>
          <a:xfrm>
            <a:off x="0" y="6356356"/>
            <a:ext cx="472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動機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 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相關題材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摘要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zh-TW" alt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實作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成果展示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總結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0C24FA3-AA56-4B04-90E0-40AC1D07D34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4">
                <a:lumMod val="60000"/>
                <a:lumOff val="4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detail="4"/>
                    </a14:imgEffect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10927" y="4201125"/>
            <a:ext cx="768163" cy="14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1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17388D54-0753-4298-A711-676D2B549B1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lumMod val="60000"/>
                <a:lumOff val="4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detail="4"/>
                    </a14:imgEffect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965721" y="-12288555"/>
            <a:ext cx="18123442" cy="33082466"/>
          </a:xfrm>
          <a:prstGeom prst="rect">
            <a:avLst/>
          </a:prstGeom>
        </p:spPr>
      </p:pic>
      <p:pic>
        <p:nvPicPr>
          <p:cNvPr id="7" name="圖形 6" descr="智慧型手機">
            <a:extLst>
              <a:ext uri="{FF2B5EF4-FFF2-40B4-BE49-F238E27FC236}">
                <a16:creationId xmlns:a16="http://schemas.microsoft.com/office/drawing/2014/main" id="{A48DCF6C-618A-4F8C-9F1F-79E4A21F9F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1620107" y="-13562814"/>
            <a:ext cx="35432214" cy="35432214"/>
          </a:xfrm>
          <a:prstGeom prst="rect">
            <a:avLst/>
          </a:prstGeom>
        </p:spPr>
      </p:pic>
      <p:sp>
        <p:nvSpPr>
          <p:cNvPr id="641" name="Google Shape;641;ge05a4d27fb_1_79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6101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800" dirty="0">
                <a:latin typeface="Microsoft JhengHei"/>
                <a:ea typeface="Microsoft JhengHei"/>
                <a:cs typeface="Microsoft JhengHei"/>
                <a:sym typeface="Microsoft JhengHei"/>
              </a:rPr>
              <a:t>App </a:t>
            </a:r>
            <a:r>
              <a:rPr lang="en-US" sz="48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開發</a:t>
            </a:r>
            <a:endParaRPr sz="4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44" name="Google Shape;644;ge05a4d27fb_1_79"/>
          <p:cNvSpPr txBox="1">
            <a:spLocks noGrp="1"/>
          </p:cNvSpPr>
          <p:nvPr>
            <p:ph type="body" idx="1"/>
          </p:nvPr>
        </p:nvSpPr>
        <p:spPr>
          <a:xfrm>
            <a:off x="838200" y="1852594"/>
            <a:ext cx="6101100" cy="44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45700" anchor="t" anchorCtr="0">
            <a:norm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zh-TW" altLang="en-US" dirty="0"/>
              <a:t>模擬物聯網裝置</a:t>
            </a:r>
            <a:endParaRPr lang="en-US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 err="1"/>
              <a:t>使用Dart和Flutter進行開發</a:t>
            </a:r>
            <a:endParaRPr lang="en-US" dirty="0"/>
          </a:p>
          <a:p>
            <a:pPr lvl="1" indent="-38100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zh-TW" altLang="en-US" dirty="0"/>
              <a:t>跨平台，</a:t>
            </a:r>
            <a:r>
              <a:rPr lang="en-US" altLang="zh-TW" dirty="0"/>
              <a:t>iOS</a:t>
            </a:r>
            <a:r>
              <a:rPr lang="zh-TW" altLang="en-US" dirty="0"/>
              <a:t>和</a:t>
            </a:r>
            <a:r>
              <a:rPr lang="en-US" altLang="zh-TW" dirty="0"/>
              <a:t>Android</a:t>
            </a:r>
            <a:r>
              <a:rPr lang="zh-TW" altLang="en-US" dirty="0"/>
              <a:t>通用</a:t>
            </a:r>
            <a:endParaRPr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 err="1"/>
              <a:t>考慮到行動裝置容量，縮小模型大小</a:t>
            </a:r>
            <a:endParaRPr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 err="1"/>
              <a:t>其中ML模組較少，大多為Java底層</a:t>
            </a:r>
            <a:endParaRPr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 err="1"/>
              <a:t>對於呈現幫助較大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65C9F3E-334A-4A6F-9B27-882CE41F6E0F}"/>
              </a:ext>
            </a:extLst>
          </p:cNvPr>
          <p:cNvSpPr txBox="1"/>
          <p:nvPr/>
        </p:nvSpPr>
        <p:spPr>
          <a:xfrm>
            <a:off x="0" y="6356356"/>
            <a:ext cx="472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動機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 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相關題材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摘要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zh-TW" alt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實作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成果展示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總結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e05a4d27fb_1_9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18</a:t>
            </a:fld>
            <a:endParaRPr dirty="0"/>
          </a:p>
        </p:txBody>
      </p:sp>
      <p:sp>
        <p:nvSpPr>
          <p:cNvPr id="613" name="Google Shape;613;ge05a4d27fb_1_9"/>
          <p:cNvSpPr txBox="1">
            <a:spLocks noGrp="1"/>
          </p:cNvSpPr>
          <p:nvPr>
            <p:ph type="title"/>
          </p:nvPr>
        </p:nvSpPr>
        <p:spPr>
          <a:xfrm>
            <a:off x="838200" y="391692"/>
            <a:ext cx="105156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lvl="0"/>
            <a:r>
              <a:rPr lang="zh-TW" altLang="en-US" sz="4800" noProof="1">
                <a:latin typeface="Microsoft JhengHei"/>
                <a:ea typeface="Microsoft JhengHei"/>
                <a:cs typeface="Microsoft JhengHei"/>
                <a:sym typeface="Microsoft JhengHei"/>
              </a:rPr>
              <a:t>實作</a:t>
            </a:r>
            <a:endParaRPr sz="4800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1884173C-2A49-4AD4-A59B-BDCA13283CD7}"/>
              </a:ext>
            </a:extLst>
          </p:cNvPr>
          <p:cNvSpPr/>
          <p:nvPr/>
        </p:nvSpPr>
        <p:spPr>
          <a:xfrm>
            <a:off x="8243012" y="1755811"/>
            <a:ext cx="1405126" cy="914398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4CA926F-C289-47AB-983C-37479A245F72}"/>
              </a:ext>
            </a:extLst>
          </p:cNvPr>
          <p:cNvSpPr txBox="1"/>
          <p:nvPr/>
        </p:nvSpPr>
        <p:spPr>
          <a:xfrm>
            <a:off x="8596761" y="2039600"/>
            <a:ext cx="69762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後端</a:t>
            </a:r>
          </a:p>
        </p:txBody>
      </p:sp>
      <p:pic>
        <p:nvPicPr>
          <p:cNvPr id="18" name="圖形 17" descr="使用者">
            <a:extLst>
              <a:ext uri="{FF2B5EF4-FFF2-40B4-BE49-F238E27FC236}">
                <a16:creationId xmlns:a16="http://schemas.microsoft.com/office/drawing/2014/main" id="{8A434A3A-EAEF-4EE0-ADF3-211D6D297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34605" y="1611300"/>
            <a:ext cx="914400" cy="914400"/>
          </a:xfrm>
          <a:prstGeom prst="rect">
            <a:avLst/>
          </a:prstGeom>
        </p:spPr>
      </p:pic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EA503356-54D1-4685-95C4-16D3A7118305}"/>
              </a:ext>
            </a:extLst>
          </p:cNvPr>
          <p:cNvCxnSpPr>
            <a:cxnSpLocks/>
          </p:cNvCxnSpPr>
          <p:nvPr/>
        </p:nvCxnSpPr>
        <p:spPr>
          <a:xfrm flipH="1" flipV="1">
            <a:off x="9739395" y="2189688"/>
            <a:ext cx="792653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A3D5F66-F564-49DB-95F7-0074EA0F2112}"/>
              </a:ext>
            </a:extLst>
          </p:cNvPr>
          <p:cNvSpPr txBox="1"/>
          <p:nvPr/>
        </p:nvSpPr>
        <p:spPr>
          <a:xfrm>
            <a:off x="4964430" y="1806098"/>
            <a:ext cx="1266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/>
              <a:t>給予歌單</a:t>
            </a: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4C3080B-84B8-4E14-9A07-8439452DBA27}"/>
              </a:ext>
            </a:extLst>
          </p:cNvPr>
          <p:cNvCxnSpPr>
            <a:cxnSpLocks/>
          </p:cNvCxnSpPr>
          <p:nvPr/>
        </p:nvCxnSpPr>
        <p:spPr>
          <a:xfrm>
            <a:off x="3149005" y="2239655"/>
            <a:ext cx="4909557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3444848A-7A7B-4213-A4C6-86E2802EDEAA}"/>
              </a:ext>
            </a:extLst>
          </p:cNvPr>
          <p:cNvCxnSpPr>
            <a:cxnSpLocks/>
          </p:cNvCxnSpPr>
          <p:nvPr/>
        </p:nvCxnSpPr>
        <p:spPr>
          <a:xfrm>
            <a:off x="2702942" y="2689251"/>
            <a:ext cx="2168003" cy="188914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951B163D-9CC3-463E-8812-C0A270FCDC6A}"/>
              </a:ext>
            </a:extLst>
          </p:cNvPr>
          <p:cNvSpPr txBox="1"/>
          <p:nvPr/>
        </p:nvSpPr>
        <p:spPr>
          <a:xfrm>
            <a:off x="3338424" y="2901501"/>
            <a:ext cx="1266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</a:rPr>
              <a:t>情緒</a:t>
            </a:r>
            <a:endParaRPr lang="en-US" altLang="zh-TW" sz="2000" b="1" dirty="0">
              <a:solidFill>
                <a:schemeClr val="tx1"/>
              </a:solidFill>
            </a:endParaRPr>
          </a:p>
          <a:p>
            <a:pPr algn="ctr"/>
            <a:r>
              <a:rPr lang="zh-TW" altLang="en-US" sz="2000" b="1" dirty="0">
                <a:solidFill>
                  <a:schemeClr val="tx1"/>
                </a:solidFill>
              </a:rPr>
              <a:t>辨識</a:t>
            </a: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A8CC8EE3-DF9D-4EED-9C2E-FC5FD94CB2C5}"/>
              </a:ext>
            </a:extLst>
          </p:cNvPr>
          <p:cNvCxnSpPr>
            <a:cxnSpLocks/>
          </p:cNvCxnSpPr>
          <p:nvPr/>
        </p:nvCxnSpPr>
        <p:spPr>
          <a:xfrm flipV="1">
            <a:off x="5884769" y="2751367"/>
            <a:ext cx="2471982" cy="197900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6656781A-1507-49DC-AB05-03A48D85D9BC}"/>
              </a:ext>
            </a:extLst>
          </p:cNvPr>
          <p:cNvSpPr txBox="1"/>
          <p:nvPr/>
        </p:nvSpPr>
        <p:spPr>
          <a:xfrm>
            <a:off x="6066872" y="3145161"/>
            <a:ext cx="126621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</a:rPr>
              <a:t>情緒</a:t>
            </a:r>
            <a:endParaRPr lang="en-US" altLang="zh-TW" sz="2000" b="1" dirty="0">
              <a:solidFill>
                <a:schemeClr val="tx1"/>
              </a:solidFill>
            </a:endParaRPr>
          </a:p>
          <a:p>
            <a:pPr algn="ctr"/>
            <a:r>
              <a:rPr lang="zh-TW" altLang="en-US" sz="2000" b="1" dirty="0">
                <a:solidFill>
                  <a:schemeClr val="tx1"/>
                </a:solidFill>
              </a:rPr>
              <a:t>類型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7F1AAF8-64B0-4957-823F-16EBA3E48F17}"/>
              </a:ext>
            </a:extLst>
          </p:cNvPr>
          <p:cNvSpPr txBox="1"/>
          <p:nvPr/>
        </p:nvSpPr>
        <p:spPr>
          <a:xfrm>
            <a:off x="6772645" y="4039042"/>
            <a:ext cx="1266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/>
              <a:t>對應</a:t>
            </a:r>
            <a:endParaRPr lang="en-US" altLang="zh-TW" sz="2000" b="1" dirty="0"/>
          </a:p>
          <a:p>
            <a:pPr algn="ctr"/>
            <a:r>
              <a:rPr lang="zh-TW" altLang="en-US" sz="2000" b="1" dirty="0"/>
              <a:t>曲風</a:t>
            </a:r>
            <a:endParaRPr lang="en-US" altLang="zh-TW" sz="2000" b="1" dirty="0"/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9F52EC40-E1DD-4287-AB38-95F98A350E44}"/>
              </a:ext>
            </a:extLst>
          </p:cNvPr>
          <p:cNvCxnSpPr>
            <a:cxnSpLocks/>
          </p:cNvCxnSpPr>
          <p:nvPr/>
        </p:nvCxnSpPr>
        <p:spPr>
          <a:xfrm flipV="1">
            <a:off x="6019476" y="2923223"/>
            <a:ext cx="2471982" cy="1979003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DF61D3E0-DB1D-4828-AFB1-482908ED29A8}"/>
              </a:ext>
            </a:extLst>
          </p:cNvPr>
          <p:cNvCxnSpPr>
            <a:cxnSpLocks/>
          </p:cNvCxnSpPr>
          <p:nvPr/>
        </p:nvCxnSpPr>
        <p:spPr>
          <a:xfrm>
            <a:off x="2550958" y="2844549"/>
            <a:ext cx="2168003" cy="188914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80D7C6E3-ABAB-45EB-AD52-64B65DFE4305}"/>
              </a:ext>
            </a:extLst>
          </p:cNvPr>
          <p:cNvSpPr txBox="1"/>
          <p:nvPr/>
        </p:nvSpPr>
        <p:spPr>
          <a:xfrm>
            <a:off x="2668930" y="3727761"/>
            <a:ext cx="1266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/>
              <a:t>播放</a:t>
            </a:r>
            <a:endParaRPr lang="en-US" altLang="zh-TW" sz="2000" b="1" dirty="0"/>
          </a:p>
          <a:p>
            <a:pPr algn="ctr"/>
            <a:r>
              <a:rPr lang="zh-TW" altLang="en-US" sz="2000" b="1" dirty="0"/>
              <a:t>音樂</a:t>
            </a:r>
            <a:endParaRPr lang="en-US" altLang="zh-TW" sz="2000" b="1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85E85A1-C824-4DE9-A3AD-5DE36BAB8CC6}"/>
              </a:ext>
            </a:extLst>
          </p:cNvPr>
          <p:cNvSpPr txBox="1"/>
          <p:nvPr/>
        </p:nvSpPr>
        <p:spPr>
          <a:xfrm>
            <a:off x="2925541" y="2296608"/>
            <a:ext cx="5154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/>
              <a:t>利用</a:t>
            </a:r>
            <a:r>
              <a:rPr lang="en-US" altLang="zh-TW" sz="2000" b="1" dirty="0"/>
              <a:t>naïve bayes</a:t>
            </a:r>
            <a:r>
              <a:rPr lang="zh-TW" altLang="en-US" sz="2000" b="1" dirty="0"/>
              <a:t>預測曲風與情緒的關係</a:t>
            </a:r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BAD827D7-117D-4133-B7C9-8B587B36329B}"/>
              </a:ext>
            </a:extLst>
          </p:cNvPr>
          <p:cNvGrpSpPr/>
          <p:nvPr/>
        </p:nvGrpSpPr>
        <p:grpSpPr>
          <a:xfrm>
            <a:off x="10613486" y="1854189"/>
            <a:ext cx="1309589" cy="670999"/>
            <a:chOff x="8270427" y="214320"/>
            <a:chExt cx="1309589" cy="670999"/>
          </a:xfrm>
        </p:grpSpPr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165EDC10-46E0-416A-904D-D4D7C375C3CF}"/>
                </a:ext>
              </a:extLst>
            </p:cNvPr>
            <p:cNvSpPr/>
            <p:nvPr/>
          </p:nvSpPr>
          <p:spPr>
            <a:xfrm>
              <a:off x="8270427" y="214320"/>
              <a:ext cx="1286990" cy="67099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87BAA7BF-ACB1-4FDA-83CC-8BB032093DD6}"/>
                </a:ext>
              </a:extLst>
            </p:cNvPr>
            <p:cNvSpPr txBox="1"/>
            <p:nvPr/>
          </p:nvSpPr>
          <p:spPr>
            <a:xfrm>
              <a:off x="8313799" y="377549"/>
              <a:ext cx="1266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800" b="1" dirty="0"/>
                <a:t>前置機率</a:t>
              </a:r>
            </a:p>
          </p:txBody>
        </p:sp>
      </p:grpSp>
      <p:sp>
        <p:nvSpPr>
          <p:cNvPr id="623" name="弧形 622">
            <a:extLst>
              <a:ext uri="{FF2B5EF4-FFF2-40B4-BE49-F238E27FC236}">
                <a16:creationId xmlns:a16="http://schemas.microsoft.com/office/drawing/2014/main" id="{0B39A7C0-9521-4FB9-ACB5-4CDB2A3A6B5C}"/>
              </a:ext>
            </a:extLst>
          </p:cNvPr>
          <p:cNvSpPr/>
          <p:nvPr/>
        </p:nvSpPr>
        <p:spPr>
          <a:xfrm>
            <a:off x="2925385" y="938849"/>
            <a:ext cx="5344305" cy="1889142"/>
          </a:xfrm>
          <a:prstGeom prst="arc">
            <a:avLst>
              <a:gd name="adj1" fmla="val 11016905"/>
              <a:gd name="adj2" fmla="val 21333459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B4426632-FA8E-4520-AA43-FF426E410776}"/>
              </a:ext>
            </a:extLst>
          </p:cNvPr>
          <p:cNvSpPr txBox="1"/>
          <p:nvPr/>
        </p:nvSpPr>
        <p:spPr>
          <a:xfrm>
            <a:off x="4248109" y="263571"/>
            <a:ext cx="2968773" cy="12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</a:rPr>
              <a:t>滿意度</a:t>
            </a:r>
            <a:endParaRPr lang="en-US" altLang="zh-TW" sz="2000" b="1" dirty="0">
              <a:solidFill>
                <a:schemeClr val="accent4">
                  <a:lumMod val="75000"/>
                </a:schemeClr>
              </a:solidFill>
            </a:endParaRPr>
          </a:p>
          <a:p>
            <a:pPr algn="ctr">
              <a:lnSpc>
                <a:spcPct val="200000"/>
              </a:lnSpc>
            </a:pPr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</a:rPr>
              <a:t>調整</a:t>
            </a:r>
            <a:r>
              <a:rPr lang="en-US" altLang="zh-TW" sz="2000" b="1" dirty="0">
                <a:solidFill>
                  <a:schemeClr val="accent4">
                    <a:lumMod val="75000"/>
                  </a:schemeClr>
                </a:solidFill>
              </a:rPr>
              <a:t>naïve bayes </a:t>
            </a:r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</a:rPr>
              <a:t>機率</a:t>
            </a:r>
          </a:p>
        </p:txBody>
      </p:sp>
      <p:pic>
        <p:nvPicPr>
          <p:cNvPr id="27" name="圖形 26" descr="智慧型手機">
            <a:extLst>
              <a:ext uri="{FF2B5EF4-FFF2-40B4-BE49-F238E27FC236}">
                <a16:creationId xmlns:a16="http://schemas.microsoft.com/office/drawing/2014/main" id="{721861E6-12CC-44AB-863E-A379DDBF28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50475" y="4183718"/>
            <a:ext cx="1520985" cy="1520985"/>
          </a:xfrm>
          <a:prstGeom prst="rect">
            <a:avLst/>
          </a:prstGeom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8F40DA70-7BC2-44D8-B671-2C66E7C7C023}"/>
              </a:ext>
            </a:extLst>
          </p:cNvPr>
          <p:cNvSpPr txBox="1"/>
          <p:nvPr/>
        </p:nvSpPr>
        <p:spPr>
          <a:xfrm>
            <a:off x="4450826" y="5711067"/>
            <a:ext cx="1920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/>
              <a:t>情緒辨識</a:t>
            </a:r>
            <a:r>
              <a:rPr lang="en-US" altLang="zh-TW" sz="2000" b="1" dirty="0"/>
              <a:t>APP</a:t>
            </a:r>
            <a:endParaRPr lang="zh-TW" altLang="en-US" sz="2000" b="1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E7932031-9897-45E0-8D9A-2A287A4025CF}"/>
              </a:ext>
            </a:extLst>
          </p:cNvPr>
          <p:cNvSpPr txBox="1"/>
          <p:nvPr/>
        </p:nvSpPr>
        <p:spPr>
          <a:xfrm>
            <a:off x="0" y="6356356"/>
            <a:ext cx="472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動機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 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相關題材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摘要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zh-TW" alt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實作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成果展示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總結</a:t>
            </a:r>
          </a:p>
        </p:txBody>
      </p:sp>
    </p:spTree>
    <p:extLst>
      <p:ext uri="{BB962C8B-B14F-4D97-AF65-F5344CB8AC3E}">
        <p14:creationId xmlns:p14="http://schemas.microsoft.com/office/powerpoint/2010/main" val="3236084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e05a4d27fb_1_9"/>
          <p:cNvSpPr txBox="1">
            <a:spLocks noGrp="1"/>
          </p:cNvSpPr>
          <p:nvPr>
            <p:ph type="title"/>
          </p:nvPr>
        </p:nvSpPr>
        <p:spPr>
          <a:xfrm>
            <a:off x="838200" y="391692"/>
            <a:ext cx="105156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lvl="0"/>
            <a:r>
              <a:rPr lang="zh-TW" altLang="en-US" sz="4800" noProof="1">
                <a:latin typeface="Microsoft JhengHei"/>
                <a:ea typeface="Microsoft JhengHei"/>
                <a:cs typeface="Microsoft JhengHei"/>
                <a:sym typeface="Microsoft JhengHei"/>
              </a:rPr>
              <a:t>實作</a:t>
            </a:r>
            <a:r>
              <a:rPr lang="en-US" altLang="zh-TW" sz="4800" noProof="1">
                <a:latin typeface="Microsoft JhengHei"/>
                <a:ea typeface="Microsoft JhengHei"/>
                <a:cs typeface="Microsoft JhengHei"/>
                <a:sym typeface="Microsoft JhengHei"/>
              </a:rPr>
              <a:t>-</a:t>
            </a:r>
            <a:r>
              <a:rPr lang="zh-TW" altLang="en-US" sz="4800" noProof="1">
                <a:latin typeface="Microsoft JhengHei"/>
                <a:ea typeface="Microsoft JhengHei"/>
                <a:cs typeface="Microsoft JhengHei"/>
                <a:sym typeface="Microsoft JhengHei"/>
              </a:rPr>
              <a:t>後端</a:t>
            </a:r>
            <a:endParaRPr sz="48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E7932031-9897-45E0-8D9A-2A287A4025CF}"/>
              </a:ext>
            </a:extLst>
          </p:cNvPr>
          <p:cNvSpPr txBox="1"/>
          <p:nvPr/>
        </p:nvSpPr>
        <p:spPr>
          <a:xfrm>
            <a:off x="0" y="6356356"/>
            <a:ext cx="472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動機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 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相關題材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摘要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zh-TW" alt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實作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成果展示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總結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7064F274-7374-4C44-953E-DEA51F3A8E0F}"/>
              </a:ext>
            </a:extLst>
          </p:cNvPr>
          <p:cNvSpPr/>
          <p:nvPr/>
        </p:nvSpPr>
        <p:spPr>
          <a:xfrm>
            <a:off x="6271103" y="3050336"/>
            <a:ext cx="2203316" cy="10359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dirty="0"/>
              <a:t>曲風分析模型</a:t>
            </a: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848560BD-FEC7-4A78-9D91-2F2EED9E3EA4}"/>
              </a:ext>
            </a:extLst>
          </p:cNvPr>
          <p:cNvSpPr/>
          <p:nvPr/>
        </p:nvSpPr>
        <p:spPr>
          <a:xfrm>
            <a:off x="2396257" y="3018364"/>
            <a:ext cx="2247089" cy="1067968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dirty="0"/>
              <a:t>情緒對曲風模型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34EA8583-FE32-4580-9F2C-4B5AE6C1BD4C}"/>
              </a:ext>
            </a:extLst>
          </p:cNvPr>
          <p:cNvSpPr/>
          <p:nvPr/>
        </p:nvSpPr>
        <p:spPr>
          <a:xfrm>
            <a:off x="6292991" y="1808256"/>
            <a:ext cx="2159541" cy="8027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GTZAN </a:t>
            </a:r>
            <a:r>
              <a:rPr lang="zh-TW" altLang="en-US" dirty="0">
                <a:solidFill>
                  <a:schemeClr val="tx1"/>
                </a:solidFill>
              </a:rPr>
              <a:t>資料集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9785AA7-3D2E-4F7F-B36F-75C6926BDE97}"/>
              </a:ext>
            </a:extLst>
          </p:cNvPr>
          <p:cNvCxnSpPr>
            <a:stCxn id="7" idx="4"/>
            <a:endCxn id="4" idx="0"/>
          </p:cNvCxnSpPr>
          <p:nvPr/>
        </p:nvCxnSpPr>
        <p:spPr>
          <a:xfrm flipH="1">
            <a:off x="7372761" y="2611036"/>
            <a:ext cx="1" cy="4393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29BBA83-C8A3-4149-B4EE-B09CA46E925C}"/>
              </a:ext>
            </a:extLst>
          </p:cNvPr>
          <p:cNvSpPr txBox="1"/>
          <p:nvPr/>
        </p:nvSpPr>
        <p:spPr>
          <a:xfrm>
            <a:off x="7206589" y="2676797"/>
            <a:ext cx="1060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訓練</a:t>
            </a:r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5AE312D9-F5D2-45C0-9FCA-DC13158F3296}"/>
              </a:ext>
            </a:extLst>
          </p:cNvPr>
          <p:cNvSpPr/>
          <p:nvPr/>
        </p:nvSpPr>
        <p:spPr>
          <a:xfrm>
            <a:off x="6292991" y="4525632"/>
            <a:ext cx="2159541" cy="8027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歌曲庫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B0BD69B4-1928-491D-9105-F4807754555D}"/>
              </a:ext>
            </a:extLst>
          </p:cNvPr>
          <p:cNvSpPr txBox="1"/>
          <p:nvPr/>
        </p:nvSpPr>
        <p:spPr>
          <a:xfrm>
            <a:off x="8434697" y="3644155"/>
            <a:ext cx="1060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預測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B4F435DB-0AB5-40BD-BC4E-0382EC34318C}"/>
              </a:ext>
            </a:extLst>
          </p:cNvPr>
          <p:cNvCxnSpPr>
            <a:cxnSpLocks/>
            <a:stCxn id="38" idx="0"/>
            <a:endCxn id="4" idx="2"/>
          </p:cNvCxnSpPr>
          <p:nvPr/>
        </p:nvCxnSpPr>
        <p:spPr>
          <a:xfrm flipH="1" flipV="1">
            <a:off x="7372761" y="4086332"/>
            <a:ext cx="1" cy="4393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D7B5DFA1-36F6-484D-9C3B-987B6ACB2DE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8474419" y="3568334"/>
            <a:ext cx="9808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橢圓 52">
            <a:extLst>
              <a:ext uri="{FF2B5EF4-FFF2-40B4-BE49-F238E27FC236}">
                <a16:creationId xmlns:a16="http://schemas.microsoft.com/office/drawing/2014/main" id="{C40376B3-D03A-4D4C-B338-227C82B7CDD6}"/>
              </a:ext>
            </a:extLst>
          </p:cNvPr>
          <p:cNvSpPr/>
          <p:nvPr/>
        </p:nvSpPr>
        <p:spPr>
          <a:xfrm>
            <a:off x="9495007" y="3133619"/>
            <a:ext cx="1565342" cy="8694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歌曲庫曲風</a:t>
            </a: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6518EE78-ED42-40ED-90CD-E110D6ADE6EC}"/>
              </a:ext>
            </a:extLst>
          </p:cNvPr>
          <p:cNvCxnSpPr>
            <a:cxnSpLocks/>
            <a:stCxn id="58" idx="6"/>
            <a:endCxn id="33" idx="1"/>
          </p:cNvCxnSpPr>
          <p:nvPr/>
        </p:nvCxnSpPr>
        <p:spPr>
          <a:xfrm>
            <a:off x="1424890" y="3552348"/>
            <a:ext cx="9713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橢圓 57">
            <a:extLst>
              <a:ext uri="{FF2B5EF4-FFF2-40B4-BE49-F238E27FC236}">
                <a16:creationId xmlns:a16="http://schemas.microsoft.com/office/drawing/2014/main" id="{0B2B671C-3B9B-4D4E-ADA1-885E8278218C}"/>
              </a:ext>
            </a:extLst>
          </p:cNvPr>
          <p:cNvSpPr/>
          <p:nvPr/>
        </p:nvSpPr>
        <p:spPr>
          <a:xfrm>
            <a:off x="185034" y="3117633"/>
            <a:ext cx="1239856" cy="8694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情緒</a:t>
            </a:r>
          </a:p>
        </p:txBody>
      </p:sp>
      <p:cxnSp>
        <p:nvCxnSpPr>
          <p:cNvPr id="61" name="接點: 肘形 60">
            <a:extLst>
              <a:ext uri="{FF2B5EF4-FFF2-40B4-BE49-F238E27FC236}">
                <a16:creationId xmlns:a16="http://schemas.microsoft.com/office/drawing/2014/main" id="{A64356FD-3B1A-45D5-8C34-365FFDCB55F4}"/>
              </a:ext>
            </a:extLst>
          </p:cNvPr>
          <p:cNvCxnSpPr>
            <a:stCxn id="33" idx="3"/>
            <a:endCxn id="53" idx="0"/>
          </p:cNvCxnSpPr>
          <p:nvPr/>
        </p:nvCxnSpPr>
        <p:spPr>
          <a:xfrm flipV="1">
            <a:off x="4643346" y="3133619"/>
            <a:ext cx="5634332" cy="418729"/>
          </a:xfrm>
          <a:prstGeom prst="bentConnector4">
            <a:avLst>
              <a:gd name="adj1" fmla="val 13186"/>
              <a:gd name="adj2" fmla="val 44231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BD9760EE-F393-40FD-BEEB-6A69D50849B4}"/>
              </a:ext>
            </a:extLst>
          </p:cNvPr>
          <p:cNvSpPr txBox="1"/>
          <p:nvPr/>
        </p:nvSpPr>
        <p:spPr>
          <a:xfrm>
            <a:off x="10165409" y="2168064"/>
            <a:ext cx="1060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尋找曲風</a:t>
            </a:r>
          </a:p>
        </p:txBody>
      </p: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5A16C3BC-762D-40C5-B405-FDF106E7CBCF}"/>
              </a:ext>
            </a:extLst>
          </p:cNvPr>
          <p:cNvCxnSpPr>
            <a:cxnSpLocks/>
            <a:stCxn id="53" idx="4"/>
            <a:endCxn id="75" idx="6"/>
          </p:cNvCxnSpPr>
          <p:nvPr/>
        </p:nvCxnSpPr>
        <p:spPr>
          <a:xfrm rot="5400000">
            <a:off x="5092264" y="335674"/>
            <a:ext cx="1518041" cy="885278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021A4F54-A84D-4E5B-9A64-32E2E7D25F1F}"/>
              </a:ext>
            </a:extLst>
          </p:cNvPr>
          <p:cNvSpPr txBox="1"/>
          <p:nvPr/>
        </p:nvSpPr>
        <p:spPr>
          <a:xfrm>
            <a:off x="8715991" y="5617429"/>
            <a:ext cx="1449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依機率分佈</a:t>
            </a:r>
            <a:endParaRPr lang="en-US" altLang="zh-TW" dirty="0"/>
          </a:p>
          <a:p>
            <a:pPr algn="ctr"/>
            <a:r>
              <a:rPr lang="zh-TW" altLang="en-US" dirty="0"/>
              <a:t>隨機選擇歌曲</a:t>
            </a:r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A287CFA3-3EAC-40D8-8BC8-7F0E90F78C65}"/>
              </a:ext>
            </a:extLst>
          </p:cNvPr>
          <p:cNvSpPr/>
          <p:nvPr/>
        </p:nvSpPr>
        <p:spPr>
          <a:xfrm>
            <a:off x="185034" y="5086374"/>
            <a:ext cx="1239856" cy="8694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歌曲</a:t>
            </a: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3AD302F6-D528-4826-B98B-103DF5DA0022}"/>
              </a:ext>
            </a:extLst>
          </p:cNvPr>
          <p:cNvSpPr/>
          <p:nvPr/>
        </p:nvSpPr>
        <p:spPr>
          <a:xfrm>
            <a:off x="1798983" y="1336910"/>
            <a:ext cx="9554816" cy="4944619"/>
          </a:xfrm>
          <a:prstGeom prst="roundRect">
            <a:avLst>
              <a:gd name="adj" fmla="val 6014"/>
            </a:avLst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82F0A2A-1674-499F-9BF2-2F33DAD33B37}"/>
              </a:ext>
            </a:extLst>
          </p:cNvPr>
          <p:cNvSpPr txBox="1"/>
          <p:nvPr/>
        </p:nvSpPr>
        <p:spPr>
          <a:xfrm>
            <a:off x="2047443" y="1608201"/>
            <a:ext cx="69762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後端</a:t>
            </a:r>
          </a:p>
        </p:txBody>
      </p:sp>
    </p:spTree>
    <p:extLst>
      <p:ext uri="{BB962C8B-B14F-4D97-AF65-F5344CB8AC3E}">
        <p14:creationId xmlns:p14="http://schemas.microsoft.com/office/powerpoint/2010/main" val="706305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e05a11e84e_1_21"/>
          <p:cNvSpPr txBox="1">
            <a:spLocks noGrp="1"/>
          </p:cNvSpPr>
          <p:nvPr>
            <p:ph type="title"/>
          </p:nvPr>
        </p:nvSpPr>
        <p:spPr>
          <a:xfrm>
            <a:off x="838200" y="620292"/>
            <a:ext cx="10515600" cy="8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Outline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49" name="Google Shape;449;ge05a11e84e_1_21"/>
          <p:cNvSpPr/>
          <p:nvPr/>
        </p:nvSpPr>
        <p:spPr>
          <a:xfrm>
            <a:off x="1003108" y="2030488"/>
            <a:ext cx="4981059" cy="1197873"/>
          </a:xfrm>
          <a:prstGeom prst="rect">
            <a:avLst/>
          </a:prstGeom>
          <a:solidFill>
            <a:srgbClr val="40476D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altLang="zh-TW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 lang="zh-TW" altLang="en-US"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ge05a11e84e_1_21"/>
          <p:cNvSpPr/>
          <p:nvPr/>
        </p:nvSpPr>
        <p:spPr>
          <a:xfrm>
            <a:off x="1003107" y="4591908"/>
            <a:ext cx="4981059" cy="1197873"/>
          </a:xfrm>
          <a:prstGeom prst="rect">
            <a:avLst/>
          </a:prstGeom>
          <a:solidFill>
            <a:srgbClr val="826754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3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endParaRPr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ge05a11e84e_1_21"/>
          <p:cNvSpPr/>
          <p:nvPr/>
        </p:nvSpPr>
        <p:spPr>
          <a:xfrm>
            <a:off x="6253331" y="2030489"/>
            <a:ext cx="4915682" cy="1197873"/>
          </a:xfrm>
          <a:prstGeom prst="rect">
            <a:avLst/>
          </a:prstGeom>
          <a:solidFill>
            <a:srgbClr val="AD5D4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3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ge05a11e84e_1_21"/>
          <p:cNvSpPr/>
          <p:nvPr/>
        </p:nvSpPr>
        <p:spPr>
          <a:xfrm>
            <a:off x="6253331" y="4591908"/>
            <a:ext cx="4915682" cy="1197873"/>
          </a:xfrm>
          <a:prstGeom prst="rect">
            <a:avLst/>
          </a:prstGeom>
          <a:solidFill>
            <a:srgbClr val="ACBEA3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 sz="3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ge05a11e84e_1_21"/>
          <p:cNvSpPr/>
          <p:nvPr/>
        </p:nvSpPr>
        <p:spPr>
          <a:xfrm>
            <a:off x="6253331" y="3311198"/>
            <a:ext cx="4915684" cy="1197874"/>
          </a:xfrm>
          <a:prstGeom prst="rect">
            <a:avLst/>
          </a:prstGeom>
          <a:solidFill>
            <a:srgbClr val="EB6534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sz="3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452;ge05a11e84e_1_21">
            <a:extLst>
              <a:ext uri="{FF2B5EF4-FFF2-40B4-BE49-F238E27FC236}">
                <a16:creationId xmlns:a16="http://schemas.microsoft.com/office/drawing/2014/main" id="{6FC8A07C-7980-4445-9DD2-7212CC3EAE19}"/>
              </a:ext>
            </a:extLst>
          </p:cNvPr>
          <p:cNvSpPr/>
          <p:nvPr/>
        </p:nvSpPr>
        <p:spPr>
          <a:xfrm>
            <a:off x="1003107" y="3311199"/>
            <a:ext cx="4981058" cy="1197873"/>
          </a:xfrm>
          <a:prstGeom prst="rect">
            <a:avLst/>
          </a:prstGeom>
          <a:solidFill>
            <a:srgbClr val="776885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3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RELATED</a:t>
            </a:r>
            <a:r>
              <a:rPr lang="zh-TW" alt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TW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WORK</a:t>
            </a:r>
            <a:endParaRPr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07FFC064-DC6E-49E5-A30A-665A200EB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832"/>
            <a:ext cx="8732520" cy="757090"/>
          </a:xfrm>
        </p:spPr>
        <p:txBody>
          <a:bodyPr/>
          <a:lstStyle/>
          <a:p>
            <a:r>
              <a:rPr lang="zh-TW" altLang="en-US" sz="4800" dirty="0"/>
              <a:t>後端</a:t>
            </a:r>
            <a:r>
              <a:rPr lang="en-US" altLang="zh-TW" sz="4800" dirty="0"/>
              <a:t>-</a:t>
            </a:r>
            <a:r>
              <a:rPr lang="zh-TW" altLang="en-US" sz="4800" dirty="0"/>
              <a:t>曲風分析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F66251-C190-4CDB-B11A-CD8EAFFAA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8882"/>
            <a:ext cx="8732520" cy="474062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zh-TW" altLang="en-US" dirty="0"/>
              <a:t>使用</a:t>
            </a:r>
            <a:r>
              <a:rPr lang="en-US" altLang="zh-TW" dirty="0"/>
              <a:t>RNN-LSTM(Long Short Term Memory)</a:t>
            </a:r>
          </a:p>
          <a:p>
            <a:pPr>
              <a:lnSpc>
                <a:spcPct val="160000"/>
              </a:lnSpc>
            </a:pPr>
            <a:r>
              <a:rPr lang="zh-TW" altLang="en-US" dirty="0"/>
              <a:t>適合有時間序的資料</a:t>
            </a:r>
            <a:endParaRPr lang="en-US" altLang="zh-TW" dirty="0"/>
          </a:p>
          <a:p>
            <a:pPr>
              <a:lnSpc>
                <a:spcPct val="160000"/>
              </a:lnSpc>
            </a:pPr>
            <a:r>
              <a:rPr lang="zh-TW" altLang="en-US" dirty="0"/>
              <a:t>分別提取音樂的四個特性</a:t>
            </a:r>
            <a:endParaRPr lang="en-US" altLang="zh-TW" dirty="0"/>
          </a:p>
          <a:p>
            <a:pPr lvl="1">
              <a:lnSpc>
                <a:spcPct val="160000"/>
              </a:lnSpc>
              <a:spcBef>
                <a:spcPts val="0"/>
              </a:spcBef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MFCC</a:t>
            </a:r>
          </a:p>
          <a:p>
            <a:pPr lvl="1">
              <a:lnSpc>
                <a:spcPct val="160000"/>
              </a:lnSpc>
              <a:spcBef>
                <a:spcPts val="0"/>
              </a:spcBef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Spectral Centroid</a:t>
            </a:r>
          </a:p>
          <a:p>
            <a:pPr lvl="1">
              <a:lnSpc>
                <a:spcPct val="160000"/>
              </a:lnSpc>
              <a:spcBef>
                <a:spcPts val="0"/>
              </a:spcBef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Chroma</a:t>
            </a:r>
          </a:p>
          <a:p>
            <a:pPr lvl="1">
              <a:lnSpc>
                <a:spcPct val="160000"/>
              </a:lnSpc>
              <a:spcBef>
                <a:spcPts val="0"/>
              </a:spcBef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Spectral Contrast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E87090E-8E07-413B-9FDB-4041851578F8}"/>
              </a:ext>
            </a:extLst>
          </p:cNvPr>
          <p:cNvSpPr txBox="1"/>
          <p:nvPr/>
        </p:nvSpPr>
        <p:spPr>
          <a:xfrm>
            <a:off x="0" y="6356356"/>
            <a:ext cx="472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動機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 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相關題材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摘要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zh-TW" alt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實作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成果展示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總結</a:t>
            </a:r>
          </a:p>
        </p:txBody>
      </p:sp>
    </p:spTree>
    <p:extLst>
      <p:ext uri="{BB962C8B-B14F-4D97-AF65-F5344CB8AC3E}">
        <p14:creationId xmlns:p14="http://schemas.microsoft.com/office/powerpoint/2010/main" val="2032208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07FFC064-DC6E-49E5-A30A-665A200EB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832"/>
            <a:ext cx="8732520" cy="757090"/>
          </a:xfrm>
        </p:spPr>
        <p:txBody>
          <a:bodyPr/>
          <a:lstStyle/>
          <a:p>
            <a:r>
              <a:rPr lang="zh-TW" altLang="en-US" sz="4800" dirty="0"/>
              <a:t>後端</a:t>
            </a:r>
            <a:r>
              <a:rPr lang="en-US" altLang="zh-TW" sz="4800" dirty="0"/>
              <a:t>-</a:t>
            </a:r>
            <a:r>
              <a:rPr lang="zh-TW" altLang="en-US" sz="4800" dirty="0"/>
              <a:t>曲風分析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E87090E-8E07-413B-9FDB-4041851578F8}"/>
              </a:ext>
            </a:extLst>
          </p:cNvPr>
          <p:cNvSpPr txBox="1"/>
          <p:nvPr/>
        </p:nvSpPr>
        <p:spPr>
          <a:xfrm>
            <a:off x="0" y="6356356"/>
            <a:ext cx="472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動機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 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相關題材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摘要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zh-TW" alt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實作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成果展示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總結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6612D1EC-22FE-439B-ACEF-68DD0A25497A}"/>
              </a:ext>
            </a:extLst>
          </p:cNvPr>
          <p:cNvSpPr/>
          <p:nvPr/>
        </p:nvSpPr>
        <p:spPr>
          <a:xfrm>
            <a:off x="3611301" y="1606060"/>
            <a:ext cx="4452395" cy="97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LSTM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128, dropout=0.05, </a:t>
            </a:r>
            <a:r>
              <a:rPr lang="en-US" altLang="zh-TW" dirty="0" err="1">
                <a:solidFill>
                  <a:schemeClr val="tx1"/>
                </a:solidFill>
              </a:rPr>
              <a:t>recurrent_dropout</a:t>
            </a:r>
            <a:r>
              <a:rPr lang="en-US" altLang="zh-TW" dirty="0">
                <a:solidFill>
                  <a:schemeClr val="tx1"/>
                </a:solidFill>
              </a:rPr>
              <a:t> = 0.35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C24CD98F-3CDD-489E-A9B3-B6593285C7CC}"/>
              </a:ext>
            </a:extLst>
          </p:cNvPr>
          <p:cNvSpPr/>
          <p:nvPr/>
        </p:nvSpPr>
        <p:spPr>
          <a:xfrm>
            <a:off x="3611301" y="3261704"/>
            <a:ext cx="4452395" cy="97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LSTM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32, dropout=0.05, </a:t>
            </a:r>
            <a:r>
              <a:rPr lang="en-US" altLang="zh-TW" dirty="0" err="1">
                <a:solidFill>
                  <a:schemeClr val="tx1"/>
                </a:solidFill>
              </a:rPr>
              <a:t>recurrent_dropout</a:t>
            </a:r>
            <a:r>
              <a:rPr lang="en-US" altLang="zh-TW" dirty="0">
                <a:solidFill>
                  <a:schemeClr val="tx1"/>
                </a:solidFill>
              </a:rPr>
              <a:t> = 0.35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060225CF-272D-4D2D-83AF-704876E58C9D}"/>
              </a:ext>
            </a:extLst>
          </p:cNvPr>
          <p:cNvSpPr/>
          <p:nvPr/>
        </p:nvSpPr>
        <p:spPr>
          <a:xfrm>
            <a:off x="3611301" y="5009944"/>
            <a:ext cx="4452395" cy="97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Dense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9, activation = “</a:t>
            </a:r>
            <a:r>
              <a:rPr lang="en-US" altLang="zh-TW" dirty="0" err="1">
                <a:solidFill>
                  <a:schemeClr val="tx1"/>
                </a:solidFill>
              </a:rPr>
              <a:t>softmax</a:t>
            </a:r>
            <a:r>
              <a:rPr lang="en-US" altLang="zh-TW" dirty="0">
                <a:solidFill>
                  <a:schemeClr val="tx1"/>
                </a:solidFill>
              </a:rPr>
              <a:t>”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0CF8BEB-C892-417C-AB15-023196B502E1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837499" y="2578333"/>
            <a:ext cx="0" cy="6833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57C13E56-6C6D-416A-958C-A3876387B6D2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837499" y="4233977"/>
            <a:ext cx="0" cy="7759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033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07FFC064-DC6E-49E5-A30A-665A200EB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832"/>
            <a:ext cx="8732520" cy="757090"/>
          </a:xfrm>
        </p:spPr>
        <p:txBody>
          <a:bodyPr/>
          <a:lstStyle/>
          <a:p>
            <a:r>
              <a:rPr lang="zh-TW" altLang="en-US" sz="4800" dirty="0"/>
              <a:t>後端</a:t>
            </a:r>
            <a:r>
              <a:rPr lang="en-US" altLang="zh-TW" sz="4800" dirty="0"/>
              <a:t>-</a:t>
            </a:r>
            <a:r>
              <a:rPr lang="zh-TW" altLang="en-US" sz="4800" dirty="0"/>
              <a:t>根據心情選擇曲風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版面配置區 3">
                <a:extLst>
                  <a:ext uri="{FF2B5EF4-FFF2-40B4-BE49-F238E27FC236}">
                    <a16:creationId xmlns:a16="http://schemas.microsoft.com/office/drawing/2014/main" id="{35F66251-C190-4CDB-B11A-CD8EAFFAABA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548882"/>
                <a:ext cx="8732520" cy="474062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zh-TW" altLang="en-US" dirty="0"/>
                  <a:t>採用貝氏分類器</a:t>
                </a:r>
                <a:endParaRPr lang="en-US" altLang="zh-TW" dirty="0"/>
              </a:p>
              <a:p>
                <a:pPr>
                  <a:lnSpc>
                    <a:spcPct val="160000"/>
                  </a:lnSpc>
                </a:pPr>
                <a:r>
                  <a:rPr lang="zh-TW" altLang="en-US" dirty="0"/>
                  <a:t>先用人工判斷，給予先備機率</a:t>
                </a:r>
                <a:endParaRPr lang="en-US" altLang="zh-TW" dirty="0"/>
              </a:p>
              <a:p>
                <a:pPr>
                  <a:lnSpc>
                    <a:spcPct val="16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𝑒𝑟𝑛𝑒</m:t>
                        </m:r>
                      </m:sub>
                      <m:sup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𝑔𝑒𝑟𝑛𝑒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𝑀𝑜𝑜𝑑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)=1</m:t>
                        </m:r>
                      </m:e>
                    </m:nary>
                  </m:oMath>
                </a14:m>
                <a:endParaRPr lang="en-US" altLang="zh-TW" dirty="0"/>
              </a:p>
              <a:p>
                <a:pPr>
                  <a:lnSpc>
                    <a:spcPct val="160000"/>
                  </a:lnSpc>
                </a:pPr>
                <a:r>
                  <a:rPr lang="zh-TW" altLang="en-US" dirty="0"/>
                  <a:t>依機率分布選擇</a:t>
                </a:r>
                <a:endParaRPr lang="en-US" altLang="zh-TW" dirty="0"/>
              </a:p>
              <a:p>
                <a:pPr>
                  <a:lnSpc>
                    <a:spcPct val="160000"/>
                  </a:lnSpc>
                </a:pPr>
                <a:r>
                  <a:rPr lang="zh-TW" altLang="en-US" dirty="0"/>
                  <a:t>後續利用用戶回饋的資料（喜歡、不喜歡）來更新機率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4" name="文字版面配置區 3">
                <a:extLst>
                  <a:ext uri="{FF2B5EF4-FFF2-40B4-BE49-F238E27FC236}">
                    <a16:creationId xmlns:a16="http://schemas.microsoft.com/office/drawing/2014/main" id="{35F66251-C190-4CDB-B11A-CD8EAFFAAB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548882"/>
                <a:ext cx="8732520" cy="4740624"/>
              </a:xfrm>
              <a:blipFill>
                <a:blip r:embed="rId2"/>
                <a:stretch>
                  <a:fillRect l="-12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0CD9FAAD-B6F3-47D4-BD14-EB1E3DFEA9A6}"/>
              </a:ext>
            </a:extLst>
          </p:cNvPr>
          <p:cNvSpPr txBox="1"/>
          <p:nvPr/>
        </p:nvSpPr>
        <p:spPr>
          <a:xfrm>
            <a:off x="0" y="6356356"/>
            <a:ext cx="472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動機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 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相關題材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摘要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zh-TW" alt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實作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成果展示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總結</a:t>
            </a:r>
          </a:p>
        </p:txBody>
      </p:sp>
    </p:spTree>
    <p:extLst>
      <p:ext uri="{BB962C8B-B14F-4D97-AF65-F5344CB8AC3E}">
        <p14:creationId xmlns:p14="http://schemas.microsoft.com/office/powerpoint/2010/main" val="191761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07FFC064-DC6E-49E5-A30A-665A200EB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832"/>
            <a:ext cx="8732520" cy="757090"/>
          </a:xfrm>
        </p:spPr>
        <p:txBody>
          <a:bodyPr/>
          <a:lstStyle/>
          <a:p>
            <a:r>
              <a:rPr lang="zh-TW" altLang="en-US" sz="4800" dirty="0"/>
              <a:t>後端</a:t>
            </a:r>
            <a:r>
              <a:rPr lang="en-US" altLang="zh-TW" sz="4800" dirty="0"/>
              <a:t>-</a:t>
            </a:r>
            <a:r>
              <a:rPr lang="zh-TW" altLang="en-US" sz="4800" dirty="0"/>
              <a:t>曲風選擇音樂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F66251-C190-4CDB-B11A-CD8EAFFAA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8882"/>
            <a:ext cx="8732520" cy="474062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zh-TW" altLang="en-US" dirty="0"/>
              <a:t>分析歌曲庫的音樂曲風，產出每個曲風的機率表</a:t>
            </a:r>
            <a:endParaRPr lang="en-US" altLang="zh-TW" dirty="0"/>
          </a:p>
          <a:p>
            <a:pPr>
              <a:lnSpc>
                <a:spcPct val="160000"/>
              </a:lnSpc>
            </a:pPr>
            <a:r>
              <a:rPr lang="zh-TW" altLang="en-US" dirty="0"/>
              <a:t>根據輸入曲風，提取前三高機率的音樂隨機抽出一個</a:t>
            </a:r>
            <a:endParaRPr lang="en-US" altLang="zh-TW" dirty="0"/>
          </a:p>
          <a:p>
            <a:pPr>
              <a:lnSpc>
                <a:spcPct val="160000"/>
              </a:lnSpc>
            </a:pPr>
            <a:r>
              <a:rPr lang="zh-TW" altLang="en-US" dirty="0"/>
              <a:t>網址、歌名回傳到</a:t>
            </a:r>
            <a:r>
              <a:rPr lang="en-US" altLang="zh-TW" dirty="0"/>
              <a:t>app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7F551A8-07BC-471C-8FD8-5A0A574DB32A}"/>
              </a:ext>
            </a:extLst>
          </p:cNvPr>
          <p:cNvSpPr txBox="1"/>
          <p:nvPr/>
        </p:nvSpPr>
        <p:spPr>
          <a:xfrm>
            <a:off x="0" y="6356356"/>
            <a:ext cx="472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動機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 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相關題材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摘要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zh-TW" alt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實作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成果展示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總結</a:t>
            </a:r>
          </a:p>
        </p:txBody>
      </p:sp>
    </p:spTree>
    <p:extLst>
      <p:ext uri="{BB962C8B-B14F-4D97-AF65-F5344CB8AC3E}">
        <p14:creationId xmlns:p14="http://schemas.microsoft.com/office/powerpoint/2010/main" val="2544206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dfaf0d6420_0_88"/>
          <p:cNvSpPr txBox="1">
            <a:spLocks noGrp="1"/>
          </p:cNvSpPr>
          <p:nvPr>
            <p:ph type="title"/>
          </p:nvPr>
        </p:nvSpPr>
        <p:spPr>
          <a:xfrm>
            <a:off x="2746833" y="419025"/>
            <a:ext cx="6698400" cy="2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 dirty="0">
                <a:latin typeface="Microsoft JhengHei"/>
                <a:ea typeface="Microsoft JhengHei"/>
                <a:cs typeface="Microsoft JhengHei"/>
                <a:sym typeface="Microsoft JhengHei"/>
              </a:rPr>
              <a:t>DEMO</a:t>
            </a:r>
            <a:br>
              <a:rPr lang="en-US" sz="4800" dirty="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en-US" sz="48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成果展示</a:t>
            </a:r>
            <a:endParaRPr sz="4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04F494CB-2E99-4FFE-96FD-3B61696F935E}"/>
              </a:ext>
            </a:extLst>
          </p:cNvPr>
          <p:cNvSpPr txBox="1"/>
          <p:nvPr/>
        </p:nvSpPr>
        <p:spPr>
          <a:xfrm>
            <a:off x="0" y="6356356"/>
            <a:ext cx="472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動機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 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相關題材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摘要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實作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zh-TW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成果展示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總結</a:t>
            </a:r>
          </a:p>
        </p:txBody>
      </p:sp>
      <p:pic>
        <p:nvPicPr>
          <p:cNvPr id="5" name="圖片 4">
            <a:hlinkClick r:id="rId3"/>
            <a:extLst>
              <a:ext uri="{FF2B5EF4-FFF2-40B4-BE49-F238E27FC236}">
                <a16:creationId xmlns:a16="http://schemas.microsoft.com/office/drawing/2014/main" id="{47F4DD27-439B-4298-BB10-8882F8B77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845" y="387846"/>
            <a:ext cx="10346310" cy="583613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e05a4d27fb_1_119"/>
          <p:cNvSpPr txBox="1">
            <a:spLocks noGrp="1"/>
          </p:cNvSpPr>
          <p:nvPr>
            <p:ph type="title"/>
          </p:nvPr>
        </p:nvSpPr>
        <p:spPr>
          <a:xfrm>
            <a:off x="2746833" y="419025"/>
            <a:ext cx="6698400" cy="2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 dirty="0">
                <a:latin typeface="Microsoft JhengHei"/>
                <a:ea typeface="Microsoft JhengHei"/>
                <a:cs typeface="Microsoft JhengHei"/>
                <a:sym typeface="Microsoft JhengHei"/>
              </a:rPr>
              <a:t>CONCLUSION</a:t>
            </a:r>
            <a:br>
              <a:rPr lang="en-US" sz="4800" dirty="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en-US" sz="48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總結</a:t>
            </a:r>
            <a:endParaRPr sz="4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EFF9B96-A6CD-4BAA-8FF6-5E6B1B5F23B3}"/>
              </a:ext>
            </a:extLst>
          </p:cNvPr>
          <p:cNvSpPr txBox="1"/>
          <p:nvPr/>
        </p:nvSpPr>
        <p:spPr>
          <a:xfrm>
            <a:off x="0" y="6356356"/>
            <a:ext cx="472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動機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 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相關題材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摘要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實作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成果展示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zh-TW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總結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e05a4d27fb_1_127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6101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結論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95" name="Google Shape;695;ge05a4d27fb_1_127"/>
          <p:cNvSpPr txBox="1">
            <a:spLocks noGrp="1"/>
          </p:cNvSpPr>
          <p:nvPr>
            <p:ph type="body" idx="1"/>
          </p:nvPr>
        </p:nvSpPr>
        <p:spPr>
          <a:xfrm>
            <a:off x="838200" y="1690829"/>
            <a:ext cx="6101100" cy="480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45700" anchor="t" anchorCtr="0">
            <a:norm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相較於以往做的專題，這次的專題規模大上許多，使用到多個模型才解析出我們要的輸出</a:t>
            </a: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rosoft JhengHei"/>
              <a:buChar char="•"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UI/UX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為系統門面，設計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UI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及製作前端花了非常多時間</a:t>
            </a: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情緒分析對於個人化系統十分重要，期待在未來會有更多相關的應用出現</a:t>
            </a: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e05a4d27fb_1_127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6101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結論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-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未來展望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95" name="Google Shape;695;ge05a4d27fb_1_127"/>
          <p:cNvSpPr txBox="1">
            <a:spLocks noGrp="1"/>
          </p:cNvSpPr>
          <p:nvPr>
            <p:ph type="body" idx="1"/>
          </p:nvPr>
        </p:nvSpPr>
        <p:spPr>
          <a:xfrm>
            <a:off x="838200" y="1690829"/>
            <a:ext cx="6101100" cy="480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45700" anchor="t" anchorCtr="0">
            <a:norm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透過更小的裝置來偵測人臉</a:t>
            </a:r>
            <a:b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ex: esp32 cam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直接連結車用電腦，減少使用者在車上操作手機的頻率</a:t>
            </a: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rosoft JhengHei"/>
              <a:buChar char="•"/>
            </a:pP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469736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15"/>
          <p:cNvSpPr txBox="1">
            <a:spLocks noGrp="1"/>
          </p:cNvSpPr>
          <p:nvPr>
            <p:ph type="title"/>
          </p:nvPr>
        </p:nvSpPr>
        <p:spPr>
          <a:xfrm>
            <a:off x="838200" y="391692"/>
            <a:ext cx="8732520" cy="84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dirty="0"/>
              <a:t>Reference</a:t>
            </a:r>
            <a:endParaRPr dirty="0"/>
          </a:p>
        </p:txBody>
      </p:sp>
      <p:sp>
        <p:nvSpPr>
          <p:cNvPr id="830" name="Google Shape;830;p15"/>
          <p:cNvSpPr txBox="1">
            <a:spLocks noGrp="1"/>
          </p:cNvSpPr>
          <p:nvPr>
            <p:ph type="body" idx="1"/>
          </p:nvPr>
        </p:nvSpPr>
        <p:spPr>
          <a:xfrm>
            <a:off x="838200" y="1231922"/>
            <a:ext cx="8732520" cy="3711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45700" anchor="t" anchorCtr="0">
            <a:noAutofit/>
          </a:bodyPr>
          <a:lstStyle/>
          <a:p>
            <a:pPr marL="228594" lvl="0" indent="-228594">
              <a:spcBef>
                <a:spcPts val="2800"/>
              </a:spcBef>
            </a:pP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EMOTION-BASED MUSIC RECOMMENDATION SYSTEM USING A DEEP REINFORCEMENT LEARNING APPROACH</a:t>
            </a:r>
          </a:p>
          <a:p>
            <a:pPr marL="228594" lvl="0" indent="-228594">
              <a:spcBef>
                <a:spcPts val="2800"/>
              </a:spcBef>
            </a:pPr>
            <a:r>
              <a:rPr lang="en-US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ruohoruotsi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/LSTM-Music-Genre-Classification </a:t>
            </a:r>
            <a:endParaRPr lang="en-US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310202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49;ge05a11e84e_1_21">
            <a:extLst>
              <a:ext uri="{FF2B5EF4-FFF2-40B4-BE49-F238E27FC236}">
                <a16:creationId xmlns:a16="http://schemas.microsoft.com/office/drawing/2014/main" id="{9772C9EC-F5F0-40D1-A9D6-10501AC228F4}"/>
              </a:ext>
            </a:extLst>
          </p:cNvPr>
          <p:cNvSpPr/>
          <p:nvPr/>
        </p:nvSpPr>
        <p:spPr>
          <a:xfrm>
            <a:off x="-494016" y="-197330"/>
            <a:ext cx="13180031" cy="7252660"/>
          </a:xfrm>
          <a:prstGeom prst="rect">
            <a:avLst/>
          </a:prstGeom>
          <a:solidFill>
            <a:srgbClr val="40476D">
              <a:alpha val="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altLang="zh-TW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 lang="zh-TW" altLang="en-US"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"/>
          <p:cNvSpPr txBox="1">
            <a:spLocks noGrp="1"/>
          </p:cNvSpPr>
          <p:nvPr>
            <p:ph type="title"/>
          </p:nvPr>
        </p:nvSpPr>
        <p:spPr>
          <a:xfrm>
            <a:off x="2746833" y="626548"/>
            <a:ext cx="6698334" cy="2475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icrosoft JhengHei"/>
              <a:buNone/>
            </a:pPr>
            <a:r>
              <a:rPr lang="en-US" sz="4800" dirty="0">
                <a:latin typeface="+mj-lt"/>
                <a:ea typeface="Microsoft JhengHei"/>
                <a:cs typeface="Microsoft JhengHei"/>
                <a:sym typeface="Microsoft JhengHei"/>
              </a:rPr>
              <a:t>MOTIVATION</a:t>
            </a:r>
            <a:br>
              <a:rPr lang="en-US" sz="4800" dirty="0">
                <a:latin typeface="+mj-lt"/>
                <a:ea typeface="Microsoft JhengHei"/>
                <a:cs typeface="Microsoft JhengHei"/>
                <a:sym typeface="Microsoft JhengHei"/>
              </a:rPr>
            </a:br>
            <a:r>
              <a:rPr lang="zh-TW" altLang="en-US" sz="4800" dirty="0">
                <a:latin typeface="+mj-lt"/>
                <a:ea typeface="Microsoft JhengHei"/>
                <a:cs typeface="Microsoft JhengHei"/>
                <a:sym typeface="Microsoft JhengHei"/>
              </a:rPr>
              <a:t>動機</a:t>
            </a:r>
            <a:endParaRPr lang="en-US" sz="4800" dirty="0">
              <a:latin typeface="+mj-lt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e05a4d27fb_1_147"/>
          <p:cNvSpPr txBox="1">
            <a:spLocks noGrp="1"/>
          </p:cNvSpPr>
          <p:nvPr>
            <p:ph type="title"/>
          </p:nvPr>
        </p:nvSpPr>
        <p:spPr>
          <a:xfrm>
            <a:off x="838200" y="3915237"/>
            <a:ext cx="3601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800" dirty="0"/>
              <a:t>Thank You!</a:t>
            </a:r>
            <a:endParaRPr sz="4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5"/>
          <p:cNvSpPr txBox="1">
            <a:spLocks noGrp="1"/>
          </p:cNvSpPr>
          <p:nvPr>
            <p:ph type="ftr" idx="11"/>
          </p:nvPr>
        </p:nvSpPr>
        <p:spPr>
          <a:xfrm>
            <a:off x="6008058" y="6356356"/>
            <a:ext cx="38877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Your Footer Here</a:t>
            </a:r>
            <a:endParaRPr dirty="0"/>
          </a:p>
        </p:txBody>
      </p:sp>
      <p:sp>
        <p:nvSpPr>
          <p:cNvPr id="714" name="Google Shape;714;p5"/>
          <p:cNvSpPr txBox="1">
            <a:spLocks noGrp="1"/>
          </p:cNvSpPr>
          <p:nvPr>
            <p:ph type="sldNum" idx="12"/>
          </p:nvPr>
        </p:nvSpPr>
        <p:spPr>
          <a:xfrm>
            <a:off x="10058400" y="6356356"/>
            <a:ext cx="1295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31</a:t>
            </a:fld>
            <a:endParaRPr dirty="0"/>
          </a:p>
        </p:txBody>
      </p:sp>
      <p:sp>
        <p:nvSpPr>
          <p:cNvPr id="715" name="Google Shape;715;p5"/>
          <p:cNvSpPr txBox="1">
            <a:spLocks noGrp="1"/>
          </p:cNvSpPr>
          <p:nvPr>
            <p:ph type="title"/>
          </p:nvPr>
        </p:nvSpPr>
        <p:spPr>
          <a:xfrm>
            <a:off x="6705600" y="820115"/>
            <a:ext cx="4648198" cy="1916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dirty="0"/>
              <a:t>Title of your Section</a:t>
            </a:r>
            <a:endParaRPr dirty="0"/>
          </a:p>
        </p:txBody>
      </p:sp>
      <p:sp>
        <p:nvSpPr>
          <p:cNvPr id="716" name="Google Shape;716;p5"/>
          <p:cNvSpPr txBox="1">
            <a:spLocks noGrp="1"/>
          </p:cNvSpPr>
          <p:nvPr>
            <p:ph type="body" idx="1"/>
          </p:nvPr>
        </p:nvSpPr>
        <p:spPr>
          <a:xfrm>
            <a:off x="6704954" y="2840879"/>
            <a:ext cx="4638683" cy="109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dirty="0"/>
          </a:p>
        </p:txBody>
      </p:sp>
      <p:sp>
        <p:nvSpPr>
          <p:cNvPr id="717" name="Google Shape;717;p5"/>
          <p:cNvSpPr>
            <a:spLocks noGrp="1"/>
          </p:cNvSpPr>
          <p:nvPr>
            <p:ph type="pic" idx="2"/>
          </p:nvPr>
        </p:nvSpPr>
        <p:spPr>
          <a:xfrm>
            <a:off x="1331934" y="4450096"/>
            <a:ext cx="4163752" cy="2414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lang="zh-TW" altLang="en-US" sz="2800" b="0" i="0" u="none" strike="noStrike" cap="none" dirty="0">
              <a:solidFill>
                <a:schemeClr val="accent1"/>
              </a:solidFill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dfaf0d6420_0_46"/>
          <p:cNvSpPr txBox="1">
            <a:spLocks noGrp="1"/>
          </p:cNvSpPr>
          <p:nvPr>
            <p:ph type="title"/>
          </p:nvPr>
        </p:nvSpPr>
        <p:spPr>
          <a:xfrm>
            <a:off x="2746833" y="419025"/>
            <a:ext cx="6698400" cy="2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 dirty="0">
                <a:latin typeface="Microsoft JhengHei"/>
                <a:ea typeface="Microsoft JhengHei"/>
                <a:cs typeface="Microsoft JhengHei"/>
                <a:sym typeface="Microsoft JhengHei"/>
              </a:rPr>
              <a:t>資料集挑選</a:t>
            </a:r>
            <a:endParaRPr sz="4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dfaf0d6420_0_62"/>
          <p:cNvSpPr txBox="1">
            <a:spLocks noGrp="1"/>
          </p:cNvSpPr>
          <p:nvPr>
            <p:ph type="title"/>
          </p:nvPr>
        </p:nvSpPr>
        <p:spPr>
          <a:xfrm>
            <a:off x="838200" y="165579"/>
            <a:ext cx="43434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資料集選擇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32" name="Google Shape;532;gdfaf0d6420_0_62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Date</a:t>
            </a:r>
            <a:endParaRPr dirty="0"/>
          </a:p>
        </p:txBody>
      </p:sp>
      <p:sp>
        <p:nvSpPr>
          <p:cNvPr id="533" name="Google Shape;533;gdfaf0d6420_0_62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Your Footer Here</a:t>
            </a:r>
            <a:endParaRPr dirty="0"/>
          </a:p>
        </p:txBody>
      </p:sp>
      <p:sp>
        <p:nvSpPr>
          <p:cNvPr id="534" name="Google Shape;534;gdfaf0d6420_0_62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33</a:t>
            </a:fld>
            <a:endParaRPr dirty="0"/>
          </a:p>
        </p:txBody>
      </p:sp>
      <p:sp>
        <p:nvSpPr>
          <p:cNvPr id="535" name="Google Shape;535;gdfaf0d6420_0_62"/>
          <p:cNvSpPr txBox="1">
            <a:spLocks noGrp="1"/>
          </p:cNvSpPr>
          <p:nvPr>
            <p:ph type="body" idx="1"/>
          </p:nvPr>
        </p:nvSpPr>
        <p:spPr>
          <a:xfrm>
            <a:off x="2639241" y="3120761"/>
            <a:ext cx="2255400" cy="21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3400" dirty="0"/>
              <a:t>FER-2013</a:t>
            </a:r>
            <a:endParaRPr sz="34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800" b="0" dirty="0"/>
              <a:t>(The Facial Expression Recognition 2013)</a:t>
            </a:r>
            <a:endParaRPr sz="1800" b="0" dirty="0"/>
          </a:p>
        </p:txBody>
      </p:sp>
      <p:sp>
        <p:nvSpPr>
          <p:cNvPr id="536" name="Google Shape;536;gdfaf0d6420_0_62"/>
          <p:cNvSpPr txBox="1">
            <a:spLocks noGrp="1"/>
          </p:cNvSpPr>
          <p:nvPr>
            <p:ph type="body" idx="2"/>
          </p:nvPr>
        </p:nvSpPr>
        <p:spPr>
          <a:xfrm>
            <a:off x="7282701" y="1645023"/>
            <a:ext cx="2255400" cy="21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3400" dirty="0"/>
              <a:t>RAVDESS</a:t>
            </a:r>
            <a:endParaRPr sz="34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800" b="0" dirty="0"/>
              <a:t>(Ryerson Audio-Visual Database of Emotional Speech and Song)</a:t>
            </a:r>
            <a:endParaRPr sz="1800" b="0" dirty="0"/>
          </a:p>
        </p:txBody>
      </p:sp>
      <p:sp>
        <p:nvSpPr>
          <p:cNvPr id="537" name="Google Shape;537;gdfaf0d6420_0_62"/>
          <p:cNvSpPr txBox="1"/>
          <p:nvPr/>
        </p:nvSpPr>
        <p:spPr>
          <a:xfrm>
            <a:off x="7097078" y="4492055"/>
            <a:ext cx="43842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altLang="en-US" sz="24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語音情緒分析資料集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zh-TW" altLang="en-US" sz="2400" b="1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538" name="Google Shape;538;gdfaf0d6420_0_62"/>
          <p:cNvSpPr txBox="1"/>
          <p:nvPr/>
        </p:nvSpPr>
        <p:spPr>
          <a:xfrm>
            <a:off x="1043719" y="1313456"/>
            <a:ext cx="4359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表情辨識資料集</a:t>
            </a:r>
            <a:endParaRPr sz="1400" b="0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539" name="Google Shape;539;gdfaf0d6420_0_62" descr="Lightbul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00520" y="924560"/>
            <a:ext cx="625558" cy="625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gdfaf0d6420_0_62" descr="Research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62661" y="2386285"/>
            <a:ext cx="625558" cy="625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gdfaf0d6420_0_62" descr="Stopwatch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00520" y="3822877"/>
            <a:ext cx="625558" cy="625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gdfaf0d6420_0_62" descr="Bullsey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62661" y="5307882"/>
            <a:ext cx="625558" cy="625558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gdfaf0d6420_0_62"/>
          <p:cNvSpPr txBox="1"/>
          <p:nvPr/>
        </p:nvSpPr>
        <p:spPr>
          <a:xfrm>
            <a:off x="7097075" y="4968338"/>
            <a:ext cx="39804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RAVDESS是一個視聽資料集，針對12位男性及女性演員，分別在平靜、快樂、悲傷、憤怒、恐懼、驚訝、令人厭惡的情緒下，進行演講。其中包含1440筆視頻資料。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44" name="Google Shape;544;gdfaf0d6420_0_62"/>
          <p:cNvSpPr txBox="1"/>
          <p:nvPr/>
        </p:nvSpPr>
        <p:spPr>
          <a:xfrm>
            <a:off x="997725" y="1782663"/>
            <a:ext cx="38025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FER資料集以35685個48X48畫素的灰階臉部圖片組成，並將這些照片依照快樂、平靜、難過、憤怒、驚訝、噁心和害怕，七種情緒組合而成。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dfaf0d6420_0_22"/>
          <p:cNvSpPr txBox="1">
            <a:spLocks noGrp="1"/>
          </p:cNvSpPr>
          <p:nvPr>
            <p:ph type="title"/>
          </p:nvPr>
        </p:nvSpPr>
        <p:spPr>
          <a:xfrm>
            <a:off x="886713" y="17202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資料預處理</a:t>
            </a:r>
            <a:endParaRPr dirty="0"/>
          </a:p>
        </p:txBody>
      </p:sp>
      <p:sp>
        <p:nvSpPr>
          <p:cNvPr id="551" name="Google Shape;551;gdfaf0d6420_0_22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Date</a:t>
            </a:r>
            <a:endParaRPr dirty="0"/>
          </a:p>
        </p:txBody>
      </p:sp>
      <p:sp>
        <p:nvSpPr>
          <p:cNvPr id="552" name="Google Shape;552;gdfaf0d6420_0_22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Your Footer Here</a:t>
            </a:r>
            <a:endParaRPr dirty="0"/>
          </a:p>
        </p:txBody>
      </p:sp>
      <p:sp>
        <p:nvSpPr>
          <p:cNvPr id="553" name="Google Shape;553;gdfaf0d6420_0_22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34</a:t>
            </a:fld>
            <a:endParaRPr dirty="0"/>
          </a:p>
        </p:txBody>
      </p:sp>
      <p:sp>
        <p:nvSpPr>
          <p:cNvPr id="554" name="Google Shape;554;gdfaf0d6420_0_22"/>
          <p:cNvSpPr txBox="1">
            <a:spLocks noGrp="1"/>
          </p:cNvSpPr>
          <p:nvPr>
            <p:ph type="body" idx="1"/>
          </p:nvPr>
        </p:nvSpPr>
        <p:spPr>
          <a:xfrm>
            <a:off x="3102737" y="1587800"/>
            <a:ext cx="1500000" cy="14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"/>
              <a:buNone/>
            </a:pPr>
            <a:r>
              <a:rPr lang="en-US" sz="1800">
                <a:latin typeface="Microsoft JhengHei"/>
                <a:ea typeface="Microsoft JhengHei"/>
                <a:cs typeface="Microsoft JhengHei"/>
                <a:sym typeface="Microsoft JhengHei"/>
              </a:rPr>
              <a:t>刪除有誤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"/>
              <a:buNone/>
            </a:pPr>
            <a:r>
              <a:rPr lang="en-US" sz="1800">
                <a:latin typeface="Microsoft JhengHei"/>
                <a:ea typeface="Microsoft JhengHei"/>
                <a:cs typeface="Microsoft JhengHei"/>
                <a:sym typeface="Microsoft JhengHei"/>
              </a:rPr>
              <a:t>及極端測資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55" name="Google Shape;555;gdfaf0d6420_0_22"/>
          <p:cNvSpPr txBox="1">
            <a:spLocks noGrp="1"/>
          </p:cNvSpPr>
          <p:nvPr>
            <p:ph type="body" idx="3"/>
          </p:nvPr>
        </p:nvSpPr>
        <p:spPr>
          <a:xfrm>
            <a:off x="7521588" y="1768250"/>
            <a:ext cx="1703400" cy="10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 err="1"/>
              <a:t>標準化</a:t>
            </a:r>
            <a:r>
              <a:rPr lang="en-US" dirty="0"/>
              <a:t> (Standardization)</a:t>
            </a:r>
            <a:endParaRPr dirty="0"/>
          </a:p>
        </p:txBody>
      </p:sp>
      <p:sp>
        <p:nvSpPr>
          <p:cNvPr id="556" name="Google Shape;556;gdfaf0d6420_0_22"/>
          <p:cNvSpPr txBox="1">
            <a:spLocks noGrp="1"/>
          </p:cNvSpPr>
          <p:nvPr>
            <p:ph type="body" idx="4"/>
          </p:nvPr>
        </p:nvSpPr>
        <p:spPr>
          <a:xfrm>
            <a:off x="4184413" y="4717025"/>
            <a:ext cx="1641900" cy="10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800" dirty="0" err="1"/>
              <a:t>獨熱編碼</a:t>
            </a:r>
            <a:r>
              <a:rPr lang="en-US" sz="1800" dirty="0"/>
              <a:t> </a:t>
            </a:r>
            <a:endParaRPr sz="18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800" dirty="0"/>
              <a:t>(One Hot Encoding)</a:t>
            </a:r>
            <a:endParaRPr sz="1800" dirty="0"/>
          </a:p>
        </p:txBody>
      </p:sp>
      <p:sp>
        <p:nvSpPr>
          <p:cNvPr id="557" name="Google Shape;557;gdfaf0d6420_0_22"/>
          <p:cNvSpPr txBox="1">
            <a:spLocks noGrp="1"/>
          </p:cNvSpPr>
          <p:nvPr>
            <p:ph type="body" idx="5"/>
          </p:nvPr>
        </p:nvSpPr>
        <p:spPr>
          <a:xfrm>
            <a:off x="6449988" y="4903325"/>
            <a:ext cx="1703400" cy="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800" dirty="0" err="1"/>
              <a:t>聲音資料處理</a:t>
            </a:r>
            <a:endParaRPr sz="1800" dirty="0"/>
          </a:p>
        </p:txBody>
      </p:sp>
      <p:pic>
        <p:nvPicPr>
          <p:cNvPr id="558" name="Google Shape;558;gdfaf0d6420_0_22" descr="Lightbul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4369" y="3783074"/>
            <a:ext cx="502726" cy="50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gdfaf0d6420_0_22" descr="Research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54007" y="3215511"/>
            <a:ext cx="502726" cy="50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gdfaf0d6420_0_22" descr="Gear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99343" y="3239754"/>
            <a:ext cx="502726" cy="50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gdfaf0d6420_0_22" descr="Bullsey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93151" y="3742480"/>
            <a:ext cx="502726" cy="50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gdfaf0d6420_0_22" descr="Stopwatch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121933" y="3742480"/>
            <a:ext cx="502726" cy="502726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gdfaf0d6420_0_22"/>
          <p:cNvSpPr txBox="1"/>
          <p:nvPr/>
        </p:nvSpPr>
        <p:spPr>
          <a:xfrm>
            <a:off x="5256733" y="1986072"/>
            <a:ext cx="17034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正規化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(Normalization)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6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10397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Date</a:t>
            </a:r>
            <a:endParaRPr dirty="0"/>
          </a:p>
        </p:txBody>
      </p:sp>
      <p:sp>
        <p:nvSpPr>
          <p:cNvPr id="724" name="Google Shape;724;p6"/>
          <p:cNvSpPr txBox="1">
            <a:spLocks noGrp="1"/>
          </p:cNvSpPr>
          <p:nvPr>
            <p:ph type="ftr" idx="11"/>
          </p:nvPr>
        </p:nvSpPr>
        <p:spPr>
          <a:xfrm>
            <a:off x="2529840" y="6356356"/>
            <a:ext cx="7132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Your Footer Here</a:t>
            </a:r>
            <a:endParaRPr dirty="0"/>
          </a:p>
        </p:txBody>
      </p:sp>
      <p:sp>
        <p:nvSpPr>
          <p:cNvPr id="725" name="Google Shape;725;p6"/>
          <p:cNvSpPr txBox="1">
            <a:spLocks noGrp="1"/>
          </p:cNvSpPr>
          <p:nvPr>
            <p:ph type="sldNum" idx="12"/>
          </p:nvPr>
        </p:nvSpPr>
        <p:spPr>
          <a:xfrm>
            <a:off x="10348470" y="6356356"/>
            <a:ext cx="10053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35</a:t>
            </a:fld>
            <a:endParaRPr dirty="0"/>
          </a:p>
        </p:txBody>
      </p:sp>
      <p:sp>
        <p:nvSpPr>
          <p:cNvPr id="726" name="Google Shape;726;p6"/>
          <p:cNvSpPr txBox="1">
            <a:spLocks noGrp="1"/>
          </p:cNvSpPr>
          <p:nvPr>
            <p:ph type="title"/>
          </p:nvPr>
        </p:nvSpPr>
        <p:spPr>
          <a:xfrm>
            <a:off x="2985096" y="3484384"/>
            <a:ext cx="6077624" cy="136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dirty="0"/>
              <a:t>Title of your Section</a:t>
            </a:r>
            <a:endParaRPr dirty="0"/>
          </a:p>
        </p:txBody>
      </p:sp>
      <p:sp>
        <p:nvSpPr>
          <p:cNvPr id="727" name="Google Shape;727;p6"/>
          <p:cNvSpPr txBox="1">
            <a:spLocks noGrp="1"/>
          </p:cNvSpPr>
          <p:nvPr>
            <p:ph type="body" idx="1"/>
          </p:nvPr>
        </p:nvSpPr>
        <p:spPr>
          <a:xfrm>
            <a:off x="3381332" y="4951453"/>
            <a:ext cx="5285146" cy="109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dirty="0"/>
          </a:p>
        </p:txBody>
      </p:sp>
      <p:sp>
        <p:nvSpPr>
          <p:cNvPr id="728" name="Google Shape;728;p6"/>
          <p:cNvSpPr>
            <a:spLocks noGrp="1"/>
          </p:cNvSpPr>
          <p:nvPr>
            <p:ph type="pic" idx="2"/>
          </p:nvPr>
        </p:nvSpPr>
        <p:spPr>
          <a:xfrm>
            <a:off x="1144721" y="0"/>
            <a:ext cx="2605685" cy="2414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lang="zh-TW" altLang="en-US" sz="2800" b="0" i="0" u="none" strike="noStrike" cap="none" dirty="0">
              <a:solidFill>
                <a:schemeClr val="accent1"/>
              </a:solidFill>
              <a:sym typeface="Calibri"/>
            </a:endParaRPr>
          </a:p>
        </p:txBody>
      </p:sp>
      <p:sp>
        <p:nvSpPr>
          <p:cNvPr id="729" name="Google Shape;729;p6"/>
          <p:cNvSpPr>
            <a:spLocks noGrp="1"/>
          </p:cNvSpPr>
          <p:nvPr>
            <p:ph type="pic" idx="3"/>
          </p:nvPr>
        </p:nvSpPr>
        <p:spPr>
          <a:xfrm>
            <a:off x="8439857" y="1905"/>
            <a:ext cx="2605685" cy="2414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lang="zh-TW" altLang="en-US" sz="2800" b="0" i="0" u="none" strike="noStrike" cap="none" dirty="0">
              <a:solidFill>
                <a:schemeClr val="accent1"/>
              </a:solidFill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7"/>
          <p:cNvSpPr txBox="1">
            <a:spLocks noGrp="1"/>
          </p:cNvSpPr>
          <p:nvPr>
            <p:ph type="title"/>
          </p:nvPr>
        </p:nvSpPr>
        <p:spPr>
          <a:xfrm>
            <a:off x="4704080" y="365129"/>
            <a:ext cx="664972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Title of your Slide</a:t>
            </a:r>
            <a:endParaRPr dirty="0"/>
          </a:p>
        </p:txBody>
      </p:sp>
      <p:sp>
        <p:nvSpPr>
          <p:cNvPr id="736" name="Google Shape;736;p7"/>
          <p:cNvSpPr txBox="1">
            <a:spLocks noGrp="1"/>
          </p:cNvSpPr>
          <p:nvPr>
            <p:ph type="dt" idx="10"/>
          </p:nvPr>
        </p:nvSpPr>
        <p:spPr>
          <a:xfrm>
            <a:off x="3108960" y="6356356"/>
            <a:ext cx="21410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Date</a:t>
            </a:r>
            <a:endParaRPr dirty="0"/>
          </a:p>
        </p:txBody>
      </p:sp>
      <p:sp>
        <p:nvSpPr>
          <p:cNvPr id="737" name="Google Shape;737;p7"/>
          <p:cNvSpPr txBox="1">
            <a:spLocks noGrp="1"/>
          </p:cNvSpPr>
          <p:nvPr>
            <p:ph type="ftr" idx="11"/>
          </p:nvPr>
        </p:nvSpPr>
        <p:spPr>
          <a:xfrm>
            <a:off x="5389772" y="6356356"/>
            <a:ext cx="42215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Your Footer Here</a:t>
            </a:r>
            <a:endParaRPr dirty="0"/>
          </a:p>
        </p:txBody>
      </p:sp>
      <p:sp>
        <p:nvSpPr>
          <p:cNvPr id="738" name="Google Shape;738;p7"/>
          <p:cNvSpPr txBox="1">
            <a:spLocks noGrp="1"/>
          </p:cNvSpPr>
          <p:nvPr>
            <p:ph type="sldNum" idx="12"/>
          </p:nvPr>
        </p:nvSpPr>
        <p:spPr>
          <a:xfrm>
            <a:off x="9784080" y="6356356"/>
            <a:ext cx="15697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36</a:t>
            </a:fld>
            <a:endParaRPr dirty="0"/>
          </a:p>
        </p:txBody>
      </p:sp>
      <p:sp>
        <p:nvSpPr>
          <p:cNvPr id="739" name="Google Shape;739;p7"/>
          <p:cNvSpPr txBox="1">
            <a:spLocks noGrp="1"/>
          </p:cNvSpPr>
          <p:nvPr>
            <p:ph type="body" idx="1"/>
          </p:nvPr>
        </p:nvSpPr>
        <p:spPr>
          <a:xfrm>
            <a:off x="8290560" y="1838961"/>
            <a:ext cx="3063240" cy="4379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45700" anchor="t" anchorCtr="0">
            <a:noAutofit/>
          </a:bodyPr>
          <a:lstStyle/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dirty="0"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dolor a ex </a:t>
            </a:r>
            <a:r>
              <a:rPr lang="en-US" dirty="0" err="1"/>
              <a:t>rhoncus</a:t>
            </a:r>
            <a:r>
              <a:rPr lang="en-US" dirty="0"/>
              <a:t>. </a:t>
            </a:r>
            <a:endParaRPr dirty="0"/>
          </a:p>
        </p:txBody>
      </p:sp>
      <p:sp>
        <p:nvSpPr>
          <p:cNvPr id="740" name="Google Shape;740;p7"/>
          <p:cNvSpPr>
            <a:spLocks noGrp="1"/>
          </p:cNvSpPr>
          <p:nvPr>
            <p:ph type="pic" idx="2"/>
          </p:nvPr>
        </p:nvSpPr>
        <p:spPr>
          <a:xfrm>
            <a:off x="0" y="0"/>
            <a:ext cx="3493008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lang="zh-TW" altLang="en-US" sz="2800" b="0" i="0" u="none" strike="noStrike" cap="none" dirty="0">
              <a:solidFill>
                <a:schemeClr val="accent1"/>
              </a:solidFill>
              <a:sym typeface="Calibri"/>
            </a:endParaRPr>
          </a:p>
        </p:txBody>
      </p:sp>
      <p:sp>
        <p:nvSpPr>
          <p:cNvPr id="741" name="Google Shape;741;p7"/>
          <p:cNvSpPr>
            <a:spLocks noGrp="1"/>
          </p:cNvSpPr>
          <p:nvPr>
            <p:ph type="pic" idx="3"/>
          </p:nvPr>
        </p:nvSpPr>
        <p:spPr>
          <a:xfrm>
            <a:off x="5276116" y="2218699"/>
            <a:ext cx="2505456" cy="2500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lang="zh-TW" altLang="en-US" sz="2800" b="0" i="0" u="none" strike="noStrike" cap="none" dirty="0">
              <a:solidFill>
                <a:schemeClr val="accent1"/>
              </a:solidFill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8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61010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Title of your Slide</a:t>
            </a:r>
            <a:endParaRPr dirty="0"/>
          </a:p>
        </p:txBody>
      </p:sp>
      <p:sp>
        <p:nvSpPr>
          <p:cNvPr id="748" name="Google Shape;748;p8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1275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Date</a:t>
            </a:r>
            <a:endParaRPr dirty="0"/>
          </a:p>
        </p:txBody>
      </p:sp>
      <p:sp>
        <p:nvSpPr>
          <p:cNvPr id="749" name="Google Shape;749;p8"/>
          <p:cNvSpPr txBox="1">
            <a:spLocks noGrp="1"/>
          </p:cNvSpPr>
          <p:nvPr>
            <p:ph type="ftr" idx="11"/>
          </p:nvPr>
        </p:nvSpPr>
        <p:spPr>
          <a:xfrm>
            <a:off x="2331355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Your Footer Here</a:t>
            </a:r>
            <a:endParaRPr dirty="0"/>
          </a:p>
        </p:txBody>
      </p:sp>
      <p:sp>
        <p:nvSpPr>
          <p:cNvPr id="750" name="Google Shape;750;p8"/>
          <p:cNvSpPr txBox="1">
            <a:spLocks noGrp="1"/>
          </p:cNvSpPr>
          <p:nvPr>
            <p:ph type="body" idx="1"/>
          </p:nvPr>
        </p:nvSpPr>
        <p:spPr>
          <a:xfrm>
            <a:off x="838200" y="1852594"/>
            <a:ext cx="6101080" cy="443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45700" anchor="t" anchorCtr="0">
            <a:normAutofit/>
          </a:bodyPr>
          <a:lstStyle/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tollit</a:t>
            </a:r>
            <a:r>
              <a:rPr lang="en-US" dirty="0"/>
              <a:t> </a:t>
            </a:r>
            <a:r>
              <a:rPr lang="en-US" dirty="0" err="1"/>
              <a:t>epicuri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ex,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singulis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 </a:t>
            </a:r>
            <a:r>
              <a:rPr lang="en-US" dirty="0" err="1"/>
              <a:t>mel</a:t>
            </a:r>
            <a:r>
              <a:rPr lang="en-US" dirty="0"/>
              <a:t>. Non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Fermentum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</a:t>
            </a:r>
            <a:endParaRPr dirty="0"/>
          </a:p>
          <a:p>
            <a:pPr marL="228594" lvl="0" indent="-228594" algn="l" rtl="0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751" name="Google Shape;751;p8"/>
          <p:cNvSpPr>
            <a:spLocks noGrp="1"/>
          </p:cNvSpPr>
          <p:nvPr>
            <p:ph type="pic" idx="2"/>
          </p:nvPr>
        </p:nvSpPr>
        <p:spPr>
          <a:xfrm>
            <a:off x="8771172" y="0"/>
            <a:ext cx="2249424" cy="1383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lang="zh-TW" altLang="en-US" sz="2800" b="0" i="0" u="none" strike="noStrike" cap="none" dirty="0">
              <a:solidFill>
                <a:schemeClr val="accent1"/>
              </a:solidFill>
              <a:sym typeface="Calibri"/>
            </a:endParaRPr>
          </a:p>
        </p:txBody>
      </p:sp>
      <p:sp>
        <p:nvSpPr>
          <p:cNvPr id="752" name="Google Shape;752;p8"/>
          <p:cNvSpPr>
            <a:spLocks noGrp="1"/>
          </p:cNvSpPr>
          <p:nvPr>
            <p:ph type="pic" idx="3"/>
          </p:nvPr>
        </p:nvSpPr>
        <p:spPr>
          <a:xfrm>
            <a:off x="9685580" y="2309492"/>
            <a:ext cx="2251396" cy="2251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lang="zh-TW" altLang="en-US" sz="2800" b="0" i="0" u="none" strike="noStrike" cap="none" dirty="0">
              <a:solidFill>
                <a:schemeClr val="accent1"/>
              </a:solidFill>
              <a:sym typeface="Calibri"/>
            </a:endParaRPr>
          </a:p>
        </p:txBody>
      </p:sp>
      <p:sp>
        <p:nvSpPr>
          <p:cNvPr id="753" name="Google Shape;753;p8"/>
          <p:cNvSpPr>
            <a:spLocks noGrp="1"/>
          </p:cNvSpPr>
          <p:nvPr>
            <p:ph type="pic" idx="4"/>
          </p:nvPr>
        </p:nvSpPr>
        <p:spPr>
          <a:xfrm>
            <a:off x="8771132" y="5496114"/>
            <a:ext cx="2249424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lang="zh-TW" altLang="en-US" sz="2800" b="0" i="0" u="none" strike="noStrike" cap="none" dirty="0">
              <a:solidFill>
                <a:schemeClr val="accent1"/>
              </a:solidFill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9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61010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Title of your Slide</a:t>
            </a:r>
            <a:endParaRPr dirty="0"/>
          </a:p>
        </p:txBody>
      </p:sp>
      <p:sp>
        <p:nvSpPr>
          <p:cNvPr id="760" name="Google Shape;760;p9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1275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Date</a:t>
            </a:r>
            <a:endParaRPr dirty="0"/>
          </a:p>
        </p:txBody>
      </p:sp>
      <p:sp>
        <p:nvSpPr>
          <p:cNvPr id="761" name="Google Shape;761;p9"/>
          <p:cNvSpPr txBox="1">
            <a:spLocks noGrp="1"/>
          </p:cNvSpPr>
          <p:nvPr>
            <p:ph type="ftr" idx="11"/>
          </p:nvPr>
        </p:nvSpPr>
        <p:spPr>
          <a:xfrm>
            <a:off x="2331355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Your Footer Here</a:t>
            </a:r>
            <a:endParaRPr dirty="0"/>
          </a:p>
        </p:txBody>
      </p:sp>
      <p:sp>
        <p:nvSpPr>
          <p:cNvPr id="762" name="Google Shape;762;p9"/>
          <p:cNvSpPr txBox="1">
            <a:spLocks noGrp="1"/>
          </p:cNvSpPr>
          <p:nvPr>
            <p:ph type="body" idx="1"/>
          </p:nvPr>
        </p:nvSpPr>
        <p:spPr>
          <a:xfrm>
            <a:off x="838200" y="1852594"/>
            <a:ext cx="6101080" cy="443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45700" anchor="t" anchorCtr="0">
            <a:normAutofit/>
          </a:bodyPr>
          <a:lstStyle/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tollit</a:t>
            </a:r>
            <a:r>
              <a:rPr lang="en-US" dirty="0"/>
              <a:t> </a:t>
            </a:r>
            <a:r>
              <a:rPr lang="en-US" dirty="0" err="1"/>
              <a:t>epicuri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ex,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singulis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 </a:t>
            </a:r>
            <a:r>
              <a:rPr lang="en-US" dirty="0" err="1"/>
              <a:t>mel</a:t>
            </a:r>
            <a:r>
              <a:rPr lang="en-US" dirty="0"/>
              <a:t>. Non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Fermentum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</a:t>
            </a:r>
            <a:endParaRPr dirty="0"/>
          </a:p>
          <a:p>
            <a:pPr marL="228594" lvl="0" indent="-228594" algn="l" rtl="0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763" name="Google Shape;763;p9"/>
          <p:cNvSpPr>
            <a:spLocks noGrp="1"/>
          </p:cNvSpPr>
          <p:nvPr>
            <p:ph type="pic" idx="2"/>
          </p:nvPr>
        </p:nvSpPr>
        <p:spPr>
          <a:xfrm>
            <a:off x="9457753" y="0"/>
            <a:ext cx="2550440" cy="2506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lang="zh-TW" altLang="en-US" sz="2800" b="0" i="0" u="none" strike="noStrike" cap="none" dirty="0">
              <a:solidFill>
                <a:schemeClr val="accent1"/>
              </a:solidFill>
              <a:sym typeface="Calibri"/>
            </a:endParaRPr>
          </a:p>
        </p:txBody>
      </p:sp>
      <p:sp>
        <p:nvSpPr>
          <p:cNvPr id="764" name="Google Shape;764;p9"/>
          <p:cNvSpPr>
            <a:spLocks noGrp="1"/>
          </p:cNvSpPr>
          <p:nvPr>
            <p:ph type="pic" idx="3"/>
          </p:nvPr>
        </p:nvSpPr>
        <p:spPr>
          <a:xfrm>
            <a:off x="9457754" y="4351369"/>
            <a:ext cx="2549489" cy="2506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lang="zh-TW" altLang="en-US" sz="2800" b="0" i="0" u="none" strike="noStrike" cap="none" dirty="0">
              <a:solidFill>
                <a:schemeClr val="accent1"/>
              </a:solidFill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0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52578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Title of your Slide</a:t>
            </a:r>
            <a:endParaRPr dirty="0"/>
          </a:p>
        </p:txBody>
      </p:sp>
      <p:sp>
        <p:nvSpPr>
          <p:cNvPr id="771" name="Google Shape;771;p10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1275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Date</a:t>
            </a:r>
            <a:endParaRPr dirty="0"/>
          </a:p>
        </p:txBody>
      </p:sp>
      <p:sp>
        <p:nvSpPr>
          <p:cNvPr id="772" name="Google Shape;772;p10"/>
          <p:cNvSpPr txBox="1">
            <a:spLocks noGrp="1"/>
          </p:cNvSpPr>
          <p:nvPr>
            <p:ph type="ftr" idx="11"/>
          </p:nvPr>
        </p:nvSpPr>
        <p:spPr>
          <a:xfrm>
            <a:off x="2331355" y="6356356"/>
            <a:ext cx="35512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Your Footer Here</a:t>
            </a:r>
            <a:endParaRPr dirty="0"/>
          </a:p>
        </p:txBody>
      </p:sp>
      <p:sp>
        <p:nvSpPr>
          <p:cNvPr id="773" name="Google Shape;773;p10"/>
          <p:cNvSpPr txBox="1">
            <a:spLocks noGrp="1"/>
          </p:cNvSpPr>
          <p:nvPr>
            <p:ph type="body" idx="1"/>
          </p:nvPr>
        </p:nvSpPr>
        <p:spPr>
          <a:xfrm>
            <a:off x="838200" y="1852594"/>
            <a:ext cx="5257800" cy="443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45700" anchor="t" anchorCtr="0">
            <a:noAutofit/>
          </a:bodyPr>
          <a:lstStyle/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tollit</a:t>
            </a:r>
            <a:r>
              <a:rPr lang="en-US" dirty="0"/>
              <a:t> </a:t>
            </a:r>
            <a:r>
              <a:rPr lang="en-US" dirty="0" err="1"/>
              <a:t>epicuri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ex,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singulis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 </a:t>
            </a:r>
            <a:r>
              <a:rPr lang="en-US" dirty="0" err="1"/>
              <a:t>mel</a:t>
            </a:r>
            <a:r>
              <a:rPr lang="en-US" dirty="0"/>
              <a:t>. Non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Fermentum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  <a:endParaRPr dirty="0"/>
          </a:p>
          <a:p>
            <a:pPr marL="228594" lvl="0" indent="-228594" algn="l" rtl="0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774" name="Google Shape;774;p10"/>
          <p:cNvSpPr>
            <a:spLocks noGrp="1"/>
          </p:cNvSpPr>
          <p:nvPr>
            <p:ph type="pic" idx="2"/>
          </p:nvPr>
        </p:nvSpPr>
        <p:spPr>
          <a:xfrm>
            <a:off x="8809192" y="169164"/>
            <a:ext cx="3382808" cy="6519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lang="zh-TW" altLang="en-US" sz="2800" b="0" i="0" u="none" strike="noStrike" cap="none" dirty="0">
              <a:solidFill>
                <a:schemeClr val="accent1"/>
              </a:solidFill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68;ge05a11e84e_1_11">
            <a:extLst>
              <a:ext uri="{FF2B5EF4-FFF2-40B4-BE49-F238E27FC236}">
                <a16:creationId xmlns:a16="http://schemas.microsoft.com/office/drawing/2014/main" id="{99CD31A4-18EB-4674-92A4-70DB348C57C3}"/>
              </a:ext>
            </a:extLst>
          </p:cNvPr>
          <p:cNvSpPr txBox="1">
            <a:spLocks/>
          </p:cNvSpPr>
          <p:nvPr/>
        </p:nvSpPr>
        <p:spPr>
          <a:xfrm>
            <a:off x="838200" y="365129"/>
            <a:ext cx="6101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  <a:defRPr sz="5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zh-TW" altLang="en-US" sz="4400" dirty="0">
                <a:latin typeface="Microsoft JhengHei"/>
                <a:ea typeface="Microsoft JhengHei"/>
                <a:cs typeface="Microsoft JhengHei"/>
                <a:sym typeface="Microsoft JhengHei"/>
              </a:rPr>
              <a:t>動機</a:t>
            </a:r>
          </a:p>
        </p:txBody>
      </p:sp>
      <p:sp>
        <p:nvSpPr>
          <p:cNvPr id="7" name="Google Shape;471;ge05a11e84e_1_11">
            <a:extLst>
              <a:ext uri="{FF2B5EF4-FFF2-40B4-BE49-F238E27FC236}">
                <a16:creationId xmlns:a16="http://schemas.microsoft.com/office/drawing/2014/main" id="{2FC8C78E-32C2-46DB-A9A5-28A869C601AE}"/>
              </a:ext>
            </a:extLst>
          </p:cNvPr>
          <p:cNvSpPr txBox="1">
            <a:spLocks/>
          </p:cNvSpPr>
          <p:nvPr/>
        </p:nvSpPr>
        <p:spPr>
          <a:xfrm>
            <a:off x="896566" y="1431062"/>
            <a:ext cx="6101100" cy="44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7965" indent="-227965">
              <a:lnSpc>
                <a:spcPct val="150000"/>
              </a:lnSpc>
              <a:spcBef>
                <a:spcPts val="1500"/>
              </a:spcBef>
            </a:pPr>
            <a:r>
              <a:rPr lang="zh-TW" altLang="en-US">
                <a:latin typeface="Arial"/>
                <a:ea typeface="Arial"/>
                <a:cs typeface="Arial"/>
                <a:sym typeface="Arial"/>
              </a:rPr>
              <a:t>試想下列情境：</a:t>
            </a:r>
            <a:endParaRPr lang="zh-TW"/>
          </a:p>
          <a:p>
            <a:pPr marL="227965" indent="-227965">
              <a:lnSpc>
                <a:spcPct val="150000"/>
              </a:lnSpc>
              <a:spcBef>
                <a:spcPts val="1500"/>
              </a:spcBef>
            </a:pPr>
            <a:r>
              <a:rPr lang="zh-TW" altLang="en-US">
                <a:latin typeface="Arial"/>
                <a:ea typeface="Arial"/>
                <a:cs typeface="Arial"/>
                <a:sym typeface="Arial"/>
              </a:rPr>
              <a:t>你開車在上班路上，外面下著毛毛細雨，天空也是灰暗一片，路上的車動也不動，你就這樣卡在車陣當中</a:t>
            </a:r>
            <a:r>
              <a:rPr lang="en-US" altLang="zh-TW" dirty="0">
                <a:latin typeface="Arial"/>
                <a:ea typeface="Arial"/>
                <a:cs typeface="Arial"/>
                <a:sym typeface="Arial"/>
              </a:rPr>
              <a:t>…</a:t>
            </a:r>
            <a:endParaRPr lang="zh-TW" dirty="0"/>
          </a:p>
          <a:p>
            <a:pPr marL="227965" indent="-227965">
              <a:lnSpc>
                <a:spcPct val="150000"/>
              </a:lnSpc>
              <a:spcBef>
                <a:spcPts val="1500"/>
              </a:spcBef>
            </a:pPr>
            <a:r>
              <a:rPr lang="zh-TW" altLang="en-US">
                <a:latin typeface="Arial"/>
                <a:ea typeface="Arial"/>
                <a:cs typeface="Arial"/>
                <a:sym typeface="Arial"/>
              </a:rPr>
              <a:t>你開啟廣播，希望聽點音樂讓自己心情好一點，但傳來的卻是吵雜的重金屬音樂</a:t>
            </a:r>
            <a:r>
              <a:rPr lang="en-US" altLang="zh-TW" dirty="0">
                <a:latin typeface="Arial"/>
                <a:ea typeface="Arial"/>
                <a:cs typeface="Arial"/>
                <a:sym typeface="Arial"/>
              </a:rPr>
              <a:t>…</a:t>
            </a:r>
            <a:endParaRPr lang="en-US" altLang="zh-TW" dirty="0">
              <a:latin typeface="Arial"/>
              <a:ea typeface="Arial"/>
              <a:cs typeface="Arial"/>
            </a:endParaRPr>
          </a:p>
        </p:txBody>
      </p:sp>
      <p:pic>
        <p:nvPicPr>
          <p:cNvPr id="8" name="圖片版面配置區 2">
            <a:extLst>
              <a:ext uri="{FF2B5EF4-FFF2-40B4-BE49-F238E27FC236}">
                <a16:creationId xmlns:a16="http://schemas.microsoft.com/office/drawing/2014/main" id="{468FF4E5-B8AF-4F0F-A51C-3E73A1663A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21" r="-225"/>
          <a:stretch/>
        </p:blipFill>
        <p:spPr>
          <a:xfrm>
            <a:off x="5673729" y="137853"/>
            <a:ext cx="3712866" cy="211910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A6BBB0C3-3106-4442-A141-870AC6D64E7C}"/>
              </a:ext>
            </a:extLst>
          </p:cNvPr>
          <p:cNvSpPr txBox="1"/>
          <p:nvPr/>
        </p:nvSpPr>
        <p:spPr>
          <a:xfrm>
            <a:off x="0" y="6323594"/>
            <a:ext cx="4719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動機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 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相關題材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摘要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實作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成果展示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總結</a:t>
            </a:r>
          </a:p>
        </p:txBody>
      </p:sp>
    </p:spTree>
    <p:extLst>
      <p:ext uri="{BB962C8B-B14F-4D97-AF65-F5344CB8AC3E}">
        <p14:creationId xmlns:p14="http://schemas.microsoft.com/office/powerpoint/2010/main" val="34159335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11"/>
          <p:cNvSpPr txBox="1">
            <a:spLocks noGrp="1"/>
          </p:cNvSpPr>
          <p:nvPr>
            <p:ph type="title"/>
          </p:nvPr>
        </p:nvSpPr>
        <p:spPr>
          <a:xfrm>
            <a:off x="2985096" y="3429000"/>
            <a:ext cx="6077624" cy="1916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dirty="0"/>
              <a:t>Title of your Section</a:t>
            </a:r>
            <a:endParaRPr dirty="0"/>
          </a:p>
        </p:txBody>
      </p:sp>
      <p:sp>
        <p:nvSpPr>
          <p:cNvPr id="781" name="Google Shape;781;p11"/>
          <p:cNvSpPr txBox="1">
            <a:spLocks noGrp="1"/>
          </p:cNvSpPr>
          <p:nvPr>
            <p:ph type="body" idx="1"/>
          </p:nvPr>
        </p:nvSpPr>
        <p:spPr>
          <a:xfrm>
            <a:off x="3381332" y="5449764"/>
            <a:ext cx="5285146" cy="109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40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dirty="0"/>
          </a:p>
        </p:txBody>
      </p:sp>
      <p:sp>
        <p:nvSpPr>
          <p:cNvPr id="782" name="Google Shape;782;p11"/>
          <p:cNvSpPr>
            <a:spLocks noGrp="1"/>
          </p:cNvSpPr>
          <p:nvPr>
            <p:ph type="pic" idx="2"/>
          </p:nvPr>
        </p:nvSpPr>
        <p:spPr>
          <a:xfrm>
            <a:off x="2228540" y="0"/>
            <a:ext cx="7738945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lang="zh-TW" altLang="en-US" sz="2800" b="0" i="0" u="none" strike="noStrike" cap="none" dirty="0">
              <a:solidFill>
                <a:schemeClr val="accent1"/>
              </a:solidFill>
              <a:sym typeface="Calibri"/>
            </a:endParaRPr>
          </a:p>
        </p:txBody>
      </p:sp>
      <p:sp>
        <p:nvSpPr>
          <p:cNvPr id="783" name="Google Shape;783;p11"/>
          <p:cNvSpPr>
            <a:spLocks noGrp="1"/>
          </p:cNvSpPr>
          <p:nvPr>
            <p:ph type="pic" idx="3"/>
          </p:nvPr>
        </p:nvSpPr>
        <p:spPr>
          <a:xfrm>
            <a:off x="0" y="4809457"/>
            <a:ext cx="1768547" cy="204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lang="zh-TW" altLang="en-US" sz="2800" b="0" i="0" u="none" strike="noStrike" cap="none" dirty="0">
              <a:solidFill>
                <a:schemeClr val="accent1"/>
              </a:solidFill>
              <a:sym typeface="Calibri"/>
            </a:endParaRPr>
          </a:p>
        </p:txBody>
      </p:sp>
      <p:sp>
        <p:nvSpPr>
          <p:cNvPr id="784" name="Google Shape;784;p11"/>
          <p:cNvSpPr>
            <a:spLocks noGrp="1"/>
          </p:cNvSpPr>
          <p:nvPr>
            <p:ph type="pic" idx="4"/>
          </p:nvPr>
        </p:nvSpPr>
        <p:spPr>
          <a:xfrm>
            <a:off x="10542708" y="0"/>
            <a:ext cx="1645920" cy="2258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lang="zh-TW" altLang="en-US" sz="2800" b="0" i="0" u="none" strike="noStrike" cap="none" dirty="0">
              <a:solidFill>
                <a:schemeClr val="accent1"/>
              </a:solidFill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12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Date</a:t>
            </a:r>
            <a:endParaRPr dirty="0"/>
          </a:p>
        </p:txBody>
      </p:sp>
      <p:sp>
        <p:nvSpPr>
          <p:cNvPr id="791" name="Google Shape;791;p12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Your Footer Here</a:t>
            </a:r>
            <a:endParaRPr dirty="0"/>
          </a:p>
        </p:txBody>
      </p:sp>
      <p:sp>
        <p:nvSpPr>
          <p:cNvPr id="792" name="Google Shape;792;p12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41</a:t>
            </a:fld>
            <a:endParaRPr dirty="0"/>
          </a:p>
        </p:txBody>
      </p:sp>
      <p:sp>
        <p:nvSpPr>
          <p:cNvPr id="793" name="Google Shape;793;p12"/>
          <p:cNvSpPr txBox="1"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dirty="0"/>
              <a:t>Title of your Slide</a:t>
            </a:r>
            <a:endParaRPr dirty="0"/>
          </a:p>
        </p:txBody>
      </p:sp>
      <p:sp>
        <p:nvSpPr>
          <p:cNvPr id="794" name="Google Shape;794;p12"/>
          <p:cNvSpPr txBox="1">
            <a:spLocks noGrp="1"/>
          </p:cNvSpPr>
          <p:nvPr>
            <p:ph type="body" idx="1"/>
          </p:nvPr>
        </p:nvSpPr>
        <p:spPr>
          <a:xfrm>
            <a:off x="838200" y="2103270"/>
            <a:ext cx="10515600" cy="418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45700" anchor="t" anchorCtr="0">
            <a:noAutofit/>
          </a:bodyPr>
          <a:lstStyle/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pharetra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porta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, vitae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id. </a:t>
            </a:r>
            <a:r>
              <a:rPr lang="en-US" dirty="0" err="1"/>
              <a:t>Nulla</a:t>
            </a:r>
            <a:r>
              <a:rPr lang="en-US" dirty="0"/>
              <a:t> sed </a:t>
            </a:r>
            <a:r>
              <a:rPr lang="en-US" dirty="0" err="1"/>
              <a:t>orci</a:t>
            </a:r>
            <a:r>
              <a:rPr lang="en-US" dirty="0"/>
              <a:t> vel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in vitae dolor.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</a:t>
            </a:r>
            <a:endParaRPr dirty="0"/>
          </a:p>
          <a:p>
            <a:pPr marL="228594" lvl="0" indent="-228594" algn="l" rtl="0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semper vel, </a:t>
            </a:r>
            <a:r>
              <a:rPr lang="en-US" dirty="0" err="1"/>
              <a:t>suscipit</a:t>
            </a:r>
            <a:r>
              <a:rPr lang="en-US" dirty="0"/>
              <a:t> sed </a:t>
            </a:r>
            <a:r>
              <a:rPr lang="en-US" dirty="0" err="1"/>
              <a:t>lectus</a:t>
            </a:r>
            <a:r>
              <a:rPr lang="en-US" dirty="0"/>
              <a:t>.</a:t>
            </a:r>
            <a:endParaRPr dirty="0"/>
          </a:p>
          <a:p>
            <a:pPr marL="228594" lvl="0" indent="-228594" algn="l" rtl="0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In </a:t>
            </a:r>
            <a:r>
              <a:rPr lang="en-US" dirty="0" err="1"/>
              <a:t>facilisis</a:t>
            </a:r>
            <a:r>
              <a:rPr lang="en-US" dirty="0"/>
              <a:t> ex </a:t>
            </a:r>
            <a:r>
              <a:rPr lang="en-US" dirty="0" err="1"/>
              <a:t>risus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dictum ante </a:t>
            </a:r>
            <a:r>
              <a:rPr lang="en-US" dirty="0" err="1"/>
              <a:t>accumsan</a:t>
            </a:r>
            <a:r>
              <a:rPr lang="en-US" dirty="0"/>
              <a:t> in. Sed </a:t>
            </a:r>
            <a:r>
              <a:rPr lang="en-US" dirty="0" err="1"/>
              <a:t>eu</a:t>
            </a:r>
            <a:r>
              <a:rPr lang="en-US" dirty="0"/>
              <a:t> nisi </a:t>
            </a:r>
            <a:r>
              <a:rPr lang="en-US" dirty="0" err="1"/>
              <a:t>nunc</a:t>
            </a:r>
            <a:r>
              <a:rPr lang="en-US" dirty="0"/>
              <a:t>. Ut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lorem,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ut.</a:t>
            </a:r>
            <a:r>
              <a:rPr lang="en-US" dirty="0"/>
              <a:t> </a:t>
            </a:r>
            <a:r>
              <a:rPr lang="en-US" dirty="0" err="1"/>
              <a:t>Curabitur</a:t>
            </a:r>
            <a:r>
              <a:rPr lang="en-US" dirty="0"/>
              <a:t> semper </a:t>
            </a:r>
            <a:r>
              <a:rPr lang="en-US" dirty="0" err="1"/>
              <a:t>neque</a:t>
            </a:r>
            <a:r>
              <a:rPr lang="en-US" dirty="0"/>
              <a:t> a maximus </a:t>
            </a:r>
            <a:r>
              <a:rPr lang="en-US" dirty="0" err="1"/>
              <a:t>hendrerit</a:t>
            </a:r>
            <a:r>
              <a:rPr lang="en-US" dirty="0"/>
              <a:t>. Nam convallis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semper.</a:t>
            </a:r>
            <a:endParaRPr dirty="0"/>
          </a:p>
        </p:txBody>
      </p:sp>
      <p:sp>
        <p:nvSpPr>
          <p:cNvPr id="795" name="Google Shape;795;p12"/>
          <p:cNvSpPr txBox="1">
            <a:spLocks noGrp="1"/>
          </p:cNvSpPr>
          <p:nvPr>
            <p:ph type="body" idx="2"/>
          </p:nvPr>
        </p:nvSpPr>
        <p:spPr>
          <a:xfrm>
            <a:off x="838205" y="1269500"/>
            <a:ext cx="10515599" cy="55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3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Date</a:t>
            </a:r>
            <a:endParaRPr dirty="0"/>
          </a:p>
        </p:txBody>
      </p:sp>
      <p:sp>
        <p:nvSpPr>
          <p:cNvPr id="802" name="Google Shape;802;p13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Your Footer Here</a:t>
            </a:r>
            <a:endParaRPr dirty="0"/>
          </a:p>
        </p:txBody>
      </p:sp>
      <p:sp>
        <p:nvSpPr>
          <p:cNvPr id="803" name="Google Shape;803;p13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42</a:t>
            </a:fld>
            <a:endParaRPr dirty="0"/>
          </a:p>
        </p:txBody>
      </p:sp>
      <p:sp>
        <p:nvSpPr>
          <p:cNvPr id="804" name="Google Shape;804;p13"/>
          <p:cNvSpPr txBox="1">
            <a:spLocks noGrp="1"/>
          </p:cNvSpPr>
          <p:nvPr>
            <p:ph type="body" idx="1"/>
          </p:nvPr>
        </p:nvSpPr>
        <p:spPr>
          <a:xfrm>
            <a:off x="838205" y="1269500"/>
            <a:ext cx="10515599" cy="55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dirty="0"/>
          </a:p>
        </p:txBody>
      </p:sp>
      <p:sp>
        <p:nvSpPr>
          <p:cNvPr id="805" name="Google Shape;805;p13"/>
          <p:cNvSpPr txBox="1">
            <a:spLocks noGrp="1"/>
          </p:cNvSpPr>
          <p:nvPr>
            <p:ph type="body" idx="2"/>
          </p:nvPr>
        </p:nvSpPr>
        <p:spPr>
          <a:xfrm>
            <a:off x="838200" y="2103275"/>
            <a:ext cx="5181600" cy="41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45700" anchor="t" anchorCtr="0">
            <a:noAutofit/>
          </a:bodyPr>
          <a:lstStyle/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pharetra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</a:t>
            </a:r>
            <a:endParaRPr dirty="0"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Curabitur</a:t>
            </a:r>
            <a:r>
              <a:rPr lang="en-US" dirty="0"/>
              <a:t> porta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, vitae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id. </a:t>
            </a:r>
            <a:r>
              <a:rPr lang="en-US" dirty="0" err="1"/>
              <a:t>Nulla</a:t>
            </a:r>
            <a:r>
              <a:rPr lang="en-US" dirty="0"/>
              <a:t> sed </a:t>
            </a:r>
            <a:r>
              <a:rPr lang="en-US" dirty="0" err="1"/>
              <a:t>orci</a:t>
            </a:r>
            <a:r>
              <a:rPr lang="en-US" dirty="0"/>
              <a:t> vel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in vitae dolor.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806" name="Google Shape;806;p13"/>
          <p:cNvSpPr txBox="1">
            <a:spLocks noGrp="1"/>
          </p:cNvSpPr>
          <p:nvPr>
            <p:ph type="body" idx="3"/>
          </p:nvPr>
        </p:nvSpPr>
        <p:spPr>
          <a:xfrm>
            <a:off x="6172200" y="2103275"/>
            <a:ext cx="5181600" cy="41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45700" anchor="t" anchorCtr="0">
            <a:noAutofit/>
          </a:bodyPr>
          <a:lstStyle/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semper vel, </a:t>
            </a:r>
            <a:r>
              <a:rPr lang="en-US" dirty="0" err="1"/>
              <a:t>suscipit</a:t>
            </a:r>
            <a:r>
              <a:rPr lang="en-US" dirty="0"/>
              <a:t> sed </a:t>
            </a:r>
            <a:r>
              <a:rPr lang="en-US" dirty="0" err="1"/>
              <a:t>lectus</a:t>
            </a:r>
            <a:r>
              <a:rPr lang="en-US" dirty="0"/>
              <a:t>.</a:t>
            </a:r>
            <a:endParaRPr dirty="0"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In </a:t>
            </a:r>
            <a:r>
              <a:rPr lang="en-US" dirty="0" err="1"/>
              <a:t>facilisis</a:t>
            </a:r>
            <a:r>
              <a:rPr lang="en-US" dirty="0"/>
              <a:t> ex </a:t>
            </a:r>
            <a:r>
              <a:rPr lang="en-US" dirty="0" err="1"/>
              <a:t>risus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dictum ante </a:t>
            </a:r>
            <a:r>
              <a:rPr lang="en-US" dirty="0" err="1"/>
              <a:t>accumsan</a:t>
            </a:r>
            <a:r>
              <a:rPr lang="en-US" dirty="0"/>
              <a:t> in. Sed </a:t>
            </a:r>
            <a:r>
              <a:rPr lang="en-US" dirty="0" err="1"/>
              <a:t>eu</a:t>
            </a:r>
            <a:r>
              <a:rPr lang="en-US" dirty="0"/>
              <a:t> nisi </a:t>
            </a:r>
            <a:r>
              <a:rPr lang="en-US" dirty="0" err="1"/>
              <a:t>nunc</a:t>
            </a:r>
            <a:r>
              <a:rPr lang="en-US" dirty="0"/>
              <a:t>. Ut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lorem,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dirty="0"/>
          </a:p>
        </p:txBody>
      </p:sp>
      <p:sp>
        <p:nvSpPr>
          <p:cNvPr id="807" name="Google Shape;807;p13"/>
          <p:cNvSpPr txBox="1"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dirty="0"/>
              <a:t>Title of your Slide</a:t>
            </a:r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4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Date</a:t>
            </a:r>
            <a:endParaRPr dirty="0"/>
          </a:p>
        </p:txBody>
      </p:sp>
      <p:sp>
        <p:nvSpPr>
          <p:cNvPr id="814" name="Google Shape;814;p14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Your Footer Here</a:t>
            </a:r>
            <a:endParaRPr dirty="0"/>
          </a:p>
        </p:txBody>
      </p:sp>
      <p:sp>
        <p:nvSpPr>
          <p:cNvPr id="815" name="Google Shape;815;p14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43</a:t>
            </a:fld>
            <a:endParaRPr dirty="0"/>
          </a:p>
        </p:txBody>
      </p:sp>
      <p:sp>
        <p:nvSpPr>
          <p:cNvPr id="816" name="Google Shape;816;p14"/>
          <p:cNvSpPr txBox="1"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dirty="0"/>
              <a:t>Title of your Slide</a:t>
            </a:r>
            <a:endParaRPr dirty="0"/>
          </a:p>
        </p:txBody>
      </p:sp>
      <p:sp>
        <p:nvSpPr>
          <p:cNvPr id="817" name="Google Shape;817;p14"/>
          <p:cNvSpPr txBox="1">
            <a:spLocks noGrp="1"/>
          </p:cNvSpPr>
          <p:nvPr>
            <p:ph type="body" idx="1"/>
          </p:nvPr>
        </p:nvSpPr>
        <p:spPr>
          <a:xfrm>
            <a:off x="838205" y="1269500"/>
            <a:ext cx="10515599" cy="55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dirty="0"/>
          </a:p>
        </p:txBody>
      </p:sp>
      <p:sp>
        <p:nvSpPr>
          <p:cNvPr id="818" name="Google Shape;818;p14"/>
          <p:cNvSpPr txBox="1">
            <a:spLocks noGrp="1"/>
          </p:cNvSpPr>
          <p:nvPr>
            <p:ph type="body" idx="2"/>
          </p:nvPr>
        </p:nvSpPr>
        <p:spPr>
          <a:xfrm>
            <a:off x="838205" y="2103275"/>
            <a:ext cx="3385159" cy="41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45700" anchor="t" anchorCtr="0">
            <a:noAutofit/>
          </a:bodyPr>
          <a:lstStyle/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pharetra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</a:t>
            </a:r>
            <a:endParaRPr dirty="0"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 </a:t>
            </a:r>
            <a:r>
              <a:rPr lang="en-US" dirty="0" err="1"/>
              <a:t>Curabitur</a:t>
            </a:r>
            <a:r>
              <a:rPr lang="en-US" dirty="0"/>
              <a:t> porta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, vitae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id.</a:t>
            </a:r>
            <a:endParaRPr dirty="0"/>
          </a:p>
        </p:txBody>
      </p:sp>
      <p:sp>
        <p:nvSpPr>
          <p:cNvPr id="819" name="Google Shape;819;p14"/>
          <p:cNvSpPr txBox="1">
            <a:spLocks noGrp="1"/>
          </p:cNvSpPr>
          <p:nvPr>
            <p:ph type="body" idx="3"/>
          </p:nvPr>
        </p:nvSpPr>
        <p:spPr>
          <a:xfrm>
            <a:off x="4425866" y="2103275"/>
            <a:ext cx="3385159" cy="41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45700" anchor="t" anchorCtr="0">
            <a:noAutofit/>
          </a:bodyPr>
          <a:lstStyle/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sed </a:t>
            </a:r>
            <a:r>
              <a:rPr lang="en-US" dirty="0" err="1"/>
              <a:t>orci</a:t>
            </a:r>
            <a:r>
              <a:rPr lang="en-US" dirty="0"/>
              <a:t> vel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in vitae dolor.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</a:t>
            </a:r>
            <a:endParaRPr dirty="0"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820" name="Google Shape;820;p14"/>
          <p:cNvSpPr txBox="1">
            <a:spLocks noGrp="1"/>
          </p:cNvSpPr>
          <p:nvPr>
            <p:ph type="body" idx="4"/>
          </p:nvPr>
        </p:nvSpPr>
        <p:spPr>
          <a:xfrm>
            <a:off x="7983258" y="2103275"/>
            <a:ext cx="3385159" cy="41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45700" anchor="t" anchorCtr="0">
            <a:noAutofit/>
          </a:bodyPr>
          <a:lstStyle/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semper vel, </a:t>
            </a:r>
            <a:r>
              <a:rPr lang="en-US" dirty="0" err="1"/>
              <a:t>suscipit</a:t>
            </a:r>
            <a:r>
              <a:rPr lang="en-US" dirty="0"/>
              <a:t> sed </a:t>
            </a:r>
            <a:r>
              <a:rPr lang="en-US" dirty="0" err="1"/>
              <a:t>lectus</a:t>
            </a:r>
            <a:r>
              <a:rPr lang="en-US" dirty="0"/>
              <a:t>.</a:t>
            </a:r>
            <a:endParaRPr dirty="0"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In </a:t>
            </a:r>
            <a:r>
              <a:rPr lang="en-US" dirty="0" err="1"/>
              <a:t>facilisis</a:t>
            </a:r>
            <a:r>
              <a:rPr lang="en-US" dirty="0"/>
              <a:t> ex </a:t>
            </a:r>
            <a:r>
              <a:rPr lang="en-US" dirty="0" err="1"/>
              <a:t>risus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dictum ante </a:t>
            </a:r>
            <a:r>
              <a:rPr lang="en-US" dirty="0" err="1"/>
              <a:t>accumsan</a:t>
            </a:r>
            <a:r>
              <a:rPr lang="en-US" dirty="0"/>
              <a:t> in.</a:t>
            </a:r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15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Date</a:t>
            </a:r>
            <a:endParaRPr dirty="0"/>
          </a:p>
        </p:txBody>
      </p:sp>
      <p:sp>
        <p:nvSpPr>
          <p:cNvPr id="827" name="Google Shape;827;p15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Your Footer Here</a:t>
            </a:r>
            <a:endParaRPr dirty="0"/>
          </a:p>
        </p:txBody>
      </p:sp>
      <p:sp>
        <p:nvSpPr>
          <p:cNvPr id="828" name="Google Shape;828;p15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44</a:t>
            </a:fld>
            <a:endParaRPr dirty="0"/>
          </a:p>
        </p:txBody>
      </p:sp>
      <p:sp>
        <p:nvSpPr>
          <p:cNvPr id="829" name="Google Shape;829;p15"/>
          <p:cNvSpPr txBox="1">
            <a:spLocks noGrp="1"/>
          </p:cNvSpPr>
          <p:nvPr>
            <p:ph type="title"/>
          </p:nvPr>
        </p:nvSpPr>
        <p:spPr>
          <a:xfrm>
            <a:off x="838200" y="391692"/>
            <a:ext cx="8732520" cy="84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dirty="0"/>
              <a:t>Title of your Slide</a:t>
            </a:r>
            <a:endParaRPr dirty="0"/>
          </a:p>
        </p:txBody>
      </p:sp>
      <p:sp>
        <p:nvSpPr>
          <p:cNvPr id="830" name="Google Shape;830;p15"/>
          <p:cNvSpPr txBox="1">
            <a:spLocks noGrp="1"/>
          </p:cNvSpPr>
          <p:nvPr>
            <p:ph type="body" idx="1"/>
          </p:nvPr>
        </p:nvSpPr>
        <p:spPr>
          <a:xfrm>
            <a:off x="838200" y="2103270"/>
            <a:ext cx="8732520" cy="418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45700" anchor="t" anchorCtr="0">
            <a:noAutofit/>
          </a:bodyPr>
          <a:lstStyle/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pharetra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porta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, vitae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id. </a:t>
            </a:r>
            <a:r>
              <a:rPr lang="en-US" dirty="0" err="1"/>
              <a:t>Nulla</a:t>
            </a:r>
            <a:r>
              <a:rPr lang="en-US" dirty="0"/>
              <a:t> sed </a:t>
            </a:r>
            <a:r>
              <a:rPr lang="en-US" dirty="0" err="1"/>
              <a:t>orci</a:t>
            </a:r>
            <a:r>
              <a:rPr lang="en-US" dirty="0"/>
              <a:t> vel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in vitae dolor.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</a:t>
            </a:r>
            <a:endParaRPr dirty="0"/>
          </a:p>
          <a:p>
            <a:pPr marL="228594" lvl="0" indent="-228594" algn="l" rtl="0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semper vel, </a:t>
            </a:r>
            <a:r>
              <a:rPr lang="en-US" dirty="0" err="1"/>
              <a:t>suscipit</a:t>
            </a:r>
            <a:r>
              <a:rPr lang="en-US" dirty="0"/>
              <a:t> sed </a:t>
            </a:r>
            <a:r>
              <a:rPr lang="en-US" dirty="0" err="1"/>
              <a:t>lectus</a:t>
            </a:r>
            <a:r>
              <a:rPr lang="en-US" dirty="0"/>
              <a:t>.</a:t>
            </a:r>
            <a:endParaRPr dirty="0"/>
          </a:p>
          <a:p>
            <a:pPr marL="228594" lvl="0" indent="-228594" algn="l" rtl="0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In </a:t>
            </a:r>
            <a:r>
              <a:rPr lang="en-US" dirty="0" err="1"/>
              <a:t>facilisis</a:t>
            </a:r>
            <a:r>
              <a:rPr lang="en-US" dirty="0"/>
              <a:t> ex </a:t>
            </a:r>
            <a:r>
              <a:rPr lang="en-US" dirty="0" err="1"/>
              <a:t>risus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dictum ante </a:t>
            </a:r>
            <a:r>
              <a:rPr lang="en-US" dirty="0" err="1"/>
              <a:t>accumsan</a:t>
            </a:r>
            <a:r>
              <a:rPr lang="en-US" dirty="0"/>
              <a:t> in. Sed </a:t>
            </a:r>
            <a:r>
              <a:rPr lang="en-US" dirty="0" err="1"/>
              <a:t>eu</a:t>
            </a:r>
            <a:r>
              <a:rPr lang="en-US" dirty="0"/>
              <a:t> nisi </a:t>
            </a:r>
            <a:r>
              <a:rPr lang="en-US" dirty="0" err="1"/>
              <a:t>nunc</a:t>
            </a:r>
            <a:r>
              <a:rPr lang="en-US" dirty="0"/>
              <a:t>. Ut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lorem,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ut.</a:t>
            </a:r>
            <a:r>
              <a:rPr lang="en-US" dirty="0"/>
              <a:t> </a:t>
            </a:r>
            <a:r>
              <a:rPr lang="en-US" dirty="0" err="1"/>
              <a:t>Curabitur</a:t>
            </a:r>
            <a:r>
              <a:rPr lang="en-US" dirty="0"/>
              <a:t> semper </a:t>
            </a:r>
            <a:r>
              <a:rPr lang="en-US" dirty="0" err="1"/>
              <a:t>neque</a:t>
            </a:r>
            <a:r>
              <a:rPr lang="en-US" dirty="0"/>
              <a:t> a maximus </a:t>
            </a:r>
            <a:r>
              <a:rPr lang="en-US" dirty="0" err="1"/>
              <a:t>hendrerit</a:t>
            </a:r>
            <a:r>
              <a:rPr lang="en-US" dirty="0"/>
              <a:t>. Nam convallis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semper.</a:t>
            </a:r>
            <a:endParaRPr dirty="0"/>
          </a:p>
        </p:txBody>
      </p:sp>
      <p:sp>
        <p:nvSpPr>
          <p:cNvPr id="831" name="Google Shape;831;p15"/>
          <p:cNvSpPr txBox="1">
            <a:spLocks noGrp="1"/>
          </p:cNvSpPr>
          <p:nvPr>
            <p:ph type="body" idx="2"/>
          </p:nvPr>
        </p:nvSpPr>
        <p:spPr>
          <a:xfrm>
            <a:off x="838205" y="1269500"/>
            <a:ext cx="8732519" cy="55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16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Date</a:t>
            </a:r>
            <a:endParaRPr dirty="0"/>
          </a:p>
        </p:txBody>
      </p:sp>
      <p:sp>
        <p:nvSpPr>
          <p:cNvPr id="838" name="Google Shape;838;p16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Your Footer Here</a:t>
            </a:r>
            <a:endParaRPr dirty="0"/>
          </a:p>
        </p:txBody>
      </p:sp>
      <p:sp>
        <p:nvSpPr>
          <p:cNvPr id="839" name="Google Shape;839;p16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45</a:t>
            </a:fld>
            <a:endParaRPr dirty="0"/>
          </a:p>
        </p:txBody>
      </p:sp>
      <p:sp>
        <p:nvSpPr>
          <p:cNvPr id="840" name="Google Shape;840;p16"/>
          <p:cNvSpPr txBox="1">
            <a:spLocks noGrp="1"/>
          </p:cNvSpPr>
          <p:nvPr>
            <p:ph type="title"/>
          </p:nvPr>
        </p:nvSpPr>
        <p:spPr>
          <a:xfrm>
            <a:off x="2047590" y="391692"/>
            <a:ext cx="9306210" cy="84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dirty="0"/>
              <a:t>Title of your Slide</a:t>
            </a:r>
            <a:endParaRPr dirty="0"/>
          </a:p>
        </p:txBody>
      </p:sp>
      <p:sp>
        <p:nvSpPr>
          <p:cNvPr id="841" name="Google Shape;841;p16"/>
          <p:cNvSpPr txBox="1">
            <a:spLocks noGrp="1"/>
          </p:cNvSpPr>
          <p:nvPr>
            <p:ph type="body" idx="1"/>
          </p:nvPr>
        </p:nvSpPr>
        <p:spPr>
          <a:xfrm>
            <a:off x="838200" y="2103270"/>
            <a:ext cx="10515600" cy="418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45700" anchor="t" anchorCtr="0">
            <a:normAutofit/>
          </a:bodyPr>
          <a:lstStyle/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pharetra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porta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, vitae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id. </a:t>
            </a:r>
            <a:r>
              <a:rPr lang="en-US" dirty="0" err="1"/>
              <a:t>Nulla</a:t>
            </a:r>
            <a:r>
              <a:rPr lang="en-US" dirty="0"/>
              <a:t> sed </a:t>
            </a:r>
            <a:r>
              <a:rPr lang="en-US" dirty="0" err="1"/>
              <a:t>orci</a:t>
            </a:r>
            <a:r>
              <a:rPr lang="en-US" dirty="0"/>
              <a:t> vel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in vitae dolor.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</a:t>
            </a:r>
            <a:endParaRPr dirty="0"/>
          </a:p>
          <a:p>
            <a:pPr marL="228594" lvl="0" indent="-228594" algn="l" rtl="0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semper vel, </a:t>
            </a:r>
            <a:r>
              <a:rPr lang="en-US" dirty="0" err="1"/>
              <a:t>suscipit</a:t>
            </a:r>
            <a:r>
              <a:rPr lang="en-US" dirty="0"/>
              <a:t> sed </a:t>
            </a:r>
            <a:r>
              <a:rPr lang="en-US" dirty="0" err="1"/>
              <a:t>lectus</a:t>
            </a:r>
            <a:r>
              <a:rPr lang="en-US" dirty="0"/>
              <a:t>.</a:t>
            </a:r>
            <a:endParaRPr dirty="0"/>
          </a:p>
          <a:p>
            <a:pPr marL="228594" lvl="0" indent="-228594" algn="l" rtl="0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In </a:t>
            </a:r>
            <a:r>
              <a:rPr lang="en-US" dirty="0" err="1"/>
              <a:t>facilisis</a:t>
            </a:r>
            <a:r>
              <a:rPr lang="en-US" dirty="0"/>
              <a:t> ex </a:t>
            </a:r>
            <a:r>
              <a:rPr lang="en-US" dirty="0" err="1"/>
              <a:t>risus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dictum ante </a:t>
            </a:r>
            <a:r>
              <a:rPr lang="en-US" dirty="0" err="1"/>
              <a:t>accumsan</a:t>
            </a:r>
            <a:r>
              <a:rPr lang="en-US" dirty="0"/>
              <a:t> in. Sed </a:t>
            </a:r>
            <a:r>
              <a:rPr lang="en-US" dirty="0" err="1"/>
              <a:t>eu</a:t>
            </a:r>
            <a:r>
              <a:rPr lang="en-US" dirty="0"/>
              <a:t> nisi </a:t>
            </a:r>
            <a:r>
              <a:rPr lang="en-US" dirty="0" err="1"/>
              <a:t>nunc</a:t>
            </a:r>
            <a:r>
              <a:rPr lang="en-US" dirty="0"/>
              <a:t>. Ut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lorem,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ut.</a:t>
            </a:r>
            <a:r>
              <a:rPr lang="en-US" dirty="0"/>
              <a:t> </a:t>
            </a:r>
            <a:r>
              <a:rPr lang="en-US" dirty="0" err="1"/>
              <a:t>Curabitur</a:t>
            </a:r>
            <a:r>
              <a:rPr lang="en-US" dirty="0"/>
              <a:t> semper </a:t>
            </a:r>
            <a:r>
              <a:rPr lang="en-US" dirty="0" err="1"/>
              <a:t>neque</a:t>
            </a:r>
            <a:r>
              <a:rPr lang="en-US" dirty="0"/>
              <a:t> a maximus </a:t>
            </a:r>
            <a:r>
              <a:rPr lang="en-US" dirty="0" err="1"/>
              <a:t>hendrerit</a:t>
            </a:r>
            <a:r>
              <a:rPr lang="en-US" dirty="0"/>
              <a:t>. Nam convallis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semper.</a:t>
            </a:r>
            <a:endParaRPr dirty="0"/>
          </a:p>
        </p:txBody>
      </p:sp>
      <p:sp>
        <p:nvSpPr>
          <p:cNvPr id="842" name="Google Shape;842;p16"/>
          <p:cNvSpPr txBox="1">
            <a:spLocks noGrp="1"/>
          </p:cNvSpPr>
          <p:nvPr>
            <p:ph type="body" idx="2"/>
          </p:nvPr>
        </p:nvSpPr>
        <p:spPr>
          <a:xfrm>
            <a:off x="2047595" y="1269500"/>
            <a:ext cx="9306209" cy="55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dirty="0"/>
          </a:p>
        </p:txBody>
      </p:sp>
      <p:sp>
        <p:nvSpPr>
          <p:cNvPr id="843" name="Google Shape;843;p16"/>
          <p:cNvSpPr txBox="1">
            <a:spLocks noGrp="1"/>
          </p:cNvSpPr>
          <p:nvPr>
            <p:ph type="body" idx="3"/>
          </p:nvPr>
        </p:nvSpPr>
        <p:spPr>
          <a:xfrm>
            <a:off x="649249" y="513032"/>
            <a:ext cx="887412" cy="887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rPr lang="en-US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17"/>
          <p:cNvSpPr txBox="1">
            <a:spLocks noGrp="1"/>
          </p:cNvSpPr>
          <p:nvPr>
            <p:ph type="title"/>
          </p:nvPr>
        </p:nvSpPr>
        <p:spPr>
          <a:xfrm>
            <a:off x="838200" y="391692"/>
            <a:ext cx="9169400" cy="84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dirty="0"/>
              <a:t>Title of your Slide</a:t>
            </a:r>
            <a:endParaRPr dirty="0"/>
          </a:p>
        </p:txBody>
      </p:sp>
      <p:sp>
        <p:nvSpPr>
          <p:cNvPr id="850" name="Google Shape;850;p17"/>
          <p:cNvSpPr txBox="1">
            <a:spLocks noGrp="1"/>
          </p:cNvSpPr>
          <p:nvPr>
            <p:ph type="body" idx="1"/>
          </p:nvPr>
        </p:nvSpPr>
        <p:spPr>
          <a:xfrm>
            <a:off x="838200" y="2103270"/>
            <a:ext cx="5538645" cy="418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45700" anchor="t" anchorCtr="0">
            <a:noAutofit/>
          </a:bodyPr>
          <a:lstStyle/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pharetra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porta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, vitae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id.</a:t>
            </a:r>
            <a:endParaRPr dirty="0"/>
          </a:p>
          <a:p>
            <a:pPr marL="228594" lvl="0" indent="-228594" algn="l" rtl="0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Nulla</a:t>
            </a:r>
            <a:r>
              <a:rPr lang="en-US" dirty="0"/>
              <a:t> sed </a:t>
            </a:r>
            <a:r>
              <a:rPr lang="en-US" dirty="0" err="1"/>
              <a:t>orci</a:t>
            </a:r>
            <a:r>
              <a:rPr lang="en-US" dirty="0"/>
              <a:t> vel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in vitae dolor.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</a:t>
            </a:r>
            <a:endParaRPr dirty="0"/>
          </a:p>
          <a:p>
            <a:pPr marL="228594" lvl="0" indent="-228594" algn="l" rtl="0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semper vel, </a:t>
            </a:r>
            <a:r>
              <a:rPr lang="en-US" dirty="0" err="1"/>
              <a:t>suscipit</a:t>
            </a:r>
            <a:r>
              <a:rPr lang="en-US" dirty="0"/>
              <a:t> sed </a:t>
            </a:r>
            <a:r>
              <a:rPr lang="en-US" dirty="0" err="1"/>
              <a:t>lectus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851" name="Google Shape;851;p17"/>
          <p:cNvSpPr txBox="1">
            <a:spLocks noGrp="1"/>
          </p:cNvSpPr>
          <p:nvPr>
            <p:ph type="body" idx="2"/>
          </p:nvPr>
        </p:nvSpPr>
        <p:spPr>
          <a:xfrm>
            <a:off x="838205" y="1269500"/>
            <a:ext cx="8264311" cy="55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dirty="0"/>
          </a:p>
        </p:txBody>
      </p:sp>
      <p:sp>
        <p:nvSpPr>
          <p:cNvPr id="852" name="Google Shape;852;p17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Date</a:t>
            </a:r>
            <a:endParaRPr dirty="0"/>
          </a:p>
        </p:txBody>
      </p:sp>
      <p:sp>
        <p:nvSpPr>
          <p:cNvPr id="853" name="Google Shape;853;p17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Your Footer Here</a:t>
            </a:r>
            <a:endParaRPr dirty="0"/>
          </a:p>
        </p:txBody>
      </p:sp>
      <p:sp>
        <p:nvSpPr>
          <p:cNvPr id="854" name="Google Shape;854;p17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46</a:t>
            </a:fld>
            <a:endParaRPr dirty="0"/>
          </a:p>
        </p:txBody>
      </p:sp>
      <p:sp>
        <p:nvSpPr>
          <p:cNvPr id="855" name="Google Shape;855;p17"/>
          <p:cNvSpPr>
            <a:spLocks noGrp="1"/>
          </p:cNvSpPr>
          <p:nvPr>
            <p:ph type="pic" idx="5"/>
          </p:nvPr>
        </p:nvSpPr>
        <p:spPr>
          <a:xfrm>
            <a:off x="6784350" y="4298035"/>
            <a:ext cx="1902834" cy="1902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lang="zh-TW" altLang="en-US" sz="2800" b="0" i="0" u="none" strike="noStrike" cap="none" dirty="0">
              <a:solidFill>
                <a:schemeClr val="accent1"/>
              </a:solidFill>
              <a:sym typeface="Calibri"/>
            </a:endParaRPr>
          </a:p>
        </p:txBody>
      </p:sp>
      <p:sp>
        <p:nvSpPr>
          <p:cNvPr id="856" name="Google Shape;856;p17"/>
          <p:cNvSpPr>
            <a:spLocks noGrp="1"/>
          </p:cNvSpPr>
          <p:nvPr>
            <p:ph type="pic" idx="4"/>
          </p:nvPr>
        </p:nvSpPr>
        <p:spPr>
          <a:xfrm>
            <a:off x="9664414" y="3402810"/>
            <a:ext cx="2527586" cy="3455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lang="zh-TW" altLang="en-US" sz="2800" b="0" i="0" u="none" strike="noStrike" cap="none" dirty="0">
              <a:solidFill>
                <a:schemeClr val="accent1"/>
              </a:solidFill>
              <a:sym typeface="Calibri"/>
            </a:endParaRPr>
          </a:p>
        </p:txBody>
      </p:sp>
      <p:sp>
        <p:nvSpPr>
          <p:cNvPr id="857" name="Google Shape;857;p17"/>
          <p:cNvSpPr>
            <a:spLocks noGrp="1"/>
          </p:cNvSpPr>
          <p:nvPr>
            <p:ph type="pic" idx="3"/>
          </p:nvPr>
        </p:nvSpPr>
        <p:spPr>
          <a:xfrm>
            <a:off x="10552972" y="526659"/>
            <a:ext cx="1639028" cy="190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lang="zh-TW" altLang="en-US" sz="2800" b="0" i="0" u="none" strike="noStrike" cap="none" dirty="0">
              <a:solidFill>
                <a:schemeClr val="accent1"/>
              </a:solidFill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18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Date</a:t>
            </a:r>
            <a:endParaRPr dirty="0"/>
          </a:p>
        </p:txBody>
      </p:sp>
      <p:sp>
        <p:nvSpPr>
          <p:cNvPr id="864" name="Google Shape;864;p18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Your Footer Here</a:t>
            </a:r>
            <a:endParaRPr dirty="0"/>
          </a:p>
        </p:txBody>
      </p:sp>
      <p:sp>
        <p:nvSpPr>
          <p:cNvPr id="865" name="Google Shape;865;p18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47</a:t>
            </a:fld>
            <a:endParaRPr dirty="0"/>
          </a:p>
        </p:txBody>
      </p:sp>
      <p:sp>
        <p:nvSpPr>
          <p:cNvPr id="866" name="Google Shape;866;p18"/>
          <p:cNvSpPr txBox="1">
            <a:spLocks noGrp="1"/>
          </p:cNvSpPr>
          <p:nvPr>
            <p:ph type="title"/>
          </p:nvPr>
        </p:nvSpPr>
        <p:spPr>
          <a:xfrm>
            <a:off x="838200" y="391732"/>
            <a:ext cx="7178040" cy="840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dirty="0"/>
              <a:t>Title of your Slide</a:t>
            </a:r>
            <a:endParaRPr dirty="0"/>
          </a:p>
        </p:txBody>
      </p:sp>
      <p:sp>
        <p:nvSpPr>
          <p:cNvPr id="867" name="Google Shape;867;p18"/>
          <p:cNvSpPr txBox="1">
            <a:spLocks noGrp="1"/>
          </p:cNvSpPr>
          <p:nvPr>
            <p:ph type="body" idx="1"/>
          </p:nvPr>
        </p:nvSpPr>
        <p:spPr>
          <a:xfrm>
            <a:off x="838200" y="2103270"/>
            <a:ext cx="7178040" cy="418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45700" anchor="t" anchorCtr="0">
            <a:noAutofit/>
          </a:bodyPr>
          <a:lstStyle/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pharetra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porta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, vitae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id. </a:t>
            </a:r>
            <a:r>
              <a:rPr lang="en-US" dirty="0" err="1"/>
              <a:t>Nulla</a:t>
            </a:r>
            <a:r>
              <a:rPr lang="en-US" dirty="0"/>
              <a:t> sed </a:t>
            </a:r>
            <a:r>
              <a:rPr lang="en-US" dirty="0" err="1"/>
              <a:t>orci</a:t>
            </a:r>
            <a:r>
              <a:rPr lang="en-US" dirty="0"/>
              <a:t> vel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in vitae dolor.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</a:t>
            </a:r>
            <a:endParaRPr dirty="0"/>
          </a:p>
          <a:p>
            <a:pPr marL="228594" lvl="0" indent="-228594" algn="l" rtl="0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semper vel, </a:t>
            </a:r>
            <a:r>
              <a:rPr lang="en-US" dirty="0" err="1"/>
              <a:t>suscipit</a:t>
            </a:r>
            <a:r>
              <a:rPr lang="en-US" dirty="0"/>
              <a:t> sed </a:t>
            </a:r>
            <a:r>
              <a:rPr lang="en-US" dirty="0" err="1"/>
              <a:t>lectus</a:t>
            </a:r>
            <a:r>
              <a:rPr lang="en-US" dirty="0"/>
              <a:t>.</a:t>
            </a:r>
            <a:endParaRPr dirty="0"/>
          </a:p>
          <a:p>
            <a:pPr marL="228594" lvl="0" indent="-228594" algn="l" rtl="0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In </a:t>
            </a:r>
            <a:r>
              <a:rPr lang="en-US" dirty="0" err="1"/>
              <a:t>facilisis</a:t>
            </a:r>
            <a:r>
              <a:rPr lang="en-US" dirty="0"/>
              <a:t> ex </a:t>
            </a:r>
            <a:r>
              <a:rPr lang="en-US" dirty="0" err="1"/>
              <a:t>risus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dictum ante </a:t>
            </a:r>
            <a:r>
              <a:rPr lang="en-US" dirty="0" err="1"/>
              <a:t>accumsan</a:t>
            </a:r>
            <a:r>
              <a:rPr lang="en-US" dirty="0"/>
              <a:t> in. Sed </a:t>
            </a:r>
            <a:r>
              <a:rPr lang="en-US" dirty="0" err="1"/>
              <a:t>eu</a:t>
            </a:r>
            <a:r>
              <a:rPr lang="en-US" dirty="0"/>
              <a:t> nisi </a:t>
            </a:r>
            <a:r>
              <a:rPr lang="en-US" dirty="0" err="1"/>
              <a:t>nunc</a:t>
            </a:r>
            <a:r>
              <a:rPr lang="en-US" dirty="0"/>
              <a:t>. Ut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lorem,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868" name="Google Shape;868;p18"/>
          <p:cNvSpPr txBox="1">
            <a:spLocks noGrp="1"/>
          </p:cNvSpPr>
          <p:nvPr>
            <p:ph type="body" idx="2"/>
          </p:nvPr>
        </p:nvSpPr>
        <p:spPr>
          <a:xfrm>
            <a:off x="838205" y="1269500"/>
            <a:ext cx="7178039" cy="55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dirty="0"/>
          </a:p>
        </p:txBody>
      </p:sp>
      <p:sp>
        <p:nvSpPr>
          <p:cNvPr id="869" name="Google Shape;869;p18"/>
          <p:cNvSpPr>
            <a:spLocks noGrp="1"/>
          </p:cNvSpPr>
          <p:nvPr>
            <p:ph type="pic" idx="3"/>
          </p:nvPr>
        </p:nvSpPr>
        <p:spPr>
          <a:xfrm>
            <a:off x="8391493" y="610470"/>
            <a:ext cx="3365662" cy="3365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lang="zh-TW" altLang="en-US" sz="2800" b="0" i="0" u="none" strike="noStrike" cap="none" dirty="0">
              <a:solidFill>
                <a:schemeClr val="accent1"/>
              </a:solidFill>
              <a:sym typeface="Calibri"/>
            </a:endParaRPr>
          </a:p>
        </p:txBody>
      </p:sp>
      <p:sp>
        <p:nvSpPr>
          <p:cNvPr id="870" name="Google Shape;870;p18"/>
          <p:cNvSpPr>
            <a:spLocks noGrp="1"/>
          </p:cNvSpPr>
          <p:nvPr>
            <p:ph type="pic" idx="4"/>
          </p:nvPr>
        </p:nvSpPr>
        <p:spPr>
          <a:xfrm>
            <a:off x="9362907" y="5038979"/>
            <a:ext cx="1417320" cy="1415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lang="zh-TW" altLang="en-US" sz="2800" b="0" i="0" u="none" strike="noStrike" cap="none" dirty="0">
              <a:solidFill>
                <a:schemeClr val="accent1"/>
              </a:solidFill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9"/>
          <p:cNvSpPr>
            <a:spLocks noGrp="1"/>
          </p:cNvSpPr>
          <p:nvPr>
            <p:ph type="pic" idx="4"/>
          </p:nvPr>
        </p:nvSpPr>
        <p:spPr>
          <a:xfrm>
            <a:off x="1382257" y="583801"/>
            <a:ext cx="2700911" cy="2700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lang="zh-TW" altLang="en-US" sz="2800" b="0" i="0" u="none" strike="noStrike" cap="none" dirty="0">
              <a:solidFill>
                <a:schemeClr val="accent1"/>
              </a:solidFill>
              <a:sym typeface="Calibri"/>
            </a:endParaRPr>
          </a:p>
        </p:txBody>
      </p:sp>
      <p:sp>
        <p:nvSpPr>
          <p:cNvPr id="877" name="Google Shape;877;p19"/>
          <p:cNvSpPr>
            <a:spLocks noGrp="1"/>
          </p:cNvSpPr>
          <p:nvPr>
            <p:ph type="pic" idx="2"/>
          </p:nvPr>
        </p:nvSpPr>
        <p:spPr>
          <a:xfrm>
            <a:off x="5620293" y="0"/>
            <a:ext cx="4422789" cy="3282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lang="zh-TW" altLang="en-US" sz="2800" b="0" i="0" u="none" strike="noStrike" cap="none" dirty="0">
              <a:solidFill>
                <a:schemeClr val="accent1"/>
              </a:solidFill>
              <a:sym typeface="Calibri"/>
            </a:endParaRPr>
          </a:p>
        </p:txBody>
      </p:sp>
      <p:sp>
        <p:nvSpPr>
          <p:cNvPr id="878" name="Google Shape;878;p19"/>
          <p:cNvSpPr>
            <a:spLocks noGrp="1"/>
          </p:cNvSpPr>
          <p:nvPr>
            <p:ph type="pic" idx="8"/>
          </p:nvPr>
        </p:nvSpPr>
        <p:spPr>
          <a:xfrm>
            <a:off x="10859638" y="2212349"/>
            <a:ext cx="1332362" cy="1424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lang="zh-TW" altLang="en-US" sz="2800" b="0" i="0" u="none" strike="noStrike" cap="none" dirty="0">
              <a:solidFill>
                <a:schemeClr val="accent1"/>
              </a:solidFill>
              <a:sym typeface="Calibri"/>
            </a:endParaRPr>
          </a:p>
        </p:txBody>
      </p:sp>
      <p:sp>
        <p:nvSpPr>
          <p:cNvPr id="879" name="Google Shape;879;p19"/>
          <p:cNvSpPr>
            <a:spLocks noGrp="1"/>
          </p:cNvSpPr>
          <p:nvPr>
            <p:ph type="pic" idx="7"/>
          </p:nvPr>
        </p:nvSpPr>
        <p:spPr>
          <a:xfrm>
            <a:off x="8335863" y="4558032"/>
            <a:ext cx="2701870" cy="2299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lang="zh-TW" altLang="en-US" sz="2800" b="0" i="0" u="none" strike="noStrike" cap="none" dirty="0">
              <a:solidFill>
                <a:schemeClr val="accent1"/>
              </a:solidFill>
              <a:sym typeface="Calibri"/>
            </a:endParaRPr>
          </a:p>
        </p:txBody>
      </p:sp>
      <p:sp>
        <p:nvSpPr>
          <p:cNvPr id="880" name="Google Shape;880;p19"/>
          <p:cNvSpPr>
            <a:spLocks noGrp="1"/>
          </p:cNvSpPr>
          <p:nvPr>
            <p:ph type="pic" idx="5"/>
          </p:nvPr>
        </p:nvSpPr>
        <p:spPr>
          <a:xfrm>
            <a:off x="5382201" y="4212322"/>
            <a:ext cx="1424738" cy="1424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lang="zh-TW" altLang="en-US" sz="2800" b="0" i="0" u="none" strike="noStrike" cap="none" dirty="0">
              <a:solidFill>
                <a:schemeClr val="accent1"/>
              </a:solidFill>
              <a:sym typeface="Calibri"/>
            </a:endParaRPr>
          </a:p>
        </p:txBody>
      </p:sp>
      <p:sp>
        <p:nvSpPr>
          <p:cNvPr id="881" name="Google Shape;881;p19"/>
          <p:cNvSpPr>
            <a:spLocks noGrp="1"/>
          </p:cNvSpPr>
          <p:nvPr>
            <p:ph type="pic" idx="6"/>
          </p:nvPr>
        </p:nvSpPr>
        <p:spPr>
          <a:xfrm>
            <a:off x="535974" y="4538985"/>
            <a:ext cx="3900899" cy="231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lang="zh-TW" altLang="en-US" sz="2800" b="0" i="0" u="none" strike="noStrike" cap="none" dirty="0">
              <a:solidFill>
                <a:schemeClr val="accent1"/>
              </a:solidFill>
              <a:sym typeface="Calibri"/>
            </a:endParaRPr>
          </a:p>
        </p:txBody>
      </p:sp>
      <p:sp>
        <p:nvSpPr>
          <p:cNvPr id="882" name="Google Shape;882;p19"/>
          <p:cNvSpPr>
            <a:spLocks noGrp="1"/>
          </p:cNvSpPr>
          <p:nvPr>
            <p:ph type="pic" idx="3"/>
          </p:nvPr>
        </p:nvSpPr>
        <p:spPr>
          <a:xfrm>
            <a:off x="0" y="2865993"/>
            <a:ext cx="577137" cy="139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lang="zh-TW" altLang="en-US" sz="2800" b="0" i="0" u="none" strike="noStrike" cap="none" dirty="0">
              <a:solidFill>
                <a:schemeClr val="accent1"/>
              </a:solidFill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20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4343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Infographic #1</a:t>
            </a:r>
            <a:endParaRPr dirty="0"/>
          </a:p>
        </p:txBody>
      </p:sp>
      <p:sp>
        <p:nvSpPr>
          <p:cNvPr id="889" name="Google Shape;889;p20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Date</a:t>
            </a:r>
            <a:endParaRPr dirty="0"/>
          </a:p>
        </p:txBody>
      </p:sp>
      <p:sp>
        <p:nvSpPr>
          <p:cNvPr id="890" name="Google Shape;890;p20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Your Footer Here</a:t>
            </a:r>
            <a:endParaRPr dirty="0"/>
          </a:p>
        </p:txBody>
      </p:sp>
      <p:sp>
        <p:nvSpPr>
          <p:cNvPr id="891" name="Google Shape;891;p20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49</a:t>
            </a:fld>
            <a:endParaRPr dirty="0"/>
          </a:p>
        </p:txBody>
      </p:sp>
      <p:sp>
        <p:nvSpPr>
          <p:cNvPr id="892" name="Google Shape;892;p20"/>
          <p:cNvSpPr txBox="1">
            <a:spLocks noGrp="1"/>
          </p:cNvSpPr>
          <p:nvPr>
            <p:ph type="body" idx="1"/>
          </p:nvPr>
        </p:nvSpPr>
        <p:spPr>
          <a:xfrm>
            <a:off x="2639241" y="3120761"/>
            <a:ext cx="2255520" cy="210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dirty="0"/>
              <a:t>LOREM IPSUM</a:t>
            </a:r>
            <a:endParaRPr dirty="0"/>
          </a:p>
        </p:txBody>
      </p:sp>
      <p:sp>
        <p:nvSpPr>
          <p:cNvPr id="893" name="Google Shape;893;p20"/>
          <p:cNvSpPr txBox="1">
            <a:spLocks noGrp="1"/>
          </p:cNvSpPr>
          <p:nvPr>
            <p:ph type="body" idx="2"/>
          </p:nvPr>
        </p:nvSpPr>
        <p:spPr>
          <a:xfrm>
            <a:off x="7272201" y="1647561"/>
            <a:ext cx="2255520" cy="210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dirty="0"/>
              <a:t>LOREM IPSUM</a:t>
            </a:r>
            <a:endParaRPr dirty="0"/>
          </a:p>
        </p:txBody>
      </p:sp>
      <p:grpSp>
        <p:nvGrpSpPr>
          <p:cNvPr id="894" name="Google Shape;894;p20"/>
          <p:cNvGrpSpPr/>
          <p:nvPr/>
        </p:nvGrpSpPr>
        <p:grpSpPr>
          <a:xfrm>
            <a:off x="7096758" y="4492037"/>
            <a:ext cx="4384041" cy="1836755"/>
            <a:chOff x="8921977" y="1471694"/>
            <a:chExt cx="2926080" cy="467167"/>
          </a:xfrm>
        </p:grpSpPr>
        <p:sp>
          <p:nvSpPr>
            <p:cNvPr id="895" name="Google Shape;895;p20"/>
            <p:cNvSpPr txBox="1"/>
            <p:nvPr/>
          </p:nvSpPr>
          <p:spPr>
            <a:xfrm>
              <a:off x="8921977" y="1471694"/>
              <a:ext cx="2926080" cy="1174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b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Lorem Ipsum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20"/>
            <p:cNvSpPr txBox="1"/>
            <p:nvPr/>
          </p:nvSpPr>
          <p:spPr>
            <a:xfrm>
              <a:off x="8921977" y="1586607"/>
              <a:ext cx="2737678" cy="352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Lorem ipsum dolor sit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amet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,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consectetur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adipiscing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elit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. Sed tempus,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lacus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in dictum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efficitur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, dolor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nisl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dapibus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turpis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,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nec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dignissim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lectus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ipsum vitae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velit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.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Praesent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ac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nunc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id ligula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bibendum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tincidunt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.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Fusce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molestie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blandit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elit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,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eu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feugiat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nisi cursus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nec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.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Donec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sed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elementum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eros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. In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posuere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dui sed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urna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ullamcorper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pellentesque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at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at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odio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7" name="Google Shape;897;p20"/>
          <p:cNvGrpSpPr/>
          <p:nvPr/>
        </p:nvGrpSpPr>
        <p:grpSpPr>
          <a:xfrm>
            <a:off x="960120" y="1454912"/>
            <a:ext cx="4359999" cy="1098132"/>
            <a:chOff x="8921977" y="1471694"/>
            <a:chExt cx="2926080" cy="279303"/>
          </a:xfrm>
        </p:grpSpPr>
        <p:sp>
          <p:nvSpPr>
            <p:cNvPr id="898" name="Google Shape;898;p20"/>
            <p:cNvSpPr txBox="1"/>
            <p:nvPr/>
          </p:nvSpPr>
          <p:spPr>
            <a:xfrm>
              <a:off x="8921977" y="1471694"/>
              <a:ext cx="2926080" cy="1174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b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Lorem Ipsum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20"/>
            <p:cNvSpPr txBox="1"/>
            <p:nvPr/>
          </p:nvSpPr>
          <p:spPr>
            <a:xfrm>
              <a:off x="8921977" y="1586607"/>
              <a:ext cx="2737678" cy="1643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Lorem ipsum dolor sit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amet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,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consectetur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adipiscing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elit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. Sed tempus,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lacus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in dictum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efficitur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, dolor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nisl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dapibus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turpis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,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nec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dignissim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lectus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ipsum vitae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velit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. 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00" name="Google Shape;900;p20" descr="Lightbul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00520" y="924560"/>
            <a:ext cx="625558" cy="625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1" name="Google Shape;901;p20" descr="Research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62661" y="2386285"/>
            <a:ext cx="625558" cy="625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2" name="Google Shape;902;p20" descr="Stopwatch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00520" y="3822877"/>
            <a:ext cx="625558" cy="625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3" name="Google Shape;903;p20" descr="Bullsey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62661" y="5307882"/>
            <a:ext cx="625558" cy="625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3A7FE8-5E9C-4CA1-AEC9-363B6304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動機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5DC49E-154A-46B9-B01B-F68EBE6D0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852594"/>
            <a:ext cx="6337041" cy="443691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500"/>
              </a:spcBef>
            </a:pPr>
            <a:r>
              <a:rPr lang="zh-TW" altLang="en-US" dirty="0"/>
              <a:t>我們希望有裝置能夠智慧偵測用戶的情緒，並給出能夠緩解該情緒的音樂</a:t>
            </a:r>
            <a:endParaRPr lang="en-US" altLang="zh-TW" dirty="0"/>
          </a:p>
          <a:p>
            <a:pPr>
              <a:lnSpc>
                <a:spcPct val="100000"/>
              </a:lnSpc>
            </a:pPr>
            <a:endParaRPr lang="en-US" altLang="zh-TW" dirty="0"/>
          </a:p>
        </p:txBody>
      </p:sp>
      <p:pic>
        <p:nvPicPr>
          <p:cNvPr id="6" name="Google Shape;474;ge05a11e84e_1_11">
            <a:extLst>
              <a:ext uri="{FF2B5EF4-FFF2-40B4-BE49-F238E27FC236}">
                <a16:creationId xmlns:a16="http://schemas.microsoft.com/office/drawing/2014/main" id="{0B5A8E72-5E48-46B4-A243-2C7BF04568A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6662" y="4067208"/>
            <a:ext cx="3902410" cy="222229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EC5D7D9-57F1-4666-AE6A-274AF5CCD487}"/>
              </a:ext>
            </a:extLst>
          </p:cNvPr>
          <p:cNvSpPr txBox="1"/>
          <p:nvPr/>
        </p:nvSpPr>
        <p:spPr>
          <a:xfrm>
            <a:off x="0" y="6323594"/>
            <a:ext cx="4719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動機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 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相關題材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摘要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實作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成果展示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總結</a:t>
            </a:r>
          </a:p>
        </p:txBody>
      </p:sp>
    </p:spTree>
    <p:extLst>
      <p:ext uri="{BB962C8B-B14F-4D97-AF65-F5344CB8AC3E}">
        <p14:creationId xmlns:p14="http://schemas.microsoft.com/office/powerpoint/2010/main" val="2932915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21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Infographic #2</a:t>
            </a:r>
            <a:endParaRPr dirty="0"/>
          </a:p>
        </p:txBody>
      </p:sp>
      <p:sp>
        <p:nvSpPr>
          <p:cNvPr id="910" name="Google Shape;910;p21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Date</a:t>
            </a:r>
            <a:endParaRPr dirty="0"/>
          </a:p>
        </p:txBody>
      </p:sp>
      <p:sp>
        <p:nvSpPr>
          <p:cNvPr id="911" name="Google Shape;911;p21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Your Footer Here</a:t>
            </a:r>
            <a:endParaRPr dirty="0"/>
          </a:p>
        </p:txBody>
      </p:sp>
      <p:sp>
        <p:nvSpPr>
          <p:cNvPr id="912" name="Google Shape;912;p21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50</a:t>
            </a:fld>
            <a:endParaRPr dirty="0"/>
          </a:p>
        </p:txBody>
      </p:sp>
      <p:sp>
        <p:nvSpPr>
          <p:cNvPr id="913" name="Google Shape;913;p21"/>
          <p:cNvSpPr txBox="1">
            <a:spLocks noGrp="1"/>
          </p:cNvSpPr>
          <p:nvPr>
            <p:ph type="body" idx="1"/>
          </p:nvPr>
        </p:nvSpPr>
        <p:spPr>
          <a:xfrm>
            <a:off x="3331122" y="1778757"/>
            <a:ext cx="1032017" cy="1044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dirty="0"/>
              <a:t>LOREM IPSUM</a:t>
            </a:r>
            <a:endParaRPr dirty="0"/>
          </a:p>
        </p:txBody>
      </p:sp>
      <p:sp>
        <p:nvSpPr>
          <p:cNvPr id="914" name="Google Shape;914;p21"/>
          <p:cNvSpPr txBox="1">
            <a:spLocks noGrp="1"/>
          </p:cNvSpPr>
          <p:nvPr>
            <p:ph type="body" idx="2"/>
          </p:nvPr>
        </p:nvSpPr>
        <p:spPr>
          <a:xfrm>
            <a:off x="5556162" y="1778757"/>
            <a:ext cx="1032017" cy="1044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dirty="0"/>
              <a:t>LOREM IPSUM</a:t>
            </a:r>
            <a:endParaRPr dirty="0"/>
          </a:p>
        </p:txBody>
      </p:sp>
      <p:sp>
        <p:nvSpPr>
          <p:cNvPr id="915" name="Google Shape;915;p21"/>
          <p:cNvSpPr txBox="1">
            <a:spLocks noGrp="1"/>
          </p:cNvSpPr>
          <p:nvPr>
            <p:ph type="body" idx="3"/>
          </p:nvPr>
        </p:nvSpPr>
        <p:spPr>
          <a:xfrm>
            <a:off x="7811682" y="1778757"/>
            <a:ext cx="1032017" cy="1044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dirty="0"/>
              <a:t>LOREM IPSUM</a:t>
            </a:r>
            <a:endParaRPr dirty="0"/>
          </a:p>
        </p:txBody>
      </p:sp>
      <p:sp>
        <p:nvSpPr>
          <p:cNvPr id="916" name="Google Shape;916;p21"/>
          <p:cNvSpPr txBox="1">
            <a:spLocks noGrp="1"/>
          </p:cNvSpPr>
          <p:nvPr>
            <p:ph type="body" idx="4"/>
          </p:nvPr>
        </p:nvSpPr>
        <p:spPr>
          <a:xfrm>
            <a:off x="4489362" y="4654037"/>
            <a:ext cx="1032017" cy="1044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dirty="0"/>
              <a:t>LOREM IPSUM</a:t>
            </a:r>
            <a:endParaRPr dirty="0"/>
          </a:p>
        </p:txBody>
      </p:sp>
      <p:sp>
        <p:nvSpPr>
          <p:cNvPr id="917" name="Google Shape;917;p21"/>
          <p:cNvSpPr txBox="1">
            <a:spLocks noGrp="1"/>
          </p:cNvSpPr>
          <p:nvPr>
            <p:ph type="body" idx="5"/>
          </p:nvPr>
        </p:nvSpPr>
        <p:spPr>
          <a:xfrm>
            <a:off x="6744882" y="4654037"/>
            <a:ext cx="1032017" cy="1044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dirty="0"/>
              <a:t>LOREM IPSUM</a:t>
            </a:r>
            <a:endParaRPr dirty="0"/>
          </a:p>
        </p:txBody>
      </p:sp>
      <p:grpSp>
        <p:nvGrpSpPr>
          <p:cNvPr id="918" name="Google Shape;918;p21"/>
          <p:cNvGrpSpPr/>
          <p:nvPr/>
        </p:nvGrpSpPr>
        <p:grpSpPr>
          <a:xfrm>
            <a:off x="9712038" y="1623343"/>
            <a:ext cx="1641762" cy="5345407"/>
            <a:chOff x="8921977" y="1377757"/>
            <a:chExt cx="2926080" cy="1359571"/>
          </a:xfrm>
        </p:grpSpPr>
        <p:sp>
          <p:nvSpPr>
            <p:cNvPr id="919" name="Google Shape;919;p21"/>
            <p:cNvSpPr txBox="1"/>
            <p:nvPr/>
          </p:nvSpPr>
          <p:spPr>
            <a:xfrm>
              <a:off x="8921977" y="1377757"/>
              <a:ext cx="2926080" cy="2113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b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Lorem Ipsum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21"/>
            <p:cNvSpPr txBox="1"/>
            <p:nvPr/>
          </p:nvSpPr>
          <p:spPr>
            <a:xfrm>
              <a:off x="8921977" y="1586607"/>
              <a:ext cx="2737679" cy="11507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Lorem ipsum dolor sit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amet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,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consectetur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adipiscing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elit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. Sed tempus,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lacus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in dictum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efficitur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, dolor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nisl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dapibus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turpis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,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nec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dignissim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lectus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ipsum vitae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velit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.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Praesent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ac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nunc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id ligula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bibendum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tincidunt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.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Fusce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molestie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blandit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elit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,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eu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feugiat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nisi cursus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nec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.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Donec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sed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elementum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eros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. In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posuere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dui sed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urna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ullamcorper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pellentesque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at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at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odio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.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Interdum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et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malesuada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fames ac ante ipsum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primis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in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faucibus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.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Proin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a mi dui. 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1" name="Google Shape;921;p21"/>
          <p:cNvGrpSpPr/>
          <p:nvPr/>
        </p:nvGrpSpPr>
        <p:grpSpPr>
          <a:xfrm>
            <a:off x="1075601" y="1623343"/>
            <a:ext cx="1641762" cy="5345407"/>
            <a:chOff x="8921977" y="1377757"/>
            <a:chExt cx="2926080" cy="1359571"/>
          </a:xfrm>
        </p:grpSpPr>
        <p:sp>
          <p:nvSpPr>
            <p:cNvPr id="922" name="Google Shape;922;p21"/>
            <p:cNvSpPr txBox="1"/>
            <p:nvPr/>
          </p:nvSpPr>
          <p:spPr>
            <a:xfrm>
              <a:off x="8921977" y="1377757"/>
              <a:ext cx="2926080" cy="2113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b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Lorem Ipsum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21"/>
            <p:cNvSpPr txBox="1"/>
            <p:nvPr/>
          </p:nvSpPr>
          <p:spPr>
            <a:xfrm>
              <a:off x="8921977" y="1586607"/>
              <a:ext cx="2737679" cy="11507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Lorem ipsum dolor sit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amet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,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consectetur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adipiscing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elit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. Sed tempus,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lacus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in dictum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efficitur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, dolor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nisl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dapibus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turpis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,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nec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dignissim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lectus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ipsum vitae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velit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.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Praesent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ac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nunc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id ligula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bibendum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tincidunt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.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Fusce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molestie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blandit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elit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,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eu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feugiat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nisi cursus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nec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.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Donec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sed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elementum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eros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. In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posuere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dui sed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urna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ullamcorper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pellentesque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at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at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odio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.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Interdum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et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malesuada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fames ac ante ipsum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primis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in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faucibus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.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Proin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a mi dui. 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24" name="Google Shape;924;p21" descr="Lightbul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4369" y="3783074"/>
            <a:ext cx="502726" cy="50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5" name="Google Shape;925;p21" descr="Research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54007" y="3215511"/>
            <a:ext cx="502726" cy="50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6" name="Google Shape;926;p21" descr="Gear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99343" y="3239754"/>
            <a:ext cx="502726" cy="50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7" name="Google Shape;927;p21" descr="Bullsey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93151" y="3742480"/>
            <a:ext cx="502726" cy="50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8" name="Google Shape;928;p21" descr="Stopwatch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121933" y="3742480"/>
            <a:ext cx="502726" cy="502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22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Infographic #3</a:t>
            </a:r>
            <a:endParaRPr dirty="0"/>
          </a:p>
        </p:txBody>
      </p:sp>
      <p:sp>
        <p:nvSpPr>
          <p:cNvPr id="935" name="Google Shape;935;p22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Date</a:t>
            </a:r>
            <a:endParaRPr dirty="0"/>
          </a:p>
        </p:txBody>
      </p:sp>
      <p:sp>
        <p:nvSpPr>
          <p:cNvPr id="936" name="Google Shape;936;p22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Your Footer Here</a:t>
            </a:r>
            <a:endParaRPr dirty="0"/>
          </a:p>
        </p:txBody>
      </p:sp>
      <p:sp>
        <p:nvSpPr>
          <p:cNvPr id="937" name="Google Shape;937;p22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51</a:t>
            </a:fld>
            <a:endParaRPr dirty="0"/>
          </a:p>
        </p:txBody>
      </p:sp>
      <p:sp>
        <p:nvSpPr>
          <p:cNvPr id="938" name="Google Shape;938;p22"/>
          <p:cNvSpPr txBox="1">
            <a:spLocks noGrp="1"/>
          </p:cNvSpPr>
          <p:nvPr>
            <p:ph type="body" idx="1"/>
          </p:nvPr>
        </p:nvSpPr>
        <p:spPr>
          <a:xfrm>
            <a:off x="5266455" y="3416046"/>
            <a:ext cx="1657396" cy="1214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dirty="0"/>
              <a:t>LOREM IPSUM</a:t>
            </a:r>
            <a:endParaRPr dirty="0"/>
          </a:p>
        </p:txBody>
      </p:sp>
      <p:grpSp>
        <p:nvGrpSpPr>
          <p:cNvPr id="939" name="Google Shape;939;p22"/>
          <p:cNvGrpSpPr/>
          <p:nvPr/>
        </p:nvGrpSpPr>
        <p:grpSpPr>
          <a:xfrm>
            <a:off x="8553140" y="1768532"/>
            <a:ext cx="2055477" cy="2028776"/>
            <a:chOff x="8921977" y="1466725"/>
            <a:chExt cx="2926080" cy="2028776"/>
          </a:xfrm>
        </p:grpSpPr>
        <p:sp>
          <p:nvSpPr>
            <p:cNvPr id="940" name="Google Shape;940;p22"/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b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Lorem Ipsum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22"/>
            <p:cNvSpPr txBox="1"/>
            <p:nvPr/>
          </p:nvSpPr>
          <p:spPr>
            <a:xfrm>
              <a:off x="8921977" y="1925881"/>
              <a:ext cx="2926080" cy="15696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Lorem ipsum dolor sit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amet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,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nibh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est. A magna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maecenas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,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quam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magna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nec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quis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, lorem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nunc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.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Suspendisse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viverra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sodales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mauris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,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cras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pharetra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proin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egestas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arcu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erat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dolor, at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amet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. 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2" name="Google Shape;942;p22"/>
          <p:cNvGrpSpPr/>
          <p:nvPr/>
        </p:nvGrpSpPr>
        <p:grpSpPr>
          <a:xfrm>
            <a:off x="8553140" y="4882964"/>
            <a:ext cx="2055477" cy="2028776"/>
            <a:chOff x="8921977" y="1466725"/>
            <a:chExt cx="2926080" cy="2028776"/>
          </a:xfrm>
        </p:grpSpPr>
        <p:sp>
          <p:nvSpPr>
            <p:cNvPr id="943" name="Google Shape;943;p22"/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b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Lorem Ipsum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22"/>
            <p:cNvSpPr txBox="1"/>
            <p:nvPr/>
          </p:nvSpPr>
          <p:spPr>
            <a:xfrm>
              <a:off x="8921977" y="1925881"/>
              <a:ext cx="2926080" cy="15696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Lorem ipsum dolor sit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amet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,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nibh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est. A magna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maecenas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,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quam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magna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nec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quis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, lorem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nunc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.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Suspendisse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viverra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sodales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mauris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,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cras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pharetra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proin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egestas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arcu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erat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dolor, at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amet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. 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5" name="Google Shape;945;p22"/>
          <p:cNvGrpSpPr/>
          <p:nvPr/>
        </p:nvGrpSpPr>
        <p:grpSpPr>
          <a:xfrm>
            <a:off x="1583383" y="1768532"/>
            <a:ext cx="2054794" cy="2028776"/>
            <a:chOff x="8921977" y="1466725"/>
            <a:chExt cx="2926080" cy="2028776"/>
          </a:xfrm>
        </p:grpSpPr>
        <p:sp>
          <p:nvSpPr>
            <p:cNvPr id="946" name="Google Shape;946;p22"/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b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Lorem Ipsum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22"/>
            <p:cNvSpPr txBox="1"/>
            <p:nvPr/>
          </p:nvSpPr>
          <p:spPr>
            <a:xfrm>
              <a:off x="8921977" y="1925881"/>
              <a:ext cx="2926080" cy="15696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Lorem ipsum dolor sit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amet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,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nibh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est. A magna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maecenas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,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quam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magna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nec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quis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, lorem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nunc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.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Suspendisse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viverra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sodales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mauris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,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cras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pharetra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proin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egestas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arcu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erat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dolor, at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amet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. 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8" name="Google Shape;948;p22"/>
          <p:cNvGrpSpPr/>
          <p:nvPr/>
        </p:nvGrpSpPr>
        <p:grpSpPr>
          <a:xfrm>
            <a:off x="1583383" y="4882964"/>
            <a:ext cx="2054794" cy="2028776"/>
            <a:chOff x="8921977" y="1466725"/>
            <a:chExt cx="2926080" cy="2028776"/>
          </a:xfrm>
        </p:grpSpPr>
        <p:sp>
          <p:nvSpPr>
            <p:cNvPr id="949" name="Google Shape;949;p22"/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b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Lorem Ipsum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22"/>
            <p:cNvSpPr txBox="1"/>
            <p:nvPr/>
          </p:nvSpPr>
          <p:spPr>
            <a:xfrm>
              <a:off x="8921977" y="1925881"/>
              <a:ext cx="2926080" cy="15696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Lorem ipsum dolor sit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amet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,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nibh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est. A magna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maecenas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,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quam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magna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nec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quis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, lorem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nunc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.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Suspendisse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viverra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sodales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mauris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,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cras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pharetra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proin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egestas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arcu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erat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dolor, at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amet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. 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1" name="Google Shape;951;p22" descr="Lightbulb"/>
          <p:cNvGrpSpPr/>
          <p:nvPr/>
        </p:nvGrpSpPr>
        <p:grpSpPr>
          <a:xfrm>
            <a:off x="4349960" y="2172096"/>
            <a:ext cx="338843" cy="547363"/>
            <a:chOff x="4349960" y="2172096"/>
            <a:chExt cx="338843" cy="547363"/>
          </a:xfrm>
        </p:grpSpPr>
        <p:sp>
          <p:nvSpPr>
            <p:cNvPr id="952" name="Google Shape;952;p22"/>
            <p:cNvSpPr/>
            <p:nvPr/>
          </p:nvSpPr>
          <p:spPr>
            <a:xfrm>
              <a:off x="4434671" y="2550037"/>
              <a:ext cx="169421" cy="39097"/>
            </a:xfrm>
            <a:custGeom>
              <a:avLst/>
              <a:gdLst/>
              <a:ahLst/>
              <a:cxnLst/>
              <a:rect l="l" t="t" r="r" b="b"/>
              <a:pathLst>
                <a:path w="169421" h="39097" extrusionOk="0">
                  <a:moveTo>
                    <a:pt x="19549" y="0"/>
                  </a:moveTo>
                  <a:lnTo>
                    <a:pt x="149873" y="0"/>
                  </a:lnTo>
                  <a:cubicBezTo>
                    <a:pt x="160951" y="0"/>
                    <a:pt x="169422" y="8471"/>
                    <a:pt x="169422" y="19549"/>
                  </a:cubicBezTo>
                  <a:cubicBezTo>
                    <a:pt x="169422" y="30626"/>
                    <a:pt x="160951" y="39097"/>
                    <a:pt x="149873" y="39097"/>
                  </a:cubicBezTo>
                  <a:lnTo>
                    <a:pt x="19549" y="39097"/>
                  </a:lnTo>
                  <a:cubicBezTo>
                    <a:pt x="8471" y="39097"/>
                    <a:pt x="0" y="30626"/>
                    <a:pt x="0" y="19549"/>
                  </a:cubicBezTo>
                  <a:cubicBezTo>
                    <a:pt x="0" y="8471"/>
                    <a:pt x="8471" y="0"/>
                    <a:pt x="195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953" name="Google Shape;953;p22"/>
            <p:cNvSpPr/>
            <p:nvPr/>
          </p:nvSpPr>
          <p:spPr>
            <a:xfrm>
              <a:off x="4434671" y="2615199"/>
              <a:ext cx="169421" cy="39097"/>
            </a:xfrm>
            <a:custGeom>
              <a:avLst/>
              <a:gdLst/>
              <a:ahLst/>
              <a:cxnLst/>
              <a:rect l="l" t="t" r="r" b="b"/>
              <a:pathLst>
                <a:path w="169421" h="39097" extrusionOk="0">
                  <a:moveTo>
                    <a:pt x="19549" y="0"/>
                  </a:moveTo>
                  <a:lnTo>
                    <a:pt x="149873" y="0"/>
                  </a:lnTo>
                  <a:cubicBezTo>
                    <a:pt x="160951" y="0"/>
                    <a:pt x="169422" y="8471"/>
                    <a:pt x="169422" y="19549"/>
                  </a:cubicBezTo>
                  <a:cubicBezTo>
                    <a:pt x="169422" y="30626"/>
                    <a:pt x="160951" y="39097"/>
                    <a:pt x="149873" y="39097"/>
                  </a:cubicBezTo>
                  <a:lnTo>
                    <a:pt x="19549" y="39097"/>
                  </a:lnTo>
                  <a:cubicBezTo>
                    <a:pt x="8471" y="39097"/>
                    <a:pt x="0" y="30626"/>
                    <a:pt x="0" y="19549"/>
                  </a:cubicBezTo>
                  <a:cubicBezTo>
                    <a:pt x="0" y="8471"/>
                    <a:pt x="8471" y="0"/>
                    <a:pt x="195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954" name="Google Shape;954;p22"/>
            <p:cNvSpPr/>
            <p:nvPr/>
          </p:nvSpPr>
          <p:spPr>
            <a:xfrm>
              <a:off x="4477026" y="2680362"/>
              <a:ext cx="84710" cy="39097"/>
            </a:xfrm>
            <a:custGeom>
              <a:avLst/>
              <a:gdLst/>
              <a:ahLst/>
              <a:cxnLst/>
              <a:rect l="l" t="t" r="r" b="b"/>
              <a:pathLst>
                <a:path w="84710" h="39097" extrusionOk="0">
                  <a:moveTo>
                    <a:pt x="0" y="0"/>
                  </a:moveTo>
                  <a:cubicBezTo>
                    <a:pt x="1955" y="22155"/>
                    <a:pt x="20200" y="39097"/>
                    <a:pt x="42355" y="39097"/>
                  </a:cubicBezTo>
                  <a:cubicBezTo>
                    <a:pt x="64511" y="39097"/>
                    <a:pt x="82756" y="22155"/>
                    <a:pt x="8471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955" name="Google Shape;955;p22"/>
            <p:cNvSpPr/>
            <p:nvPr/>
          </p:nvSpPr>
          <p:spPr>
            <a:xfrm>
              <a:off x="4349960" y="2172096"/>
              <a:ext cx="338843" cy="351876"/>
            </a:xfrm>
            <a:custGeom>
              <a:avLst/>
              <a:gdLst/>
              <a:ahLst/>
              <a:cxnLst/>
              <a:rect l="l" t="t" r="r" b="b"/>
              <a:pathLst>
                <a:path w="338843" h="351876" extrusionOk="0">
                  <a:moveTo>
                    <a:pt x="169422" y="0"/>
                  </a:moveTo>
                  <a:cubicBezTo>
                    <a:pt x="169422" y="0"/>
                    <a:pt x="169422" y="0"/>
                    <a:pt x="169422" y="0"/>
                  </a:cubicBezTo>
                  <a:cubicBezTo>
                    <a:pt x="169422" y="0"/>
                    <a:pt x="169422" y="0"/>
                    <a:pt x="169422" y="0"/>
                  </a:cubicBezTo>
                  <a:cubicBezTo>
                    <a:pt x="76892" y="652"/>
                    <a:pt x="1955" y="74937"/>
                    <a:pt x="0" y="167467"/>
                  </a:cubicBezTo>
                  <a:lnTo>
                    <a:pt x="0" y="173332"/>
                  </a:lnTo>
                  <a:cubicBezTo>
                    <a:pt x="652" y="193532"/>
                    <a:pt x="4561" y="213081"/>
                    <a:pt x="11729" y="231978"/>
                  </a:cubicBezTo>
                  <a:cubicBezTo>
                    <a:pt x="18897" y="249572"/>
                    <a:pt x="28671" y="265862"/>
                    <a:pt x="41052" y="280198"/>
                  </a:cubicBezTo>
                  <a:cubicBezTo>
                    <a:pt x="56691" y="297140"/>
                    <a:pt x="73633" y="330373"/>
                    <a:pt x="80801" y="344709"/>
                  </a:cubicBezTo>
                  <a:cubicBezTo>
                    <a:pt x="82756" y="349270"/>
                    <a:pt x="87317" y="351876"/>
                    <a:pt x="92530" y="351876"/>
                  </a:cubicBezTo>
                  <a:lnTo>
                    <a:pt x="246313" y="351876"/>
                  </a:lnTo>
                  <a:cubicBezTo>
                    <a:pt x="251526" y="351876"/>
                    <a:pt x="256088" y="349270"/>
                    <a:pt x="258043" y="344709"/>
                  </a:cubicBezTo>
                  <a:cubicBezTo>
                    <a:pt x="265211" y="330373"/>
                    <a:pt x="282153" y="297140"/>
                    <a:pt x="297792" y="280198"/>
                  </a:cubicBezTo>
                  <a:cubicBezTo>
                    <a:pt x="310173" y="265862"/>
                    <a:pt x="320598" y="249572"/>
                    <a:pt x="327115" y="231978"/>
                  </a:cubicBezTo>
                  <a:cubicBezTo>
                    <a:pt x="334283" y="213081"/>
                    <a:pt x="338192" y="193532"/>
                    <a:pt x="338844" y="173332"/>
                  </a:cubicBezTo>
                  <a:lnTo>
                    <a:pt x="338844" y="167467"/>
                  </a:lnTo>
                  <a:cubicBezTo>
                    <a:pt x="336889" y="74937"/>
                    <a:pt x="261952" y="652"/>
                    <a:pt x="169422" y="0"/>
                  </a:cubicBezTo>
                  <a:close/>
                  <a:moveTo>
                    <a:pt x="299747" y="172680"/>
                  </a:moveTo>
                  <a:cubicBezTo>
                    <a:pt x="299095" y="188319"/>
                    <a:pt x="295837" y="203958"/>
                    <a:pt x="290624" y="218294"/>
                  </a:cubicBezTo>
                  <a:cubicBezTo>
                    <a:pt x="285411" y="231326"/>
                    <a:pt x="278243" y="243707"/>
                    <a:pt x="268469" y="254133"/>
                  </a:cubicBezTo>
                  <a:cubicBezTo>
                    <a:pt x="253481" y="272378"/>
                    <a:pt x="240449" y="291927"/>
                    <a:pt x="230675" y="312779"/>
                  </a:cubicBezTo>
                  <a:lnTo>
                    <a:pt x="169422" y="312779"/>
                  </a:lnTo>
                  <a:lnTo>
                    <a:pt x="108821" y="312779"/>
                  </a:lnTo>
                  <a:cubicBezTo>
                    <a:pt x="98395" y="291927"/>
                    <a:pt x="85363" y="272378"/>
                    <a:pt x="71027" y="254133"/>
                  </a:cubicBezTo>
                  <a:cubicBezTo>
                    <a:pt x="61904" y="243707"/>
                    <a:pt x="54085" y="231326"/>
                    <a:pt x="48872" y="218294"/>
                  </a:cubicBezTo>
                  <a:cubicBezTo>
                    <a:pt x="43007" y="203958"/>
                    <a:pt x="40401" y="188319"/>
                    <a:pt x="39749" y="172680"/>
                  </a:cubicBezTo>
                  <a:lnTo>
                    <a:pt x="39749" y="167467"/>
                  </a:lnTo>
                  <a:cubicBezTo>
                    <a:pt x="41052" y="96440"/>
                    <a:pt x="99047" y="39097"/>
                    <a:pt x="170074" y="38446"/>
                  </a:cubicBezTo>
                  <a:lnTo>
                    <a:pt x="170074" y="38446"/>
                  </a:lnTo>
                  <a:lnTo>
                    <a:pt x="170074" y="38446"/>
                  </a:lnTo>
                  <a:cubicBezTo>
                    <a:pt x="170074" y="38446"/>
                    <a:pt x="170074" y="38446"/>
                    <a:pt x="170074" y="38446"/>
                  </a:cubicBezTo>
                  <a:cubicBezTo>
                    <a:pt x="170074" y="38446"/>
                    <a:pt x="170074" y="38446"/>
                    <a:pt x="170074" y="38446"/>
                  </a:cubicBezTo>
                  <a:lnTo>
                    <a:pt x="170074" y="38446"/>
                  </a:lnTo>
                  <a:lnTo>
                    <a:pt x="170074" y="38446"/>
                  </a:lnTo>
                  <a:cubicBezTo>
                    <a:pt x="241100" y="39097"/>
                    <a:pt x="299095" y="95789"/>
                    <a:pt x="300398" y="167467"/>
                  </a:cubicBezTo>
                  <a:lnTo>
                    <a:pt x="300398" y="1726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</p:grpSp>
      <p:grpSp>
        <p:nvGrpSpPr>
          <p:cNvPr id="956" name="Google Shape;956;p22" descr="Stopwatch"/>
          <p:cNvGrpSpPr/>
          <p:nvPr/>
        </p:nvGrpSpPr>
        <p:grpSpPr>
          <a:xfrm>
            <a:off x="7446518" y="5340133"/>
            <a:ext cx="443491" cy="507910"/>
            <a:chOff x="7446518" y="5340133"/>
            <a:chExt cx="443491" cy="507910"/>
          </a:xfrm>
        </p:grpSpPr>
        <p:sp>
          <p:nvSpPr>
            <p:cNvPr id="957" name="Google Shape;957;p22"/>
            <p:cNvSpPr/>
            <p:nvPr/>
          </p:nvSpPr>
          <p:spPr>
            <a:xfrm>
              <a:off x="7654838" y="5483490"/>
              <a:ext cx="26064" cy="26064"/>
            </a:xfrm>
            <a:custGeom>
              <a:avLst/>
              <a:gdLst/>
              <a:ahLst/>
              <a:cxnLst/>
              <a:rect l="l" t="t" r="r" b="b"/>
              <a:pathLst>
                <a:path w="26064" h="26064" extrusionOk="0">
                  <a:moveTo>
                    <a:pt x="26065" y="13032"/>
                  </a:moveTo>
                  <a:cubicBezTo>
                    <a:pt x="26065" y="20230"/>
                    <a:pt x="20230" y="26065"/>
                    <a:pt x="13032" y="26065"/>
                  </a:cubicBezTo>
                  <a:cubicBezTo>
                    <a:pt x="5835" y="26065"/>
                    <a:pt x="0" y="20230"/>
                    <a:pt x="0" y="13032"/>
                  </a:cubicBezTo>
                  <a:cubicBezTo>
                    <a:pt x="0" y="5835"/>
                    <a:pt x="5835" y="0"/>
                    <a:pt x="13032" y="0"/>
                  </a:cubicBezTo>
                  <a:cubicBezTo>
                    <a:pt x="20230" y="0"/>
                    <a:pt x="26065" y="5835"/>
                    <a:pt x="26065" y="130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958" name="Google Shape;958;p22"/>
            <p:cNvSpPr/>
            <p:nvPr/>
          </p:nvSpPr>
          <p:spPr>
            <a:xfrm>
              <a:off x="7654838" y="5744139"/>
              <a:ext cx="26064" cy="26064"/>
            </a:xfrm>
            <a:custGeom>
              <a:avLst/>
              <a:gdLst/>
              <a:ahLst/>
              <a:cxnLst/>
              <a:rect l="l" t="t" r="r" b="b"/>
              <a:pathLst>
                <a:path w="26064" h="26064" extrusionOk="0">
                  <a:moveTo>
                    <a:pt x="26065" y="13032"/>
                  </a:moveTo>
                  <a:cubicBezTo>
                    <a:pt x="26065" y="20230"/>
                    <a:pt x="20230" y="26065"/>
                    <a:pt x="13032" y="26065"/>
                  </a:cubicBezTo>
                  <a:cubicBezTo>
                    <a:pt x="5835" y="26065"/>
                    <a:pt x="0" y="20230"/>
                    <a:pt x="0" y="13032"/>
                  </a:cubicBezTo>
                  <a:cubicBezTo>
                    <a:pt x="0" y="5835"/>
                    <a:pt x="5835" y="0"/>
                    <a:pt x="13032" y="0"/>
                  </a:cubicBezTo>
                  <a:cubicBezTo>
                    <a:pt x="20230" y="0"/>
                    <a:pt x="26065" y="5835"/>
                    <a:pt x="26065" y="130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959" name="Google Shape;959;p22"/>
            <p:cNvSpPr/>
            <p:nvPr/>
          </p:nvSpPr>
          <p:spPr>
            <a:xfrm>
              <a:off x="7785163" y="5607298"/>
              <a:ext cx="26064" cy="26064"/>
            </a:xfrm>
            <a:custGeom>
              <a:avLst/>
              <a:gdLst/>
              <a:ahLst/>
              <a:cxnLst/>
              <a:rect l="l" t="t" r="r" b="b"/>
              <a:pathLst>
                <a:path w="26064" h="26064" extrusionOk="0">
                  <a:moveTo>
                    <a:pt x="26065" y="13032"/>
                  </a:moveTo>
                  <a:cubicBezTo>
                    <a:pt x="26065" y="20230"/>
                    <a:pt x="20230" y="26065"/>
                    <a:pt x="13032" y="26065"/>
                  </a:cubicBezTo>
                  <a:cubicBezTo>
                    <a:pt x="5835" y="26065"/>
                    <a:pt x="0" y="20230"/>
                    <a:pt x="0" y="13032"/>
                  </a:cubicBezTo>
                  <a:cubicBezTo>
                    <a:pt x="0" y="5835"/>
                    <a:pt x="5835" y="0"/>
                    <a:pt x="13032" y="0"/>
                  </a:cubicBezTo>
                  <a:cubicBezTo>
                    <a:pt x="20230" y="0"/>
                    <a:pt x="26065" y="5835"/>
                    <a:pt x="26065" y="130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960" name="Google Shape;960;p22"/>
            <p:cNvSpPr/>
            <p:nvPr/>
          </p:nvSpPr>
          <p:spPr>
            <a:xfrm>
              <a:off x="7524513" y="5607298"/>
              <a:ext cx="26064" cy="26064"/>
            </a:xfrm>
            <a:custGeom>
              <a:avLst/>
              <a:gdLst/>
              <a:ahLst/>
              <a:cxnLst/>
              <a:rect l="l" t="t" r="r" b="b"/>
              <a:pathLst>
                <a:path w="26064" h="26064" extrusionOk="0">
                  <a:moveTo>
                    <a:pt x="26065" y="13032"/>
                  </a:moveTo>
                  <a:cubicBezTo>
                    <a:pt x="26065" y="20230"/>
                    <a:pt x="20230" y="26065"/>
                    <a:pt x="13032" y="26065"/>
                  </a:cubicBezTo>
                  <a:cubicBezTo>
                    <a:pt x="5835" y="26065"/>
                    <a:pt x="0" y="20230"/>
                    <a:pt x="0" y="13032"/>
                  </a:cubicBezTo>
                  <a:cubicBezTo>
                    <a:pt x="0" y="5835"/>
                    <a:pt x="5835" y="0"/>
                    <a:pt x="13032" y="0"/>
                  </a:cubicBezTo>
                  <a:cubicBezTo>
                    <a:pt x="20230" y="0"/>
                    <a:pt x="26065" y="5835"/>
                    <a:pt x="26065" y="130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961" name="Google Shape;961;p22"/>
            <p:cNvSpPr/>
            <p:nvPr/>
          </p:nvSpPr>
          <p:spPr>
            <a:xfrm>
              <a:off x="7654838" y="5529103"/>
              <a:ext cx="86665" cy="164860"/>
            </a:xfrm>
            <a:custGeom>
              <a:avLst/>
              <a:gdLst/>
              <a:ahLst/>
              <a:cxnLst/>
              <a:rect l="l" t="t" r="r" b="b"/>
              <a:pathLst>
                <a:path w="86665" h="164860" extrusionOk="0">
                  <a:moveTo>
                    <a:pt x="26065" y="0"/>
                  </a:moveTo>
                  <a:lnTo>
                    <a:pt x="0" y="0"/>
                  </a:lnTo>
                  <a:lnTo>
                    <a:pt x="0" y="91227"/>
                  </a:lnTo>
                  <a:cubicBezTo>
                    <a:pt x="0" y="94485"/>
                    <a:pt x="1303" y="97743"/>
                    <a:pt x="3910" y="100350"/>
                  </a:cubicBezTo>
                  <a:lnTo>
                    <a:pt x="68420" y="164861"/>
                  </a:lnTo>
                  <a:lnTo>
                    <a:pt x="86666" y="146615"/>
                  </a:lnTo>
                  <a:lnTo>
                    <a:pt x="26065" y="86014"/>
                  </a:lnTo>
                  <a:lnTo>
                    <a:pt x="260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962" name="Google Shape;962;p22"/>
            <p:cNvSpPr/>
            <p:nvPr/>
          </p:nvSpPr>
          <p:spPr>
            <a:xfrm>
              <a:off x="7446518" y="5340133"/>
              <a:ext cx="443491" cy="507910"/>
            </a:xfrm>
            <a:custGeom>
              <a:avLst/>
              <a:gdLst/>
              <a:ahLst/>
              <a:cxnLst/>
              <a:rect l="l" t="t" r="r" b="b"/>
              <a:pathLst>
                <a:path w="443491" h="507910" extrusionOk="0">
                  <a:moveTo>
                    <a:pt x="221353" y="469169"/>
                  </a:moveTo>
                  <a:cubicBezTo>
                    <a:pt x="120351" y="469169"/>
                    <a:pt x="38898" y="387716"/>
                    <a:pt x="38898" y="286714"/>
                  </a:cubicBezTo>
                  <a:cubicBezTo>
                    <a:pt x="38898" y="185713"/>
                    <a:pt x="120351" y="104260"/>
                    <a:pt x="221353" y="104260"/>
                  </a:cubicBezTo>
                  <a:cubicBezTo>
                    <a:pt x="322354" y="104260"/>
                    <a:pt x="403807" y="185713"/>
                    <a:pt x="403807" y="286714"/>
                  </a:cubicBezTo>
                  <a:cubicBezTo>
                    <a:pt x="403807" y="387716"/>
                    <a:pt x="322354" y="469169"/>
                    <a:pt x="221353" y="469169"/>
                  </a:cubicBezTo>
                  <a:lnTo>
                    <a:pt x="221353" y="469169"/>
                  </a:lnTo>
                  <a:close/>
                  <a:moveTo>
                    <a:pt x="375787" y="127718"/>
                  </a:moveTo>
                  <a:lnTo>
                    <a:pt x="395336" y="108169"/>
                  </a:lnTo>
                  <a:cubicBezTo>
                    <a:pt x="402504" y="100350"/>
                    <a:pt x="402504" y="88621"/>
                    <a:pt x="394684" y="80801"/>
                  </a:cubicBezTo>
                  <a:cubicBezTo>
                    <a:pt x="387516" y="73633"/>
                    <a:pt x="375136" y="72982"/>
                    <a:pt x="367316" y="80150"/>
                  </a:cubicBezTo>
                  <a:lnTo>
                    <a:pt x="345161" y="102956"/>
                  </a:lnTo>
                  <a:cubicBezTo>
                    <a:pt x="313883" y="82104"/>
                    <a:pt x="278044" y="69072"/>
                    <a:pt x="240901" y="66466"/>
                  </a:cubicBezTo>
                  <a:lnTo>
                    <a:pt x="240901" y="39097"/>
                  </a:lnTo>
                  <a:lnTo>
                    <a:pt x="299547" y="39097"/>
                  </a:lnTo>
                  <a:lnTo>
                    <a:pt x="299547" y="0"/>
                  </a:lnTo>
                  <a:lnTo>
                    <a:pt x="143158" y="0"/>
                  </a:lnTo>
                  <a:lnTo>
                    <a:pt x="143158" y="39097"/>
                  </a:lnTo>
                  <a:lnTo>
                    <a:pt x="201804" y="39097"/>
                  </a:lnTo>
                  <a:lnTo>
                    <a:pt x="201804" y="65814"/>
                  </a:lnTo>
                  <a:cubicBezTo>
                    <a:pt x="98196" y="74937"/>
                    <a:pt x="14788" y="155086"/>
                    <a:pt x="1756" y="258694"/>
                  </a:cubicBezTo>
                  <a:cubicBezTo>
                    <a:pt x="-11277" y="362302"/>
                    <a:pt x="49324" y="460697"/>
                    <a:pt x="147719" y="495233"/>
                  </a:cubicBezTo>
                  <a:cubicBezTo>
                    <a:pt x="246114" y="529769"/>
                    <a:pt x="354935" y="491975"/>
                    <a:pt x="410323" y="403355"/>
                  </a:cubicBezTo>
                  <a:cubicBezTo>
                    <a:pt x="465711" y="314734"/>
                    <a:pt x="450072" y="200048"/>
                    <a:pt x="375787" y="127718"/>
                  </a:cubicBezTo>
                  <a:lnTo>
                    <a:pt x="375787" y="1277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</p:grpSp>
      <p:grpSp>
        <p:nvGrpSpPr>
          <p:cNvPr id="963" name="Google Shape;963;p22" descr="Research"/>
          <p:cNvGrpSpPr/>
          <p:nvPr/>
        </p:nvGrpSpPr>
        <p:grpSpPr>
          <a:xfrm>
            <a:off x="7405914" y="2187080"/>
            <a:ext cx="515600" cy="516251"/>
            <a:chOff x="7405914" y="2187080"/>
            <a:chExt cx="515600" cy="516251"/>
          </a:xfrm>
        </p:grpSpPr>
        <p:sp>
          <p:nvSpPr>
            <p:cNvPr id="964" name="Google Shape;964;p22"/>
            <p:cNvSpPr/>
            <p:nvPr/>
          </p:nvSpPr>
          <p:spPr>
            <a:xfrm>
              <a:off x="7405914" y="2187080"/>
              <a:ext cx="515600" cy="516251"/>
            </a:xfrm>
            <a:custGeom>
              <a:avLst/>
              <a:gdLst/>
              <a:ahLst/>
              <a:cxnLst/>
              <a:rect l="l" t="t" r="r" b="b"/>
              <a:pathLst>
                <a:path w="515600" h="516251" extrusionOk="0">
                  <a:moveTo>
                    <a:pt x="421604" y="357093"/>
                  </a:moveTo>
                  <a:cubicBezTo>
                    <a:pt x="411178" y="346667"/>
                    <a:pt x="395539" y="341454"/>
                    <a:pt x="381203" y="344712"/>
                  </a:cubicBezTo>
                  <a:lnTo>
                    <a:pt x="351880" y="316041"/>
                  </a:lnTo>
                  <a:cubicBezTo>
                    <a:pt x="377945" y="282156"/>
                    <a:pt x="392281" y="240452"/>
                    <a:pt x="392281" y="197445"/>
                  </a:cubicBezTo>
                  <a:cubicBezTo>
                    <a:pt x="392932" y="88624"/>
                    <a:pt x="304963" y="655"/>
                    <a:pt x="196794" y="4"/>
                  </a:cubicBezTo>
                  <a:cubicBezTo>
                    <a:pt x="88624" y="-648"/>
                    <a:pt x="655" y="87321"/>
                    <a:pt x="4" y="195490"/>
                  </a:cubicBezTo>
                  <a:cubicBezTo>
                    <a:pt x="-648" y="303660"/>
                    <a:pt x="87321" y="391629"/>
                    <a:pt x="195490" y="392281"/>
                  </a:cubicBezTo>
                  <a:cubicBezTo>
                    <a:pt x="238498" y="392281"/>
                    <a:pt x="280853" y="377945"/>
                    <a:pt x="315389" y="351880"/>
                  </a:cubicBezTo>
                  <a:lnTo>
                    <a:pt x="344061" y="380551"/>
                  </a:lnTo>
                  <a:cubicBezTo>
                    <a:pt x="341454" y="395539"/>
                    <a:pt x="346015" y="410526"/>
                    <a:pt x="356441" y="421604"/>
                  </a:cubicBezTo>
                  <a:lnTo>
                    <a:pt x="437894" y="503057"/>
                  </a:lnTo>
                  <a:cubicBezTo>
                    <a:pt x="455488" y="520650"/>
                    <a:pt x="484811" y="520650"/>
                    <a:pt x="502405" y="503057"/>
                  </a:cubicBezTo>
                  <a:cubicBezTo>
                    <a:pt x="519999" y="485463"/>
                    <a:pt x="519999" y="456140"/>
                    <a:pt x="502405" y="438546"/>
                  </a:cubicBezTo>
                  <a:lnTo>
                    <a:pt x="421604" y="357093"/>
                  </a:lnTo>
                  <a:close/>
                  <a:moveTo>
                    <a:pt x="196794" y="353183"/>
                  </a:moveTo>
                  <a:cubicBezTo>
                    <a:pt x="110128" y="353183"/>
                    <a:pt x="40404" y="283460"/>
                    <a:pt x="40404" y="196794"/>
                  </a:cubicBezTo>
                  <a:cubicBezTo>
                    <a:pt x="40404" y="110128"/>
                    <a:pt x="110128" y="40404"/>
                    <a:pt x="196794" y="40404"/>
                  </a:cubicBezTo>
                  <a:cubicBezTo>
                    <a:pt x="283460" y="40404"/>
                    <a:pt x="353183" y="110128"/>
                    <a:pt x="353183" y="196794"/>
                  </a:cubicBezTo>
                  <a:cubicBezTo>
                    <a:pt x="353183" y="282808"/>
                    <a:pt x="282808" y="353183"/>
                    <a:pt x="196794" y="3531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965" name="Google Shape;965;p22"/>
            <p:cNvSpPr/>
            <p:nvPr/>
          </p:nvSpPr>
          <p:spPr>
            <a:xfrm>
              <a:off x="7462609" y="2283925"/>
              <a:ext cx="280849" cy="206162"/>
            </a:xfrm>
            <a:custGeom>
              <a:avLst/>
              <a:gdLst/>
              <a:ahLst/>
              <a:cxnLst/>
              <a:rect l="l" t="t" r="r" b="b"/>
              <a:pathLst>
                <a:path w="280849" h="206162" extrusionOk="0">
                  <a:moveTo>
                    <a:pt x="280198" y="90174"/>
                  </a:moveTo>
                  <a:lnTo>
                    <a:pt x="243055" y="90174"/>
                  </a:lnTo>
                  <a:cubicBezTo>
                    <a:pt x="239797" y="90825"/>
                    <a:pt x="236539" y="92780"/>
                    <a:pt x="234584" y="95387"/>
                  </a:cubicBezTo>
                  <a:lnTo>
                    <a:pt x="209823" y="122103"/>
                  </a:lnTo>
                  <a:lnTo>
                    <a:pt x="188971" y="49773"/>
                  </a:lnTo>
                  <a:cubicBezTo>
                    <a:pt x="187016" y="43908"/>
                    <a:pt x="180500" y="39999"/>
                    <a:pt x="174635" y="41954"/>
                  </a:cubicBezTo>
                  <a:cubicBezTo>
                    <a:pt x="171377" y="43257"/>
                    <a:pt x="168119" y="45212"/>
                    <a:pt x="166815" y="49121"/>
                  </a:cubicBezTo>
                  <a:lnTo>
                    <a:pt x="127718" y="152729"/>
                  </a:lnTo>
                  <a:lnTo>
                    <a:pt x="101002" y="9372"/>
                  </a:lnTo>
                  <a:cubicBezTo>
                    <a:pt x="99698" y="2856"/>
                    <a:pt x="93834" y="-1054"/>
                    <a:pt x="87969" y="250"/>
                  </a:cubicBezTo>
                  <a:cubicBezTo>
                    <a:pt x="84059" y="901"/>
                    <a:pt x="80801" y="4159"/>
                    <a:pt x="78846" y="8069"/>
                  </a:cubicBezTo>
                  <a:lnTo>
                    <a:pt x="50827" y="90174"/>
                  </a:lnTo>
                  <a:lnTo>
                    <a:pt x="0" y="90174"/>
                  </a:lnTo>
                  <a:lnTo>
                    <a:pt x="0" y="116239"/>
                  </a:lnTo>
                  <a:lnTo>
                    <a:pt x="59298" y="116239"/>
                  </a:lnTo>
                  <a:cubicBezTo>
                    <a:pt x="64511" y="115587"/>
                    <a:pt x="69072" y="111677"/>
                    <a:pt x="70375" y="106464"/>
                  </a:cubicBezTo>
                  <a:lnTo>
                    <a:pt x="86666" y="56941"/>
                  </a:lnTo>
                  <a:lnTo>
                    <a:pt x="112731" y="197040"/>
                  </a:lnTo>
                  <a:cubicBezTo>
                    <a:pt x="113382" y="202253"/>
                    <a:pt x="117944" y="206163"/>
                    <a:pt x="123157" y="206163"/>
                  </a:cubicBezTo>
                  <a:lnTo>
                    <a:pt x="124460" y="206163"/>
                  </a:lnTo>
                  <a:cubicBezTo>
                    <a:pt x="129021" y="206163"/>
                    <a:pt x="133583" y="203556"/>
                    <a:pt x="135538" y="198995"/>
                  </a:cubicBezTo>
                  <a:lnTo>
                    <a:pt x="177241" y="89522"/>
                  </a:lnTo>
                  <a:lnTo>
                    <a:pt x="194184" y="148168"/>
                  </a:lnTo>
                  <a:cubicBezTo>
                    <a:pt x="196138" y="154033"/>
                    <a:pt x="202003" y="157942"/>
                    <a:pt x="208519" y="155988"/>
                  </a:cubicBezTo>
                  <a:cubicBezTo>
                    <a:pt x="210474" y="155336"/>
                    <a:pt x="212429" y="154033"/>
                    <a:pt x="213732" y="152729"/>
                  </a:cubicBezTo>
                  <a:lnTo>
                    <a:pt x="248920" y="116239"/>
                  </a:lnTo>
                  <a:lnTo>
                    <a:pt x="280849" y="116239"/>
                  </a:lnTo>
                  <a:lnTo>
                    <a:pt x="280849" y="901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</p:grpSp>
      <p:grpSp>
        <p:nvGrpSpPr>
          <p:cNvPr id="966" name="Google Shape;966;p22" descr="Bullseye"/>
          <p:cNvGrpSpPr/>
          <p:nvPr/>
        </p:nvGrpSpPr>
        <p:grpSpPr>
          <a:xfrm>
            <a:off x="4261990" y="5336874"/>
            <a:ext cx="514782" cy="514782"/>
            <a:chOff x="4261990" y="5336874"/>
            <a:chExt cx="514782" cy="514782"/>
          </a:xfrm>
        </p:grpSpPr>
        <p:sp>
          <p:nvSpPr>
            <p:cNvPr id="967" name="Google Shape;967;p22"/>
            <p:cNvSpPr/>
            <p:nvPr/>
          </p:nvSpPr>
          <p:spPr>
            <a:xfrm>
              <a:off x="4443793" y="5336874"/>
              <a:ext cx="332979" cy="332327"/>
            </a:xfrm>
            <a:custGeom>
              <a:avLst/>
              <a:gdLst/>
              <a:ahLst/>
              <a:cxnLst/>
              <a:rect l="l" t="t" r="r" b="b"/>
              <a:pathLst>
                <a:path w="332979" h="332327" extrusionOk="0">
                  <a:moveTo>
                    <a:pt x="274333" y="58646"/>
                  </a:moveTo>
                  <a:lnTo>
                    <a:pt x="267817" y="0"/>
                  </a:lnTo>
                  <a:lnTo>
                    <a:pt x="196138" y="71679"/>
                  </a:lnTo>
                  <a:lnTo>
                    <a:pt x="200048" y="105563"/>
                  </a:lnTo>
                  <a:lnTo>
                    <a:pt x="95789" y="209823"/>
                  </a:lnTo>
                  <a:cubicBezTo>
                    <a:pt x="86666" y="205261"/>
                    <a:pt x="76240" y="202003"/>
                    <a:pt x="65162" y="202003"/>
                  </a:cubicBezTo>
                  <a:cubicBezTo>
                    <a:pt x="29323" y="202003"/>
                    <a:pt x="0" y="231326"/>
                    <a:pt x="0" y="267165"/>
                  </a:cubicBezTo>
                  <a:cubicBezTo>
                    <a:pt x="0" y="303005"/>
                    <a:pt x="29323" y="332328"/>
                    <a:pt x="65162" y="332328"/>
                  </a:cubicBezTo>
                  <a:cubicBezTo>
                    <a:pt x="101002" y="332328"/>
                    <a:pt x="130325" y="303005"/>
                    <a:pt x="130325" y="267165"/>
                  </a:cubicBezTo>
                  <a:cubicBezTo>
                    <a:pt x="130325" y="256088"/>
                    <a:pt x="127718" y="246313"/>
                    <a:pt x="123157" y="237191"/>
                  </a:cubicBezTo>
                  <a:lnTo>
                    <a:pt x="227416" y="132931"/>
                  </a:lnTo>
                  <a:lnTo>
                    <a:pt x="261301" y="136841"/>
                  </a:lnTo>
                  <a:lnTo>
                    <a:pt x="332979" y="65162"/>
                  </a:lnTo>
                  <a:lnTo>
                    <a:pt x="274333" y="5864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968" name="Google Shape;968;p22"/>
            <p:cNvSpPr/>
            <p:nvPr/>
          </p:nvSpPr>
          <p:spPr>
            <a:xfrm>
              <a:off x="4261990" y="5356423"/>
              <a:ext cx="495233" cy="495233"/>
            </a:xfrm>
            <a:custGeom>
              <a:avLst/>
              <a:gdLst/>
              <a:ahLst/>
              <a:cxnLst/>
              <a:rect l="l" t="t" r="r" b="b"/>
              <a:pathLst>
                <a:path w="495233" h="495233" extrusionOk="0">
                  <a:moveTo>
                    <a:pt x="461349" y="135538"/>
                  </a:moveTo>
                  <a:lnTo>
                    <a:pt x="452878" y="144660"/>
                  </a:lnTo>
                  <a:lnTo>
                    <a:pt x="440497" y="143357"/>
                  </a:lnTo>
                  <a:lnTo>
                    <a:pt x="426813" y="141402"/>
                  </a:lnTo>
                  <a:cubicBezTo>
                    <a:pt x="445058" y="172680"/>
                    <a:pt x="456136" y="208519"/>
                    <a:pt x="456136" y="247617"/>
                  </a:cubicBezTo>
                  <a:cubicBezTo>
                    <a:pt x="456136" y="362302"/>
                    <a:pt x="362302" y="456136"/>
                    <a:pt x="247617" y="456136"/>
                  </a:cubicBezTo>
                  <a:cubicBezTo>
                    <a:pt x="132931" y="456136"/>
                    <a:pt x="39097" y="362302"/>
                    <a:pt x="39097" y="247617"/>
                  </a:cubicBezTo>
                  <a:cubicBezTo>
                    <a:pt x="39097" y="132931"/>
                    <a:pt x="132931" y="39097"/>
                    <a:pt x="247617" y="39097"/>
                  </a:cubicBezTo>
                  <a:cubicBezTo>
                    <a:pt x="286062" y="39097"/>
                    <a:pt x="322553" y="49523"/>
                    <a:pt x="353831" y="68420"/>
                  </a:cubicBezTo>
                  <a:lnTo>
                    <a:pt x="352528" y="55388"/>
                  </a:lnTo>
                  <a:lnTo>
                    <a:pt x="350573" y="42355"/>
                  </a:lnTo>
                  <a:lnTo>
                    <a:pt x="359696" y="33233"/>
                  </a:lnTo>
                  <a:lnTo>
                    <a:pt x="364257" y="28671"/>
                  </a:lnTo>
                  <a:cubicBezTo>
                    <a:pt x="329070" y="10426"/>
                    <a:pt x="289972" y="0"/>
                    <a:pt x="247617" y="0"/>
                  </a:cubicBezTo>
                  <a:cubicBezTo>
                    <a:pt x="110776" y="0"/>
                    <a:pt x="0" y="110776"/>
                    <a:pt x="0" y="247617"/>
                  </a:cubicBezTo>
                  <a:cubicBezTo>
                    <a:pt x="0" y="384458"/>
                    <a:pt x="110776" y="495233"/>
                    <a:pt x="247617" y="495233"/>
                  </a:cubicBezTo>
                  <a:cubicBezTo>
                    <a:pt x="384458" y="495233"/>
                    <a:pt x="495233" y="384458"/>
                    <a:pt x="495233" y="247617"/>
                  </a:cubicBezTo>
                  <a:cubicBezTo>
                    <a:pt x="495233" y="205261"/>
                    <a:pt x="484807" y="166164"/>
                    <a:pt x="465910" y="131628"/>
                  </a:cubicBezTo>
                  <a:lnTo>
                    <a:pt x="461349" y="1355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969" name="Google Shape;969;p22"/>
            <p:cNvSpPr/>
            <p:nvPr/>
          </p:nvSpPr>
          <p:spPr>
            <a:xfrm>
              <a:off x="4353218" y="5447650"/>
              <a:ext cx="312779" cy="312779"/>
            </a:xfrm>
            <a:custGeom>
              <a:avLst/>
              <a:gdLst/>
              <a:ahLst/>
              <a:cxnLst/>
              <a:rect l="l" t="t" r="r" b="b"/>
              <a:pathLst>
                <a:path w="312779" h="312779" extrusionOk="0">
                  <a:moveTo>
                    <a:pt x="265211" y="112079"/>
                  </a:moveTo>
                  <a:cubicBezTo>
                    <a:pt x="271075" y="125763"/>
                    <a:pt x="273682" y="140751"/>
                    <a:pt x="273682" y="156390"/>
                  </a:cubicBezTo>
                  <a:cubicBezTo>
                    <a:pt x="273682" y="220900"/>
                    <a:pt x="220900" y="273682"/>
                    <a:pt x="156390" y="273682"/>
                  </a:cubicBezTo>
                  <a:cubicBezTo>
                    <a:pt x="91879" y="273682"/>
                    <a:pt x="39097" y="220900"/>
                    <a:pt x="39097" y="156390"/>
                  </a:cubicBezTo>
                  <a:cubicBezTo>
                    <a:pt x="39097" y="91879"/>
                    <a:pt x="91879" y="39097"/>
                    <a:pt x="156390" y="39097"/>
                  </a:cubicBezTo>
                  <a:cubicBezTo>
                    <a:pt x="172028" y="39097"/>
                    <a:pt x="187016" y="42355"/>
                    <a:pt x="200700" y="47568"/>
                  </a:cubicBezTo>
                  <a:lnTo>
                    <a:pt x="230023" y="18245"/>
                  </a:lnTo>
                  <a:cubicBezTo>
                    <a:pt x="207868" y="6516"/>
                    <a:pt x="183106" y="0"/>
                    <a:pt x="156390" y="0"/>
                  </a:cubicBezTo>
                  <a:cubicBezTo>
                    <a:pt x="70375" y="0"/>
                    <a:pt x="0" y="70375"/>
                    <a:pt x="0" y="156390"/>
                  </a:cubicBezTo>
                  <a:cubicBezTo>
                    <a:pt x="0" y="242404"/>
                    <a:pt x="70375" y="312779"/>
                    <a:pt x="156390" y="312779"/>
                  </a:cubicBezTo>
                  <a:cubicBezTo>
                    <a:pt x="242404" y="312779"/>
                    <a:pt x="312779" y="242404"/>
                    <a:pt x="312779" y="156390"/>
                  </a:cubicBezTo>
                  <a:cubicBezTo>
                    <a:pt x="312779" y="129673"/>
                    <a:pt x="306263" y="104911"/>
                    <a:pt x="294534" y="82756"/>
                  </a:cubicBezTo>
                  <a:lnTo>
                    <a:pt x="265211" y="11207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23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Infographic #4</a:t>
            </a:r>
            <a:endParaRPr dirty="0"/>
          </a:p>
        </p:txBody>
      </p:sp>
      <p:sp>
        <p:nvSpPr>
          <p:cNvPr id="976" name="Google Shape;976;p23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Date</a:t>
            </a:r>
            <a:endParaRPr dirty="0"/>
          </a:p>
        </p:txBody>
      </p:sp>
      <p:sp>
        <p:nvSpPr>
          <p:cNvPr id="977" name="Google Shape;977;p23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Your Footer Here</a:t>
            </a:r>
            <a:endParaRPr dirty="0"/>
          </a:p>
        </p:txBody>
      </p:sp>
      <p:sp>
        <p:nvSpPr>
          <p:cNvPr id="978" name="Google Shape;978;p23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52</a:t>
            </a:fld>
            <a:endParaRPr dirty="0"/>
          </a:p>
        </p:txBody>
      </p:sp>
      <p:sp>
        <p:nvSpPr>
          <p:cNvPr id="979" name="Google Shape;979;p23"/>
          <p:cNvSpPr txBox="1">
            <a:spLocks noGrp="1"/>
          </p:cNvSpPr>
          <p:nvPr>
            <p:ph type="body" idx="1"/>
          </p:nvPr>
        </p:nvSpPr>
        <p:spPr>
          <a:xfrm>
            <a:off x="5272901" y="3416046"/>
            <a:ext cx="1657396" cy="1214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dirty="0"/>
              <a:t>LOREM IPSUM</a:t>
            </a:r>
            <a:endParaRPr dirty="0"/>
          </a:p>
        </p:txBody>
      </p:sp>
      <p:grpSp>
        <p:nvGrpSpPr>
          <p:cNvPr id="980" name="Google Shape;980;p23"/>
          <p:cNvGrpSpPr/>
          <p:nvPr/>
        </p:nvGrpSpPr>
        <p:grpSpPr>
          <a:xfrm>
            <a:off x="8608766" y="5387384"/>
            <a:ext cx="2474051" cy="1105487"/>
            <a:chOff x="8921977" y="1466725"/>
            <a:chExt cx="2926080" cy="1105487"/>
          </a:xfrm>
        </p:grpSpPr>
        <p:sp>
          <p:nvSpPr>
            <p:cNvPr id="981" name="Google Shape;981;p23"/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b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   Lorem Ipsum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23"/>
            <p:cNvSpPr txBox="1"/>
            <p:nvPr/>
          </p:nvSpPr>
          <p:spPr>
            <a:xfrm>
              <a:off x="8921977" y="1925881"/>
              <a:ext cx="292608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Lorem ipsum dolor sit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amet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,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nibh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est. A magna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maecenas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,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quam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magna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nec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quis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, lorem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nunc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. 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3" name="Google Shape;983;p23"/>
          <p:cNvGrpSpPr/>
          <p:nvPr/>
        </p:nvGrpSpPr>
        <p:grpSpPr>
          <a:xfrm>
            <a:off x="8608766" y="4235592"/>
            <a:ext cx="2474051" cy="1105487"/>
            <a:chOff x="8921977" y="1466725"/>
            <a:chExt cx="2926080" cy="1105487"/>
          </a:xfrm>
        </p:grpSpPr>
        <p:sp>
          <p:nvSpPr>
            <p:cNvPr id="984" name="Google Shape;984;p23"/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b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   Lorem Ipsum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23"/>
            <p:cNvSpPr txBox="1"/>
            <p:nvPr/>
          </p:nvSpPr>
          <p:spPr>
            <a:xfrm>
              <a:off x="8921977" y="1925881"/>
              <a:ext cx="292608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Lorem ipsum dolor sit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amet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,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nibh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est. A magna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maecenas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,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quam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magna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nec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quis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, lorem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nunc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. 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6" name="Google Shape;986;p23"/>
          <p:cNvGrpSpPr/>
          <p:nvPr/>
        </p:nvGrpSpPr>
        <p:grpSpPr>
          <a:xfrm>
            <a:off x="8608766" y="3048630"/>
            <a:ext cx="2474051" cy="1105487"/>
            <a:chOff x="8921977" y="1466725"/>
            <a:chExt cx="2926080" cy="1105487"/>
          </a:xfrm>
        </p:grpSpPr>
        <p:sp>
          <p:nvSpPr>
            <p:cNvPr id="987" name="Google Shape;987;p23"/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b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    Lorem Ipsum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23"/>
            <p:cNvSpPr txBox="1"/>
            <p:nvPr/>
          </p:nvSpPr>
          <p:spPr>
            <a:xfrm>
              <a:off x="8921977" y="1925881"/>
              <a:ext cx="292608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Lorem ipsum dolor sit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amet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,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nibh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est. A magna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maecenas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,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quam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magna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nec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quis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, lorem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nunc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. 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9" name="Google Shape;989;p23"/>
          <p:cNvGrpSpPr/>
          <p:nvPr/>
        </p:nvGrpSpPr>
        <p:grpSpPr>
          <a:xfrm>
            <a:off x="8608766" y="1896838"/>
            <a:ext cx="2474051" cy="1105487"/>
            <a:chOff x="8921977" y="1466725"/>
            <a:chExt cx="2926080" cy="1105487"/>
          </a:xfrm>
        </p:grpSpPr>
        <p:sp>
          <p:nvSpPr>
            <p:cNvPr id="990" name="Google Shape;990;p23"/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b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    Lorem Ipsum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23"/>
            <p:cNvSpPr txBox="1"/>
            <p:nvPr/>
          </p:nvSpPr>
          <p:spPr>
            <a:xfrm>
              <a:off x="8921977" y="1925881"/>
              <a:ext cx="292608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Lorem ipsum dolor sit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amet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,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nibh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est. A magna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maecenas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,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quam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magna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nec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quis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, lorem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nunc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. 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2" name="Google Shape;992;p23"/>
          <p:cNvGrpSpPr/>
          <p:nvPr/>
        </p:nvGrpSpPr>
        <p:grpSpPr>
          <a:xfrm>
            <a:off x="1100135" y="5387384"/>
            <a:ext cx="2474051" cy="1105487"/>
            <a:chOff x="8921977" y="1466725"/>
            <a:chExt cx="2926080" cy="1105487"/>
          </a:xfrm>
        </p:grpSpPr>
        <p:sp>
          <p:nvSpPr>
            <p:cNvPr id="993" name="Google Shape;993;p23"/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b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 Lorem Ipsum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23"/>
            <p:cNvSpPr txBox="1"/>
            <p:nvPr/>
          </p:nvSpPr>
          <p:spPr>
            <a:xfrm>
              <a:off x="8921977" y="1925881"/>
              <a:ext cx="292608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Lorem ipsum dolor sit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amet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,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nibh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est. A magna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maecenas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,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quam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magna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nec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quis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, lorem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nunc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. 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5" name="Google Shape;995;p23"/>
          <p:cNvGrpSpPr/>
          <p:nvPr/>
        </p:nvGrpSpPr>
        <p:grpSpPr>
          <a:xfrm>
            <a:off x="1100135" y="4235592"/>
            <a:ext cx="2474051" cy="1105487"/>
            <a:chOff x="8921977" y="1466725"/>
            <a:chExt cx="2926080" cy="1105487"/>
          </a:xfrm>
        </p:grpSpPr>
        <p:sp>
          <p:nvSpPr>
            <p:cNvPr id="996" name="Google Shape;996;p23"/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b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Lorem Ipsum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23"/>
            <p:cNvSpPr txBox="1"/>
            <p:nvPr/>
          </p:nvSpPr>
          <p:spPr>
            <a:xfrm>
              <a:off x="8921977" y="1925881"/>
              <a:ext cx="292608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Lorem ipsum dolor sit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amet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,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nibh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est. A magna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maecenas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,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quam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magna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nec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quis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, lorem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nunc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. 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8" name="Google Shape;998;p23"/>
          <p:cNvGrpSpPr/>
          <p:nvPr/>
        </p:nvGrpSpPr>
        <p:grpSpPr>
          <a:xfrm>
            <a:off x="1100135" y="3048630"/>
            <a:ext cx="2474051" cy="1105487"/>
            <a:chOff x="8921977" y="1466725"/>
            <a:chExt cx="2926080" cy="1105487"/>
          </a:xfrm>
        </p:grpSpPr>
        <p:sp>
          <p:nvSpPr>
            <p:cNvPr id="999" name="Google Shape;999;p23"/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b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Lorem Ipsum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23"/>
            <p:cNvSpPr txBox="1"/>
            <p:nvPr/>
          </p:nvSpPr>
          <p:spPr>
            <a:xfrm>
              <a:off x="8921977" y="1925881"/>
              <a:ext cx="292608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Lorem ipsum dolor sit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amet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,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nibh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est. A magna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maecenas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,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quam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magna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nec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quis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, lorem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nunc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. 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1" name="Google Shape;1001;p23"/>
          <p:cNvGrpSpPr/>
          <p:nvPr/>
        </p:nvGrpSpPr>
        <p:grpSpPr>
          <a:xfrm>
            <a:off x="1100135" y="1896838"/>
            <a:ext cx="2474051" cy="1105487"/>
            <a:chOff x="8921977" y="1466725"/>
            <a:chExt cx="2926080" cy="1105487"/>
          </a:xfrm>
        </p:grpSpPr>
        <p:sp>
          <p:nvSpPr>
            <p:cNvPr id="1002" name="Google Shape;1002;p23"/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b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Lorem Ipsum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23"/>
            <p:cNvSpPr txBox="1"/>
            <p:nvPr/>
          </p:nvSpPr>
          <p:spPr>
            <a:xfrm>
              <a:off x="8921977" y="1925881"/>
              <a:ext cx="292608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Lorem ipsum dolor sit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amet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,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nibh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est. A magna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maecenas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,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quam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magna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nec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quis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, lorem </a:t>
              </a:r>
              <a:r>
                <a:rPr lang="en-US" sz="1200" b="0" i="0" u="none" strike="noStrike" cap="none" dirty="0" err="1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nunc</a:t>
              </a:r>
              <a:r>
                <a:rPr lang="en-US" sz="1200" b="0" i="0" u="none" strike="noStrike" cap="none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. 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04" name="Google Shape;1004;p23" descr="Lightbul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3224" y="2034123"/>
            <a:ext cx="336503" cy="336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5" name="Google Shape;1005;p23" descr="Head with gear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9761" y="2543845"/>
            <a:ext cx="336503" cy="336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6" name="Google Shape;1006;p23" descr="Gear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97163" y="3830951"/>
            <a:ext cx="336503" cy="336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7" name="Google Shape;1007;p23" descr="Stopwatch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26872" y="5133678"/>
            <a:ext cx="336503" cy="336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8" name="Google Shape;1008;p23" descr="Bullsey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927748" y="5678288"/>
            <a:ext cx="336503" cy="336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9" name="Google Shape;1009;p23" descr="Databas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219577" y="5172827"/>
            <a:ext cx="336503" cy="336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0" name="Google Shape;1010;p23" descr="Downward tren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783737" y="3830951"/>
            <a:ext cx="336503" cy="336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1" name="Google Shape;1011;p23" descr="Bar graph with upward trend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212377" y="2543845"/>
            <a:ext cx="336503" cy="336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2" name="Google Shape;1012;p23" descr="Lightbulb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544504" y="1952843"/>
            <a:ext cx="336503" cy="336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3" name="Google Shape;1013;p23" descr="Bar graph with upward trend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533177" y="3112805"/>
            <a:ext cx="336503" cy="336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4" name="Google Shape;1014;p23" descr="Downward trend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545737" y="4308471"/>
            <a:ext cx="336503" cy="336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5" name="Google Shape;1015;p23" descr="Databas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520057" y="5457307"/>
            <a:ext cx="336503" cy="336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6" name="Google Shape;1016;p23" descr="Bullseye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538628" y="5434448"/>
            <a:ext cx="336503" cy="336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7" name="Google Shape;1017;p23" descr="Stopwatch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07752" y="4270078"/>
            <a:ext cx="336503" cy="336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8" name="Google Shape;1018;p23" descr="Gears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516523" y="3119751"/>
            <a:ext cx="336503" cy="336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9" name="Google Shape;1019;p23" descr="Head with gear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61121" y="1944405"/>
            <a:ext cx="336503" cy="336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24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Infographic #5</a:t>
            </a:r>
            <a:endParaRPr dirty="0"/>
          </a:p>
        </p:txBody>
      </p:sp>
      <p:sp>
        <p:nvSpPr>
          <p:cNvPr id="1026" name="Google Shape;1026;p24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Date</a:t>
            </a:r>
            <a:endParaRPr dirty="0"/>
          </a:p>
        </p:txBody>
      </p:sp>
      <p:sp>
        <p:nvSpPr>
          <p:cNvPr id="1027" name="Google Shape;1027;p24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Your Footer Here</a:t>
            </a:r>
            <a:endParaRPr dirty="0"/>
          </a:p>
        </p:txBody>
      </p:sp>
      <p:sp>
        <p:nvSpPr>
          <p:cNvPr id="1028" name="Google Shape;1028;p24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53</a:t>
            </a:fld>
            <a:endParaRPr dirty="0"/>
          </a:p>
        </p:txBody>
      </p:sp>
      <p:sp>
        <p:nvSpPr>
          <p:cNvPr id="1029" name="Google Shape;1029;p24"/>
          <p:cNvSpPr txBox="1">
            <a:spLocks noGrp="1"/>
          </p:cNvSpPr>
          <p:nvPr>
            <p:ph type="body" idx="1"/>
          </p:nvPr>
        </p:nvSpPr>
        <p:spPr>
          <a:xfrm>
            <a:off x="3704298" y="3416046"/>
            <a:ext cx="1657396" cy="1214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dirty="0"/>
              <a:t>LOREM IPSUM</a:t>
            </a:r>
            <a:endParaRPr dirty="0"/>
          </a:p>
        </p:txBody>
      </p:sp>
      <p:sp>
        <p:nvSpPr>
          <p:cNvPr id="1030" name="Google Shape;1030;p24"/>
          <p:cNvSpPr txBox="1">
            <a:spLocks noGrp="1"/>
          </p:cNvSpPr>
          <p:nvPr>
            <p:ph type="body" idx="2"/>
          </p:nvPr>
        </p:nvSpPr>
        <p:spPr>
          <a:xfrm>
            <a:off x="6782778" y="3416046"/>
            <a:ext cx="1657396" cy="1214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dirty="0"/>
              <a:t>LOREM IPSUM</a:t>
            </a:r>
            <a:endParaRPr dirty="0"/>
          </a:p>
        </p:txBody>
      </p:sp>
      <p:sp>
        <p:nvSpPr>
          <p:cNvPr id="1031" name="Google Shape;1031;p24"/>
          <p:cNvSpPr txBox="1">
            <a:spLocks noGrp="1"/>
          </p:cNvSpPr>
          <p:nvPr>
            <p:ph type="body" idx="3"/>
          </p:nvPr>
        </p:nvSpPr>
        <p:spPr>
          <a:xfrm>
            <a:off x="9617418" y="3416046"/>
            <a:ext cx="1657396" cy="1214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rPr lang="en-US" dirty="0">
                <a:solidFill>
                  <a:srgbClr val="595959"/>
                </a:solidFill>
              </a:rPr>
              <a:t>Lorem ipsum dolor sit </a:t>
            </a:r>
            <a:r>
              <a:rPr lang="en-US" dirty="0" err="1">
                <a:solidFill>
                  <a:srgbClr val="595959"/>
                </a:solidFill>
              </a:rPr>
              <a:t>amet</a:t>
            </a:r>
            <a:r>
              <a:rPr lang="en-US" dirty="0">
                <a:solidFill>
                  <a:srgbClr val="595959"/>
                </a:solidFill>
              </a:rPr>
              <a:t>, </a:t>
            </a:r>
            <a:r>
              <a:rPr lang="en-US" dirty="0" err="1">
                <a:solidFill>
                  <a:srgbClr val="595959"/>
                </a:solidFill>
              </a:rPr>
              <a:t>consectetur</a:t>
            </a: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err="1">
                <a:solidFill>
                  <a:srgbClr val="595959"/>
                </a:solidFill>
              </a:rPr>
              <a:t>adipiscing</a:t>
            </a: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err="1">
                <a:solidFill>
                  <a:srgbClr val="595959"/>
                </a:solidFill>
              </a:rPr>
              <a:t>elit</a:t>
            </a:r>
            <a:r>
              <a:rPr lang="en-US" dirty="0">
                <a:solidFill>
                  <a:srgbClr val="595959"/>
                </a:solidFill>
              </a:rPr>
              <a:t>. Sed tempus, </a:t>
            </a:r>
            <a:r>
              <a:rPr lang="en-US" dirty="0" err="1">
                <a:solidFill>
                  <a:srgbClr val="595959"/>
                </a:solidFill>
              </a:rPr>
              <a:t>lacus</a:t>
            </a:r>
            <a:r>
              <a:rPr lang="en-US" dirty="0">
                <a:solidFill>
                  <a:srgbClr val="595959"/>
                </a:solidFill>
              </a:rPr>
              <a:t> in dictum </a:t>
            </a:r>
            <a:r>
              <a:rPr lang="en-US" dirty="0" err="1">
                <a:solidFill>
                  <a:srgbClr val="595959"/>
                </a:solidFill>
              </a:rPr>
              <a:t>efficitur</a:t>
            </a:r>
            <a:r>
              <a:rPr lang="en-US" dirty="0">
                <a:solidFill>
                  <a:srgbClr val="595959"/>
                </a:solidFill>
              </a:rPr>
              <a:t>, dolor </a:t>
            </a:r>
            <a:r>
              <a:rPr lang="en-US" dirty="0" err="1">
                <a:solidFill>
                  <a:srgbClr val="595959"/>
                </a:solidFill>
              </a:rPr>
              <a:t>nisl</a:t>
            </a: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err="1">
                <a:solidFill>
                  <a:srgbClr val="595959"/>
                </a:solidFill>
              </a:rPr>
              <a:t>dapibus</a:t>
            </a: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err="1">
                <a:solidFill>
                  <a:srgbClr val="595959"/>
                </a:solidFill>
              </a:rPr>
              <a:t>turpis</a:t>
            </a:r>
            <a:r>
              <a:rPr lang="en-US" dirty="0">
                <a:solidFill>
                  <a:srgbClr val="595959"/>
                </a:solidFill>
              </a:rPr>
              <a:t>, </a:t>
            </a:r>
            <a:r>
              <a:rPr lang="en-US" dirty="0" err="1">
                <a:solidFill>
                  <a:srgbClr val="595959"/>
                </a:solidFill>
              </a:rPr>
              <a:t>nec</a:t>
            </a: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err="1">
                <a:solidFill>
                  <a:srgbClr val="595959"/>
                </a:solidFill>
              </a:rPr>
              <a:t>dignissim</a:t>
            </a: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err="1">
                <a:solidFill>
                  <a:srgbClr val="595959"/>
                </a:solidFill>
              </a:rPr>
              <a:t>lectus</a:t>
            </a:r>
            <a:r>
              <a:rPr lang="en-US" dirty="0">
                <a:solidFill>
                  <a:srgbClr val="595959"/>
                </a:solidFill>
              </a:rPr>
              <a:t>.</a:t>
            </a:r>
            <a:endParaRPr dirty="0"/>
          </a:p>
        </p:txBody>
      </p:sp>
      <p:sp>
        <p:nvSpPr>
          <p:cNvPr id="1032" name="Google Shape;1032;p24"/>
          <p:cNvSpPr txBox="1">
            <a:spLocks noGrp="1"/>
          </p:cNvSpPr>
          <p:nvPr>
            <p:ph type="body" idx="4"/>
          </p:nvPr>
        </p:nvSpPr>
        <p:spPr>
          <a:xfrm>
            <a:off x="930618" y="3416046"/>
            <a:ext cx="1657396" cy="1214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rPr lang="en-US" dirty="0">
                <a:solidFill>
                  <a:srgbClr val="595959"/>
                </a:solidFill>
              </a:rPr>
              <a:t>Lorem ipsum dolor sit </a:t>
            </a:r>
            <a:r>
              <a:rPr lang="en-US" dirty="0" err="1">
                <a:solidFill>
                  <a:srgbClr val="595959"/>
                </a:solidFill>
              </a:rPr>
              <a:t>amet</a:t>
            </a:r>
            <a:r>
              <a:rPr lang="en-US" dirty="0">
                <a:solidFill>
                  <a:srgbClr val="595959"/>
                </a:solidFill>
              </a:rPr>
              <a:t>, </a:t>
            </a:r>
            <a:r>
              <a:rPr lang="en-US" dirty="0" err="1">
                <a:solidFill>
                  <a:srgbClr val="595959"/>
                </a:solidFill>
              </a:rPr>
              <a:t>consectetur</a:t>
            </a: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err="1">
                <a:solidFill>
                  <a:srgbClr val="595959"/>
                </a:solidFill>
              </a:rPr>
              <a:t>adipiscing</a:t>
            </a: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err="1">
                <a:solidFill>
                  <a:srgbClr val="595959"/>
                </a:solidFill>
              </a:rPr>
              <a:t>elit</a:t>
            </a:r>
            <a:r>
              <a:rPr lang="en-US" dirty="0">
                <a:solidFill>
                  <a:srgbClr val="595959"/>
                </a:solidFill>
              </a:rPr>
              <a:t>. Sed tempus, </a:t>
            </a:r>
            <a:r>
              <a:rPr lang="en-US" dirty="0" err="1">
                <a:solidFill>
                  <a:srgbClr val="595959"/>
                </a:solidFill>
              </a:rPr>
              <a:t>lacus</a:t>
            </a:r>
            <a:r>
              <a:rPr lang="en-US" dirty="0">
                <a:solidFill>
                  <a:srgbClr val="595959"/>
                </a:solidFill>
              </a:rPr>
              <a:t> in dictum </a:t>
            </a:r>
            <a:r>
              <a:rPr lang="en-US" dirty="0" err="1">
                <a:solidFill>
                  <a:srgbClr val="595959"/>
                </a:solidFill>
              </a:rPr>
              <a:t>efficitur</a:t>
            </a:r>
            <a:r>
              <a:rPr lang="en-US" dirty="0">
                <a:solidFill>
                  <a:srgbClr val="595959"/>
                </a:solidFill>
              </a:rPr>
              <a:t>, dolor </a:t>
            </a:r>
            <a:r>
              <a:rPr lang="en-US" dirty="0" err="1">
                <a:solidFill>
                  <a:srgbClr val="595959"/>
                </a:solidFill>
              </a:rPr>
              <a:t>nisl</a:t>
            </a: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err="1">
                <a:solidFill>
                  <a:srgbClr val="595959"/>
                </a:solidFill>
              </a:rPr>
              <a:t>dapibus</a:t>
            </a: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err="1">
                <a:solidFill>
                  <a:srgbClr val="595959"/>
                </a:solidFill>
              </a:rPr>
              <a:t>turpis</a:t>
            </a:r>
            <a:r>
              <a:rPr lang="en-US" dirty="0">
                <a:solidFill>
                  <a:srgbClr val="595959"/>
                </a:solidFill>
              </a:rPr>
              <a:t>, </a:t>
            </a:r>
            <a:r>
              <a:rPr lang="en-US" dirty="0" err="1">
                <a:solidFill>
                  <a:srgbClr val="595959"/>
                </a:solidFill>
              </a:rPr>
              <a:t>nec</a:t>
            </a: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err="1">
                <a:solidFill>
                  <a:srgbClr val="595959"/>
                </a:solidFill>
              </a:rPr>
              <a:t>dignissim</a:t>
            </a: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err="1">
                <a:solidFill>
                  <a:srgbClr val="595959"/>
                </a:solidFill>
              </a:rPr>
              <a:t>lectus</a:t>
            </a:r>
            <a:r>
              <a:rPr lang="en-US" dirty="0">
                <a:solidFill>
                  <a:srgbClr val="595959"/>
                </a:solidFill>
              </a:rPr>
              <a:t>.</a:t>
            </a:r>
            <a:endParaRPr dirty="0"/>
          </a:p>
        </p:txBody>
      </p:sp>
      <p:grpSp>
        <p:nvGrpSpPr>
          <p:cNvPr id="1033" name="Google Shape;1033;p24" descr="Head with gears"/>
          <p:cNvGrpSpPr/>
          <p:nvPr/>
        </p:nvGrpSpPr>
        <p:grpSpPr>
          <a:xfrm>
            <a:off x="2821550" y="2266459"/>
            <a:ext cx="332580" cy="394520"/>
            <a:chOff x="2821550" y="2266459"/>
            <a:chExt cx="332580" cy="394520"/>
          </a:xfrm>
        </p:grpSpPr>
        <p:sp>
          <p:nvSpPr>
            <p:cNvPr id="1034" name="Google Shape;1034;p24"/>
            <p:cNvSpPr/>
            <p:nvPr/>
          </p:nvSpPr>
          <p:spPr>
            <a:xfrm>
              <a:off x="2962932" y="2335390"/>
              <a:ext cx="41065" cy="41065"/>
            </a:xfrm>
            <a:custGeom>
              <a:avLst/>
              <a:gdLst/>
              <a:ahLst/>
              <a:cxnLst/>
              <a:rect l="l" t="t" r="r" b="b"/>
              <a:pathLst>
                <a:path w="41065" h="41065" extrusionOk="0">
                  <a:moveTo>
                    <a:pt x="20533" y="0"/>
                  </a:moveTo>
                  <a:cubicBezTo>
                    <a:pt x="9289" y="0"/>
                    <a:pt x="0" y="9289"/>
                    <a:pt x="0" y="20533"/>
                  </a:cubicBezTo>
                  <a:cubicBezTo>
                    <a:pt x="0" y="31777"/>
                    <a:pt x="9289" y="41065"/>
                    <a:pt x="20533" y="41065"/>
                  </a:cubicBezTo>
                  <a:cubicBezTo>
                    <a:pt x="31777" y="41065"/>
                    <a:pt x="41065" y="31777"/>
                    <a:pt x="41065" y="20533"/>
                  </a:cubicBezTo>
                  <a:cubicBezTo>
                    <a:pt x="41065" y="9289"/>
                    <a:pt x="31777" y="0"/>
                    <a:pt x="20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1035" name="Google Shape;1035;p24"/>
            <p:cNvSpPr/>
            <p:nvPr/>
          </p:nvSpPr>
          <p:spPr>
            <a:xfrm>
              <a:off x="2901334" y="2434632"/>
              <a:ext cx="41065" cy="41065"/>
            </a:xfrm>
            <a:custGeom>
              <a:avLst/>
              <a:gdLst/>
              <a:ahLst/>
              <a:cxnLst/>
              <a:rect l="l" t="t" r="r" b="b"/>
              <a:pathLst>
                <a:path w="41065" h="41065" extrusionOk="0">
                  <a:moveTo>
                    <a:pt x="41065" y="20533"/>
                  </a:moveTo>
                  <a:cubicBezTo>
                    <a:pt x="41065" y="31873"/>
                    <a:pt x="31873" y="41065"/>
                    <a:pt x="20533" y="41065"/>
                  </a:cubicBezTo>
                  <a:cubicBezTo>
                    <a:pt x="9193" y="41065"/>
                    <a:pt x="0" y="31873"/>
                    <a:pt x="0" y="20533"/>
                  </a:cubicBezTo>
                  <a:cubicBezTo>
                    <a:pt x="0" y="9193"/>
                    <a:pt x="9193" y="0"/>
                    <a:pt x="20533" y="0"/>
                  </a:cubicBezTo>
                  <a:cubicBezTo>
                    <a:pt x="31873" y="0"/>
                    <a:pt x="41065" y="9193"/>
                    <a:pt x="41065" y="205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1036" name="Google Shape;1036;p24"/>
            <p:cNvSpPr/>
            <p:nvPr/>
          </p:nvSpPr>
          <p:spPr>
            <a:xfrm>
              <a:off x="2821550" y="2266459"/>
              <a:ext cx="332580" cy="394520"/>
            </a:xfrm>
            <a:custGeom>
              <a:avLst/>
              <a:gdLst/>
              <a:ahLst/>
              <a:cxnLst/>
              <a:rect l="l" t="t" r="r" b="b"/>
              <a:pathLst>
                <a:path w="332580" h="394520" extrusionOk="0">
                  <a:moveTo>
                    <a:pt x="220091" y="96308"/>
                  </a:moveTo>
                  <a:lnTo>
                    <a:pt x="207869" y="102174"/>
                  </a:lnTo>
                  <a:cubicBezTo>
                    <a:pt x="206891" y="106085"/>
                    <a:pt x="204936" y="109508"/>
                    <a:pt x="202980" y="112930"/>
                  </a:cubicBezTo>
                  <a:lnTo>
                    <a:pt x="207380" y="125640"/>
                  </a:lnTo>
                  <a:lnTo>
                    <a:pt x="197603" y="135418"/>
                  </a:lnTo>
                  <a:lnTo>
                    <a:pt x="184892" y="131018"/>
                  </a:lnTo>
                  <a:cubicBezTo>
                    <a:pt x="181470" y="132973"/>
                    <a:pt x="178048" y="134440"/>
                    <a:pt x="174137" y="135418"/>
                  </a:cubicBezTo>
                  <a:lnTo>
                    <a:pt x="168270" y="147151"/>
                  </a:lnTo>
                  <a:lnTo>
                    <a:pt x="154582" y="147151"/>
                  </a:lnTo>
                  <a:lnTo>
                    <a:pt x="148716" y="134929"/>
                  </a:lnTo>
                  <a:cubicBezTo>
                    <a:pt x="144805" y="133951"/>
                    <a:pt x="141382" y="132485"/>
                    <a:pt x="137960" y="130529"/>
                  </a:cubicBezTo>
                  <a:lnTo>
                    <a:pt x="125250" y="134929"/>
                  </a:lnTo>
                  <a:lnTo>
                    <a:pt x="115472" y="125151"/>
                  </a:lnTo>
                  <a:lnTo>
                    <a:pt x="119872" y="112441"/>
                  </a:lnTo>
                  <a:cubicBezTo>
                    <a:pt x="117917" y="109019"/>
                    <a:pt x="116450" y="105597"/>
                    <a:pt x="115472" y="101686"/>
                  </a:cubicBezTo>
                  <a:lnTo>
                    <a:pt x="103250" y="95819"/>
                  </a:lnTo>
                  <a:lnTo>
                    <a:pt x="103250" y="82131"/>
                  </a:lnTo>
                  <a:lnTo>
                    <a:pt x="115472" y="76264"/>
                  </a:lnTo>
                  <a:cubicBezTo>
                    <a:pt x="116450" y="72353"/>
                    <a:pt x="117917" y="68931"/>
                    <a:pt x="119872" y="65509"/>
                  </a:cubicBezTo>
                  <a:lnTo>
                    <a:pt x="115961" y="52798"/>
                  </a:lnTo>
                  <a:lnTo>
                    <a:pt x="125739" y="43021"/>
                  </a:lnTo>
                  <a:lnTo>
                    <a:pt x="138449" y="47421"/>
                  </a:lnTo>
                  <a:cubicBezTo>
                    <a:pt x="141871" y="45465"/>
                    <a:pt x="145293" y="43999"/>
                    <a:pt x="149204" y="43021"/>
                  </a:cubicBezTo>
                  <a:lnTo>
                    <a:pt x="155071" y="30799"/>
                  </a:lnTo>
                  <a:lnTo>
                    <a:pt x="168759" y="30799"/>
                  </a:lnTo>
                  <a:lnTo>
                    <a:pt x="174626" y="42532"/>
                  </a:lnTo>
                  <a:cubicBezTo>
                    <a:pt x="178537" y="43510"/>
                    <a:pt x="181959" y="44976"/>
                    <a:pt x="185381" y="46932"/>
                  </a:cubicBezTo>
                  <a:lnTo>
                    <a:pt x="198092" y="42532"/>
                  </a:lnTo>
                  <a:lnTo>
                    <a:pt x="207869" y="52309"/>
                  </a:lnTo>
                  <a:lnTo>
                    <a:pt x="203469" y="65020"/>
                  </a:lnTo>
                  <a:cubicBezTo>
                    <a:pt x="205425" y="68442"/>
                    <a:pt x="206891" y="71864"/>
                    <a:pt x="207869" y="75775"/>
                  </a:cubicBezTo>
                  <a:lnTo>
                    <a:pt x="220091" y="81642"/>
                  </a:lnTo>
                  <a:lnTo>
                    <a:pt x="220091" y="96308"/>
                  </a:lnTo>
                  <a:close/>
                  <a:moveTo>
                    <a:pt x="158493" y="195549"/>
                  </a:moveTo>
                  <a:lnTo>
                    <a:pt x="146271" y="201416"/>
                  </a:lnTo>
                  <a:cubicBezTo>
                    <a:pt x="145293" y="205327"/>
                    <a:pt x="143827" y="208749"/>
                    <a:pt x="141871" y="212171"/>
                  </a:cubicBezTo>
                  <a:lnTo>
                    <a:pt x="145782" y="224882"/>
                  </a:lnTo>
                  <a:lnTo>
                    <a:pt x="136005" y="234659"/>
                  </a:lnTo>
                  <a:lnTo>
                    <a:pt x="123294" y="230259"/>
                  </a:lnTo>
                  <a:cubicBezTo>
                    <a:pt x="119872" y="232215"/>
                    <a:pt x="116450" y="233681"/>
                    <a:pt x="112539" y="234659"/>
                  </a:cubicBezTo>
                  <a:lnTo>
                    <a:pt x="107161" y="246392"/>
                  </a:lnTo>
                  <a:lnTo>
                    <a:pt x="93473" y="246392"/>
                  </a:lnTo>
                  <a:lnTo>
                    <a:pt x="87606" y="234170"/>
                  </a:lnTo>
                  <a:cubicBezTo>
                    <a:pt x="83695" y="233192"/>
                    <a:pt x="80273" y="231726"/>
                    <a:pt x="76851" y="229770"/>
                  </a:cubicBezTo>
                  <a:lnTo>
                    <a:pt x="64141" y="233681"/>
                  </a:lnTo>
                  <a:lnTo>
                    <a:pt x="54363" y="223904"/>
                  </a:lnTo>
                  <a:lnTo>
                    <a:pt x="58763" y="211193"/>
                  </a:lnTo>
                  <a:cubicBezTo>
                    <a:pt x="56807" y="207771"/>
                    <a:pt x="55341" y="204349"/>
                    <a:pt x="54363" y="200438"/>
                  </a:cubicBezTo>
                  <a:lnTo>
                    <a:pt x="42141" y="194571"/>
                  </a:lnTo>
                  <a:lnTo>
                    <a:pt x="42141" y="180883"/>
                  </a:lnTo>
                  <a:lnTo>
                    <a:pt x="54363" y="175017"/>
                  </a:lnTo>
                  <a:cubicBezTo>
                    <a:pt x="55341" y="171106"/>
                    <a:pt x="56807" y="167683"/>
                    <a:pt x="58763" y="164261"/>
                  </a:cubicBezTo>
                  <a:lnTo>
                    <a:pt x="54363" y="151551"/>
                  </a:lnTo>
                  <a:lnTo>
                    <a:pt x="64141" y="141773"/>
                  </a:lnTo>
                  <a:lnTo>
                    <a:pt x="76851" y="146173"/>
                  </a:lnTo>
                  <a:cubicBezTo>
                    <a:pt x="80273" y="144218"/>
                    <a:pt x="83695" y="142751"/>
                    <a:pt x="87606" y="141773"/>
                  </a:cubicBezTo>
                  <a:lnTo>
                    <a:pt x="93473" y="129551"/>
                  </a:lnTo>
                  <a:lnTo>
                    <a:pt x="107650" y="129551"/>
                  </a:lnTo>
                  <a:lnTo>
                    <a:pt x="113517" y="141773"/>
                  </a:lnTo>
                  <a:cubicBezTo>
                    <a:pt x="117428" y="142751"/>
                    <a:pt x="120850" y="144218"/>
                    <a:pt x="124272" y="146173"/>
                  </a:cubicBezTo>
                  <a:lnTo>
                    <a:pt x="136983" y="141773"/>
                  </a:lnTo>
                  <a:lnTo>
                    <a:pt x="146760" y="151551"/>
                  </a:lnTo>
                  <a:lnTo>
                    <a:pt x="142360" y="164261"/>
                  </a:lnTo>
                  <a:cubicBezTo>
                    <a:pt x="144316" y="167683"/>
                    <a:pt x="145782" y="171106"/>
                    <a:pt x="146760" y="175017"/>
                  </a:cubicBezTo>
                  <a:lnTo>
                    <a:pt x="158982" y="180883"/>
                  </a:lnTo>
                  <a:lnTo>
                    <a:pt x="158493" y="195549"/>
                  </a:lnTo>
                  <a:lnTo>
                    <a:pt x="158493" y="195549"/>
                  </a:lnTo>
                  <a:close/>
                  <a:moveTo>
                    <a:pt x="327643" y="213637"/>
                  </a:moveTo>
                  <a:lnTo>
                    <a:pt x="293911" y="154973"/>
                  </a:lnTo>
                  <a:lnTo>
                    <a:pt x="293911" y="152528"/>
                  </a:lnTo>
                  <a:cubicBezTo>
                    <a:pt x="295866" y="98752"/>
                    <a:pt x="268489" y="48398"/>
                    <a:pt x="222046" y="20533"/>
                  </a:cubicBezTo>
                  <a:cubicBezTo>
                    <a:pt x="175604" y="-6844"/>
                    <a:pt x="118405" y="-6844"/>
                    <a:pt x="71962" y="20533"/>
                  </a:cubicBezTo>
                  <a:cubicBezTo>
                    <a:pt x="25520" y="47910"/>
                    <a:pt x="-1857" y="98752"/>
                    <a:pt x="98" y="152528"/>
                  </a:cubicBezTo>
                  <a:cubicBezTo>
                    <a:pt x="98" y="198971"/>
                    <a:pt x="21120" y="242481"/>
                    <a:pt x="57785" y="270836"/>
                  </a:cubicBezTo>
                  <a:lnTo>
                    <a:pt x="57785" y="394520"/>
                  </a:lnTo>
                  <a:lnTo>
                    <a:pt x="212269" y="394520"/>
                  </a:lnTo>
                  <a:lnTo>
                    <a:pt x="212269" y="335856"/>
                  </a:lnTo>
                  <a:lnTo>
                    <a:pt x="236224" y="335856"/>
                  </a:lnTo>
                  <a:cubicBezTo>
                    <a:pt x="251868" y="335856"/>
                    <a:pt x="266534" y="329500"/>
                    <a:pt x="277289" y="318745"/>
                  </a:cubicBezTo>
                  <a:cubicBezTo>
                    <a:pt x="288044" y="307501"/>
                    <a:pt x="293911" y="292835"/>
                    <a:pt x="293911" y="277191"/>
                  </a:cubicBezTo>
                  <a:lnTo>
                    <a:pt x="293911" y="247859"/>
                  </a:lnTo>
                  <a:lnTo>
                    <a:pt x="315421" y="247859"/>
                  </a:lnTo>
                  <a:cubicBezTo>
                    <a:pt x="328132" y="246392"/>
                    <a:pt x="339376" y="231726"/>
                    <a:pt x="327643" y="21363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</p:grpSp>
      <p:sp>
        <p:nvSpPr>
          <p:cNvPr id="1037" name="Google Shape;1037;p24" descr="Hourglass"/>
          <p:cNvSpPr/>
          <p:nvPr/>
        </p:nvSpPr>
        <p:spPr>
          <a:xfrm>
            <a:off x="5956957" y="2278192"/>
            <a:ext cx="273768" cy="391098"/>
          </a:xfrm>
          <a:custGeom>
            <a:avLst/>
            <a:gdLst/>
            <a:ahLst/>
            <a:cxnLst/>
            <a:rect l="l" t="t" r="r" b="b"/>
            <a:pathLst>
              <a:path w="273768" h="391098" extrusionOk="0">
                <a:moveTo>
                  <a:pt x="164261" y="221459"/>
                </a:moveTo>
                <a:cubicBezTo>
                  <a:pt x="180883" y="234659"/>
                  <a:pt x="196527" y="257636"/>
                  <a:pt x="208260" y="283546"/>
                </a:cubicBezTo>
                <a:lnTo>
                  <a:pt x="65509" y="283546"/>
                </a:lnTo>
                <a:cubicBezTo>
                  <a:pt x="77731" y="257636"/>
                  <a:pt x="92886" y="234170"/>
                  <a:pt x="109508" y="221459"/>
                </a:cubicBezTo>
                <a:cubicBezTo>
                  <a:pt x="117330" y="215104"/>
                  <a:pt x="122218" y="205815"/>
                  <a:pt x="122218" y="195549"/>
                </a:cubicBezTo>
                <a:cubicBezTo>
                  <a:pt x="122218" y="185283"/>
                  <a:pt x="117330" y="175994"/>
                  <a:pt x="109508" y="169639"/>
                </a:cubicBezTo>
                <a:cubicBezTo>
                  <a:pt x="76264" y="143729"/>
                  <a:pt x="47421" y="77242"/>
                  <a:pt x="42532" y="29332"/>
                </a:cubicBezTo>
                <a:lnTo>
                  <a:pt x="231726" y="29332"/>
                </a:lnTo>
                <a:cubicBezTo>
                  <a:pt x="226348" y="77242"/>
                  <a:pt x="197994" y="143729"/>
                  <a:pt x="164750" y="169639"/>
                </a:cubicBezTo>
                <a:cubicBezTo>
                  <a:pt x="156439" y="175994"/>
                  <a:pt x="151551" y="185283"/>
                  <a:pt x="151551" y="195549"/>
                </a:cubicBezTo>
                <a:cubicBezTo>
                  <a:pt x="151551" y="205815"/>
                  <a:pt x="156439" y="215104"/>
                  <a:pt x="164261" y="221459"/>
                </a:cubicBezTo>
                <a:close/>
                <a:moveTo>
                  <a:pt x="260569" y="29332"/>
                </a:moveTo>
                <a:lnTo>
                  <a:pt x="273769" y="29332"/>
                </a:lnTo>
                <a:lnTo>
                  <a:pt x="273769" y="0"/>
                </a:lnTo>
                <a:lnTo>
                  <a:pt x="0" y="0"/>
                </a:lnTo>
                <a:lnTo>
                  <a:pt x="0" y="29332"/>
                </a:lnTo>
                <a:lnTo>
                  <a:pt x="12711" y="29332"/>
                </a:lnTo>
                <a:cubicBezTo>
                  <a:pt x="18088" y="83597"/>
                  <a:pt x="49376" y="162795"/>
                  <a:pt x="94841" y="195549"/>
                </a:cubicBezTo>
                <a:cubicBezTo>
                  <a:pt x="49376" y="228304"/>
                  <a:pt x="17599" y="307501"/>
                  <a:pt x="12711" y="361766"/>
                </a:cubicBezTo>
                <a:lnTo>
                  <a:pt x="0" y="361766"/>
                </a:lnTo>
                <a:lnTo>
                  <a:pt x="0" y="391098"/>
                </a:lnTo>
                <a:lnTo>
                  <a:pt x="273769" y="391098"/>
                </a:lnTo>
                <a:lnTo>
                  <a:pt x="273769" y="361766"/>
                </a:lnTo>
                <a:lnTo>
                  <a:pt x="260569" y="361766"/>
                </a:lnTo>
                <a:cubicBezTo>
                  <a:pt x="255681" y="307501"/>
                  <a:pt x="223904" y="228304"/>
                  <a:pt x="178439" y="195549"/>
                </a:cubicBezTo>
                <a:cubicBezTo>
                  <a:pt x="223904" y="162795"/>
                  <a:pt x="255681" y="83597"/>
                  <a:pt x="260569" y="2933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zh-TW" altLang="en-US"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grpSp>
        <p:nvGrpSpPr>
          <p:cNvPr id="1038" name="Google Shape;1038;p24" descr="Gears"/>
          <p:cNvGrpSpPr/>
          <p:nvPr/>
        </p:nvGrpSpPr>
        <p:grpSpPr>
          <a:xfrm>
            <a:off x="5934469" y="5379440"/>
            <a:ext cx="318744" cy="385719"/>
            <a:chOff x="5934469" y="5379440"/>
            <a:chExt cx="318744" cy="385719"/>
          </a:xfrm>
        </p:grpSpPr>
        <p:sp>
          <p:nvSpPr>
            <p:cNvPr id="1039" name="Google Shape;1039;p24"/>
            <p:cNvSpPr/>
            <p:nvPr/>
          </p:nvSpPr>
          <p:spPr>
            <a:xfrm>
              <a:off x="6044954" y="5379440"/>
              <a:ext cx="208259" cy="207770"/>
            </a:xfrm>
            <a:custGeom>
              <a:avLst/>
              <a:gdLst/>
              <a:ahLst/>
              <a:cxnLst/>
              <a:rect l="l" t="t" r="r" b="b"/>
              <a:pathLst>
                <a:path w="208259" h="207770" extrusionOk="0">
                  <a:moveTo>
                    <a:pt x="104130" y="140795"/>
                  </a:moveTo>
                  <a:cubicBezTo>
                    <a:pt x="83597" y="140795"/>
                    <a:pt x="67464" y="124174"/>
                    <a:pt x="67464" y="104130"/>
                  </a:cubicBezTo>
                  <a:cubicBezTo>
                    <a:pt x="67464" y="84086"/>
                    <a:pt x="84086" y="67464"/>
                    <a:pt x="104130" y="67464"/>
                  </a:cubicBezTo>
                  <a:cubicBezTo>
                    <a:pt x="124663" y="67464"/>
                    <a:pt x="140795" y="84086"/>
                    <a:pt x="140795" y="104130"/>
                  </a:cubicBezTo>
                  <a:cubicBezTo>
                    <a:pt x="140795" y="124174"/>
                    <a:pt x="124174" y="140795"/>
                    <a:pt x="104130" y="140795"/>
                  </a:cubicBezTo>
                  <a:close/>
                  <a:moveTo>
                    <a:pt x="186749" y="81153"/>
                  </a:moveTo>
                  <a:cubicBezTo>
                    <a:pt x="184794" y="74309"/>
                    <a:pt x="182350" y="67953"/>
                    <a:pt x="178927" y="62087"/>
                  </a:cubicBezTo>
                  <a:lnTo>
                    <a:pt x="186749" y="39110"/>
                  </a:lnTo>
                  <a:lnTo>
                    <a:pt x="169150" y="21510"/>
                  </a:lnTo>
                  <a:lnTo>
                    <a:pt x="146173" y="29332"/>
                  </a:lnTo>
                  <a:cubicBezTo>
                    <a:pt x="140307" y="25910"/>
                    <a:pt x="133951" y="23466"/>
                    <a:pt x="127107" y="21510"/>
                  </a:cubicBezTo>
                  <a:lnTo>
                    <a:pt x="116352" y="0"/>
                  </a:lnTo>
                  <a:lnTo>
                    <a:pt x="91908" y="0"/>
                  </a:lnTo>
                  <a:lnTo>
                    <a:pt x="81153" y="21510"/>
                  </a:lnTo>
                  <a:cubicBezTo>
                    <a:pt x="74309" y="23466"/>
                    <a:pt x="67953" y="25910"/>
                    <a:pt x="62087" y="29332"/>
                  </a:cubicBezTo>
                  <a:lnTo>
                    <a:pt x="39110" y="21510"/>
                  </a:lnTo>
                  <a:lnTo>
                    <a:pt x="21510" y="39110"/>
                  </a:lnTo>
                  <a:lnTo>
                    <a:pt x="29332" y="62087"/>
                  </a:lnTo>
                  <a:cubicBezTo>
                    <a:pt x="25910" y="67953"/>
                    <a:pt x="23466" y="74309"/>
                    <a:pt x="21510" y="81153"/>
                  </a:cubicBezTo>
                  <a:lnTo>
                    <a:pt x="0" y="91908"/>
                  </a:lnTo>
                  <a:lnTo>
                    <a:pt x="0" y="116352"/>
                  </a:lnTo>
                  <a:lnTo>
                    <a:pt x="21510" y="127107"/>
                  </a:lnTo>
                  <a:cubicBezTo>
                    <a:pt x="23466" y="133951"/>
                    <a:pt x="25910" y="140307"/>
                    <a:pt x="29332" y="146173"/>
                  </a:cubicBezTo>
                  <a:lnTo>
                    <a:pt x="21510" y="169150"/>
                  </a:lnTo>
                  <a:lnTo>
                    <a:pt x="38621" y="186261"/>
                  </a:lnTo>
                  <a:lnTo>
                    <a:pt x="61598" y="178439"/>
                  </a:lnTo>
                  <a:cubicBezTo>
                    <a:pt x="67464" y="181861"/>
                    <a:pt x="73820" y="184305"/>
                    <a:pt x="80664" y="186261"/>
                  </a:cubicBezTo>
                  <a:lnTo>
                    <a:pt x="91419" y="207771"/>
                  </a:lnTo>
                  <a:lnTo>
                    <a:pt x="115863" y="207771"/>
                  </a:lnTo>
                  <a:lnTo>
                    <a:pt x="126618" y="186261"/>
                  </a:lnTo>
                  <a:cubicBezTo>
                    <a:pt x="133462" y="184305"/>
                    <a:pt x="139818" y="181861"/>
                    <a:pt x="145684" y="178439"/>
                  </a:cubicBezTo>
                  <a:lnTo>
                    <a:pt x="168661" y="186261"/>
                  </a:lnTo>
                  <a:lnTo>
                    <a:pt x="186261" y="169150"/>
                  </a:lnTo>
                  <a:lnTo>
                    <a:pt x="178439" y="146173"/>
                  </a:lnTo>
                  <a:cubicBezTo>
                    <a:pt x="181861" y="140307"/>
                    <a:pt x="184794" y="133462"/>
                    <a:pt x="186749" y="127107"/>
                  </a:cubicBezTo>
                  <a:lnTo>
                    <a:pt x="208260" y="116352"/>
                  </a:lnTo>
                  <a:lnTo>
                    <a:pt x="208260" y="91908"/>
                  </a:lnTo>
                  <a:lnTo>
                    <a:pt x="186749" y="811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1040" name="Google Shape;1040;p24"/>
            <p:cNvSpPr/>
            <p:nvPr/>
          </p:nvSpPr>
          <p:spPr>
            <a:xfrm>
              <a:off x="5934469" y="5557389"/>
              <a:ext cx="208259" cy="207770"/>
            </a:xfrm>
            <a:custGeom>
              <a:avLst/>
              <a:gdLst/>
              <a:ahLst/>
              <a:cxnLst/>
              <a:rect l="l" t="t" r="r" b="b"/>
              <a:pathLst>
                <a:path w="208259" h="207770" extrusionOk="0">
                  <a:moveTo>
                    <a:pt x="104130" y="140795"/>
                  </a:moveTo>
                  <a:cubicBezTo>
                    <a:pt x="83597" y="140795"/>
                    <a:pt x="67464" y="124174"/>
                    <a:pt x="67464" y="104130"/>
                  </a:cubicBezTo>
                  <a:cubicBezTo>
                    <a:pt x="67464" y="83597"/>
                    <a:pt x="84086" y="67464"/>
                    <a:pt x="104130" y="67464"/>
                  </a:cubicBezTo>
                  <a:cubicBezTo>
                    <a:pt x="124663" y="67464"/>
                    <a:pt x="140795" y="84086"/>
                    <a:pt x="140795" y="104130"/>
                  </a:cubicBezTo>
                  <a:cubicBezTo>
                    <a:pt x="140795" y="124174"/>
                    <a:pt x="124663" y="140795"/>
                    <a:pt x="104130" y="140795"/>
                  </a:cubicBezTo>
                  <a:lnTo>
                    <a:pt x="104130" y="140795"/>
                  </a:lnTo>
                  <a:close/>
                  <a:moveTo>
                    <a:pt x="178927" y="62087"/>
                  </a:moveTo>
                  <a:lnTo>
                    <a:pt x="186749" y="39110"/>
                  </a:lnTo>
                  <a:lnTo>
                    <a:pt x="169150" y="21510"/>
                  </a:lnTo>
                  <a:lnTo>
                    <a:pt x="146173" y="29332"/>
                  </a:lnTo>
                  <a:cubicBezTo>
                    <a:pt x="140307" y="25910"/>
                    <a:pt x="133462" y="23466"/>
                    <a:pt x="127107" y="21510"/>
                  </a:cubicBezTo>
                  <a:lnTo>
                    <a:pt x="116352" y="0"/>
                  </a:lnTo>
                  <a:lnTo>
                    <a:pt x="91908" y="0"/>
                  </a:lnTo>
                  <a:lnTo>
                    <a:pt x="81153" y="21510"/>
                  </a:lnTo>
                  <a:cubicBezTo>
                    <a:pt x="74309" y="23466"/>
                    <a:pt x="67953" y="25910"/>
                    <a:pt x="62087" y="29332"/>
                  </a:cubicBezTo>
                  <a:lnTo>
                    <a:pt x="39110" y="21510"/>
                  </a:lnTo>
                  <a:lnTo>
                    <a:pt x="21999" y="38621"/>
                  </a:lnTo>
                  <a:lnTo>
                    <a:pt x="29332" y="61598"/>
                  </a:lnTo>
                  <a:cubicBezTo>
                    <a:pt x="25910" y="67464"/>
                    <a:pt x="23466" y="74309"/>
                    <a:pt x="21510" y="80664"/>
                  </a:cubicBezTo>
                  <a:lnTo>
                    <a:pt x="0" y="91419"/>
                  </a:lnTo>
                  <a:lnTo>
                    <a:pt x="0" y="115863"/>
                  </a:lnTo>
                  <a:lnTo>
                    <a:pt x="21510" y="126618"/>
                  </a:lnTo>
                  <a:cubicBezTo>
                    <a:pt x="23466" y="133462"/>
                    <a:pt x="25910" y="139818"/>
                    <a:pt x="29332" y="145684"/>
                  </a:cubicBezTo>
                  <a:lnTo>
                    <a:pt x="21999" y="168661"/>
                  </a:lnTo>
                  <a:lnTo>
                    <a:pt x="39110" y="185772"/>
                  </a:lnTo>
                  <a:lnTo>
                    <a:pt x="62087" y="178439"/>
                  </a:lnTo>
                  <a:cubicBezTo>
                    <a:pt x="67953" y="181861"/>
                    <a:pt x="74309" y="184305"/>
                    <a:pt x="81153" y="186261"/>
                  </a:cubicBezTo>
                  <a:lnTo>
                    <a:pt x="91908" y="207771"/>
                  </a:lnTo>
                  <a:lnTo>
                    <a:pt x="116352" y="207771"/>
                  </a:lnTo>
                  <a:lnTo>
                    <a:pt x="127107" y="186261"/>
                  </a:lnTo>
                  <a:cubicBezTo>
                    <a:pt x="133951" y="184305"/>
                    <a:pt x="140307" y="181861"/>
                    <a:pt x="146173" y="178439"/>
                  </a:cubicBezTo>
                  <a:lnTo>
                    <a:pt x="169150" y="186261"/>
                  </a:lnTo>
                  <a:lnTo>
                    <a:pt x="186261" y="168661"/>
                  </a:lnTo>
                  <a:lnTo>
                    <a:pt x="178927" y="146173"/>
                  </a:lnTo>
                  <a:cubicBezTo>
                    <a:pt x="182350" y="140307"/>
                    <a:pt x="184794" y="133951"/>
                    <a:pt x="186749" y="127107"/>
                  </a:cubicBezTo>
                  <a:lnTo>
                    <a:pt x="208260" y="116352"/>
                  </a:lnTo>
                  <a:lnTo>
                    <a:pt x="208260" y="91908"/>
                  </a:lnTo>
                  <a:lnTo>
                    <a:pt x="186749" y="81153"/>
                  </a:lnTo>
                  <a:cubicBezTo>
                    <a:pt x="184794" y="74309"/>
                    <a:pt x="182350" y="67953"/>
                    <a:pt x="178927" y="620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</p:grpSp>
      <p:grpSp>
        <p:nvGrpSpPr>
          <p:cNvPr id="1041" name="Google Shape;1041;p24" descr="Upward trend"/>
          <p:cNvGrpSpPr/>
          <p:nvPr/>
        </p:nvGrpSpPr>
        <p:grpSpPr>
          <a:xfrm>
            <a:off x="2821648" y="5406328"/>
            <a:ext cx="332433" cy="332433"/>
            <a:chOff x="2821648" y="5406328"/>
            <a:chExt cx="332433" cy="332433"/>
          </a:xfrm>
        </p:grpSpPr>
        <p:sp>
          <p:nvSpPr>
            <p:cNvPr id="1042" name="Google Shape;1042;p24"/>
            <p:cNvSpPr/>
            <p:nvPr/>
          </p:nvSpPr>
          <p:spPr>
            <a:xfrm>
              <a:off x="2821648" y="5406328"/>
              <a:ext cx="332433" cy="332433"/>
            </a:xfrm>
            <a:custGeom>
              <a:avLst/>
              <a:gdLst/>
              <a:ahLst/>
              <a:cxnLst/>
              <a:rect l="l" t="t" r="r" b="b"/>
              <a:pathLst>
                <a:path w="332433" h="332433" extrusionOk="0">
                  <a:moveTo>
                    <a:pt x="29332" y="0"/>
                  </a:moveTo>
                  <a:lnTo>
                    <a:pt x="0" y="0"/>
                  </a:lnTo>
                  <a:lnTo>
                    <a:pt x="0" y="332434"/>
                  </a:lnTo>
                  <a:lnTo>
                    <a:pt x="332434" y="332434"/>
                  </a:lnTo>
                  <a:lnTo>
                    <a:pt x="332434" y="303101"/>
                  </a:lnTo>
                  <a:lnTo>
                    <a:pt x="29332" y="30310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1043" name="Google Shape;1043;p24"/>
            <p:cNvSpPr/>
            <p:nvPr/>
          </p:nvSpPr>
          <p:spPr>
            <a:xfrm>
              <a:off x="2870046" y="5489436"/>
              <a:ext cx="284035" cy="166705"/>
            </a:xfrm>
            <a:custGeom>
              <a:avLst/>
              <a:gdLst/>
              <a:ahLst/>
              <a:cxnLst/>
              <a:rect l="l" t="t" r="r" b="b"/>
              <a:pathLst>
                <a:path w="284035" h="166705" extrusionOk="0">
                  <a:moveTo>
                    <a:pt x="205816" y="0"/>
                  </a:moveTo>
                  <a:lnTo>
                    <a:pt x="234659" y="28844"/>
                  </a:lnTo>
                  <a:lnTo>
                    <a:pt x="196038" y="67464"/>
                  </a:lnTo>
                  <a:lnTo>
                    <a:pt x="166706" y="38132"/>
                  </a:lnTo>
                  <a:lnTo>
                    <a:pt x="117818" y="87019"/>
                  </a:lnTo>
                  <a:lnTo>
                    <a:pt x="88486" y="57687"/>
                  </a:lnTo>
                  <a:lnTo>
                    <a:pt x="0" y="146173"/>
                  </a:lnTo>
                  <a:lnTo>
                    <a:pt x="20533" y="166706"/>
                  </a:lnTo>
                  <a:lnTo>
                    <a:pt x="88486" y="98752"/>
                  </a:lnTo>
                  <a:lnTo>
                    <a:pt x="117818" y="128085"/>
                  </a:lnTo>
                  <a:lnTo>
                    <a:pt x="166706" y="79197"/>
                  </a:lnTo>
                  <a:lnTo>
                    <a:pt x="196038" y="108530"/>
                  </a:lnTo>
                  <a:lnTo>
                    <a:pt x="255192" y="49376"/>
                  </a:lnTo>
                  <a:lnTo>
                    <a:pt x="284035" y="78220"/>
                  </a:lnTo>
                  <a:lnTo>
                    <a:pt x="2840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</p:grpSp>
      <p:grpSp>
        <p:nvGrpSpPr>
          <p:cNvPr id="1044" name="Google Shape;1044;p24" descr="Lightbulb"/>
          <p:cNvGrpSpPr/>
          <p:nvPr/>
        </p:nvGrpSpPr>
        <p:grpSpPr>
          <a:xfrm>
            <a:off x="9072711" y="2268415"/>
            <a:ext cx="254213" cy="410653"/>
            <a:chOff x="9072711" y="2268415"/>
            <a:chExt cx="254213" cy="410653"/>
          </a:xfrm>
        </p:grpSpPr>
        <p:sp>
          <p:nvSpPr>
            <p:cNvPr id="1045" name="Google Shape;1045;p24"/>
            <p:cNvSpPr/>
            <p:nvPr/>
          </p:nvSpPr>
          <p:spPr>
            <a:xfrm>
              <a:off x="9136264" y="2551961"/>
              <a:ext cx="127106" cy="29332"/>
            </a:xfrm>
            <a:custGeom>
              <a:avLst/>
              <a:gdLst/>
              <a:ahLst/>
              <a:cxnLst/>
              <a:rect l="l" t="t" r="r" b="b"/>
              <a:pathLst>
                <a:path w="127106" h="29332" extrusionOk="0">
                  <a:moveTo>
                    <a:pt x="14666" y="0"/>
                  </a:moveTo>
                  <a:lnTo>
                    <a:pt x="112441" y="0"/>
                  </a:lnTo>
                  <a:cubicBezTo>
                    <a:pt x="120752" y="0"/>
                    <a:pt x="127107" y="6355"/>
                    <a:pt x="127107" y="14666"/>
                  </a:cubicBezTo>
                  <a:cubicBezTo>
                    <a:pt x="127107" y="22977"/>
                    <a:pt x="120752" y="29332"/>
                    <a:pt x="112441" y="29332"/>
                  </a:cubicBezTo>
                  <a:lnTo>
                    <a:pt x="14666" y="29332"/>
                  </a:lnTo>
                  <a:cubicBezTo>
                    <a:pt x="6355" y="29332"/>
                    <a:pt x="0" y="22977"/>
                    <a:pt x="0" y="14666"/>
                  </a:cubicBezTo>
                  <a:cubicBezTo>
                    <a:pt x="0" y="6355"/>
                    <a:pt x="6355" y="0"/>
                    <a:pt x="146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1046" name="Google Shape;1046;p24"/>
            <p:cNvSpPr/>
            <p:nvPr/>
          </p:nvSpPr>
          <p:spPr>
            <a:xfrm>
              <a:off x="9136264" y="2600848"/>
              <a:ext cx="127106" cy="29332"/>
            </a:xfrm>
            <a:custGeom>
              <a:avLst/>
              <a:gdLst/>
              <a:ahLst/>
              <a:cxnLst/>
              <a:rect l="l" t="t" r="r" b="b"/>
              <a:pathLst>
                <a:path w="127106" h="29332" extrusionOk="0">
                  <a:moveTo>
                    <a:pt x="14666" y="0"/>
                  </a:moveTo>
                  <a:lnTo>
                    <a:pt x="112441" y="0"/>
                  </a:lnTo>
                  <a:cubicBezTo>
                    <a:pt x="120752" y="0"/>
                    <a:pt x="127107" y="6355"/>
                    <a:pt x="127107" y="14666"/>
                  </a:cubicBezTo>
                  <a:cubicBezTo>
                    <a:pt x="127107" y="22977"/>
                    <a:pt x="120752" y="29332"/>
                    <a:pt x="112441" y="29332"/>
                  </a:cubicBezTo>
                  <a:lnTo>
                    <a:pt x="14666" y="29332"/>
                  </a:lnTo>
                  <a:cubicBezTo>
                    <a:pt x="6355" y="29332"/>
                    <a:pt x="0" y="22977"/>
                    <a:pt x="0" y="14666"/>
                  </a:cubicBezTo>
                  <a:cubicBezTo>
                    <a:pt x="0" y="6355"/>
                    <a:pt x="6355" y="0"/>
                    <a:pt x="146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1047" name="Google Shape;1047;p24"/>
            <p:cNvSpPr/>
            <p:nvPr/>
          </p:nvSpPr>
          <p:spPr>
            <a:xfrm>
              <a:off x="9168041" y="2649736"/>
              <a:ext cx="63553" cy="29332"/>
            </a:xfrm>
            <a:custGeom>
              <a:avLst/>
              <a:gdLst/>
              <a:ahLst/>
              <a:cxnLst/>
              <a:rect l="l" t="t" r="r" b="b"/>
              <a:pathLst>
                <a:path w="63553" h="29332" extrusionOk="0">
                  <a:moveTo>
                    <a:pt x="0" y="0"/>
                  </a:moveTo>
                  <a:cubicBezTo>
                    <a:pt x="1467" y="16622"/>
                    <a:pt x="15155" y="29332"/>
                    <a:pt x="31777" y="29332"/>
                  </a:cubicBezTo>
                  <a:cubicBezTo>
                    <a:pt x="48398" y="29332"/>
                    <a:pt x="62087" y="16622"/>
                    <a:pt x="635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1048" name="Google Shape;1048;p24"/>
            <p:cNvSpPr/>
            <p:nvPr/>
          </p:nvSpPr>
          <p:spPr>
            <a:xfrm>
              <a:off x="9072711" y="2268415"/>
              <a:ext cx="254213" cy="263991"/>
            </a:xfrm>
            <a:custGeom>
              <a:avLst/>
              <a:gdLst/>
              <a:ahLst/>
              <a:cxnLst/>
              <a:rect l="l" t="t" r="r" b="b"/>
              <a:pathLst>
                <a:path w="254213" h="263991" extrusionOk="0">
                  <a:moveTo>
                    <a:pt x="127107" y="0"/>
                  </a:moveTo>
                  <a:cubicBezTo>
                    <a:pt x="127107" y="0"/>
                    <a:pt x="127107" y="0"/>
                    <a:pt x="127107" y="0"/>
                  </a:cubicBezTo>
                  <a:cubicBezTo>
                    <a:pt x="127107" y="0"/>
                    <a:pt x="127107" y="0"/>
                    <a:pt x="127107" y="0"/>
                  </a:cubicBezTo>
                  <a:cubicBezTo>
                    <a:pt x="57687" y="489"/>
                    <a:pt x="1467" y="56220"/>
                    <a:pt x="0" y="125640"/>
                  </a:cubicBezTo>
                  <a:lnTo>
                    <a:pt x="0" y="130040"/>
                  </a:lnTo>
                  <a:cubicBezTo>
                    <a:pt x="489" y="145195"/>
                    <a:pt x="3422" y="159861"/>
                    <a:pt x="8800" y="174039"/>
                  </a:cubicBezTo>
                  <a:cubicBezTo>
                    <a:pt x="14177" y="187238"/>
                    <a:pt x="21510" y="199460"/>
                    <a:pt x="30799" y="210215"/>
                  </a:cubicBezTo>
                  <a:cubicBezTo>
                    <a:pt x="42532" y="222926"/>
                    <a:pt x="55243" y="247859"/>
                    <a:pt x="60620" y="258614"/>
                  </a:cubicBezTo>
                  <a:cubicBezTo>
                    <a:pt x="62087" y="262036"/>
                    <a:pt x="65509" y="263991"/>
                    <a:pt x="69420" y="263991"/>
                  </a:cubicBezTo>
                  <a:lnTo>
                    <a:pt x="184794" y="263991"/>
                  </a:lnTo>
                  <a:cubicBezTo>
                    <a:pt x="188705" y="263991"/>
                    <a:pt x="192127" y="262036"/>
                    <a:pt x="193594" y="258614"/>
                  </a:cubicBezTo>
                  <a:cubicBezTo>
                    <a:pt x="198971" y="247859"/>
                    <a:pt x="211682" y="222926"/>
                    <a:pt x="223415" y="210215"/>
                  </a:cubicBezTo>
                  <a:cubicBezTo>
                    <a:pt x="232704" y="199460"/>
                    <a:pt x="240525" y="187238"/>
                    <a:pt x="245414" y="174039"/>
                  </a:cubicBezTo>
                  <a:cubicBezTo>
                    <a:pt x="250792" y="159861"/>
                    <a:pt x="253725" y="145195"/>
                    <a:pt x="254214" y="130040"/>
                  </a:cubicBezTo>
                  <a:lnTo>
                    <a:pt x="254214" y="125640"/>
                  </a:lnTo>
                  <a:cubicBezTo>
                    <a:pt x="252747" y="56220"/>
                    <a:pt x="196527" y="489"/>
                    <a:pt x="127107" y="0"/>
                  </a:cubicBezTo>
                  <a:close/>
                  <a:moveTo>
                    <a:pt x="224882" y="129551"/>
                  </a:moveTo>
                  <a:cubicBezTo>
                    <a:pt x="224393" y="141284"/>
                    <a:pt x="221948" y="153017"/>
                    <a:pt x="218037" y="163772"/>
                  </a:cubicBezTo>
                  <a:cubicBezTo>
                    <a:pt x="214126" y="173550"/>
                    <a:pt x="208749" y="182838"/>
                    <a:pt x="201416" y="190660"/>
                  </a:cubicBezTo>
                  <a:cubicBezTo>
                    <a:pt x="190172" y="204349"/>
                    <a:pt x="180394" y="219015"/>
                    <a:pt x="173061" y="234659"/>
                  </a:cubicBezTo>
                  <a:lnTo>
                    <a:pt x="127107" y="234659"/>
                  </a:lnTo>
                  <a:lnTo>
                    <a:pt x="81642" y="234659"/>
                  </a:lnTo>
                  <a:cubicBezTo>
                    <a:pt x="73820" y="219015"/>
                    <a:pt x="64042" y="204349"/>
                    <a:pt x="53287" y="190660"/>
                  </a:cubicBezTo>
                  <a:cubicBezTo>
                    <a:pt x="46443" y="182838"/>
                    <a:pt x="40576" y="173550"/>
                    <a:pt x="36665" y="163772"/>
                  </a:cubicBezTo>
                  <a:cubicBezTo>
                    <a:pt x="32266" y="153017"/>
                    <a:pt x="30310" y="141284"/>
                    <a:pt x="29821" y="129551"/>
                  </a:cubicBezTo>
                  <a:lnTo>
                    <a:pt x="29821" y="125640"/>
                  </a:lnTo>
                  <a:cubicBezTo>
                    <a:pt x="30799" y="72353"/>
                    <a:pt x="74309" y="29332"/>
                    <a:pt x="127596" y="28844"/>
                  </a:cubicBezTo>
                  <a:lnTo>
                    <a:pt x="127596" y="28844"/>
                  </a:lnTo>
                  <a:lnTo>
                    <a:pt x="127596" y="28844"/>
                  </a:lnTo>
                  <a:cubicBezTo>
                    <a:pt x="127596" y="28844"/>
                    <a:pt x="127596" y="28844"/>
                    <a:pt x="127596" y="28844"/>
                  </a:cubicBezTo>
                  <a:cubicBezTo>
                    <a:pt x="127596" y="28844"/>
                    <a:pt x="127596" y="28844"/>
                    <a:pt x="127596" y="28844"/>
                  </a:cubicBezTo>
                  <a:lnTo>
                    <a:pt x="127596" y="28844"/>
                  </a:lnTo>
                  <a:lnTo>
                    <a:pt x="127596" y="28844"/>
                  </a:lnTo>
                  <a:cubicBezTo>
                    <a:pt x="180883" y="29332"/>
                    <a:pt x="224393" y="71864"/>
                    <a:pt x="225370" y="125640"/>
                  </a:cubicBezTo>
                  <a:lnTo>
                    <a:pt x="225370" y="12955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</p:grpSp>
      <p:grpSp>
        <p:nvGrpSpPr>
          <p:cNvPr id="1049" name="Google Shape;1049;p24" descr="Database"/>
          <p:cNvGrpSpPr/>
          <p:nvPr/>
        </p:nvGrpSpPr>
        <p:grpSpPr>
          <a:xfrm>
            <a:off x="9062933" y="5386773"/>
            <a:ext cx="273768" cy="371543"/>
            <a:chOff x="9062933" y="5386773"/>
            <a:chExt cx="273768" cy="371543"/>
          </a:xfrm>
        </p:grpSpPr>
        <p:sp>
          <p:nvSpPr>
            <p:cNvPr id="1050" name="Google Shape;1050;p24"/>
            <p:cNvSpPr/>
            <p:nvPr/>
          </p:nvSpPr>
          <p:spPr>
            <a:xfrm>
              <a:off x="9062933" y="5386773"/>
              <a:ext cx="273768" cy="78219"/>
            </a:xfrm>
            <a:custGeom>
              <a:avLst/>
              <a:gdLst/>
              <a:ahLst/>
              <a:cxnLst/>
              <a:rect l="l" t="t" r="r" b="b"/>
              <a:pathLst>
                <a:path w="273768" h="78219" extrusionOk="0">
                  <a:moveTo>
                    <a:pt x="273769" y="39110"/>
                  </a:moveTo>
                  <a:cubicBezTo>
                    <a:pt x="273769" y="60710"/>
                    <a:pt x="212484" y="78220"/>
                    <a:pt x="136884" y="78220"/>
                  </a:cubicBezTo>
                  <a:cubicBezTo>
                    <a:pt x="61285" y="78220"/>
                    <a:pt x="0" y="60710"/>
                    <a:pt x="0" y="39110"/>
                  </a:cubicBezTo>
                  <a:cubicBezTo>
                    <a:pt x="0" y="17510"/>
                    <a:pt x="61285" y="0"/>
                    <a:pt x="136884" y="0"/>
                  </a:cubicBezTo>
                  <a:cubicBezTo>
                    <a:pt x="212484" y="0"/>
                    <a:pt x="273769" y="17510"/>
                    <a:pt x="273769" y="391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1051" name="Google Shape;1051;p24"/>
            <p:cNvSpPr/>
            <p:nvPr/>
          </p:nvSpPr>
          <p:spPr>
            <a:xfrm>
              <a:off x="9062933" y="5445438"/>
              <a:ext cx="273768" cy="117329"/>
            </a:xfrm>
            <a:custGeom>
              <a:avLst/>
              <a:gdLst/>
              <a:ahLst/>
              <a:cxnLst/>
              <a:rect l="l" t="t" r="r" b="b"/>
              <a:pathLst>
                <a:path w="273768" h="117329" extrusionOk="0">
                  <a:moveTo>
                    <a:pt x="234659" y="78220"/>
                  </a:moveTo>
                  <a:cubicBezTo>
                    <a:pt x="228793" y="78220"/>
                    <a:pt x="224882" y="74309"/>
                    <a:pt x="224882" y="68442"/>
                  </a:cubicBezTo>
                  <a:cubicBezTo>
                    <a:pt x="224882" y="62576"/>
                    <a:pt x="228793" y="58665"/>
                    <a:pt x="234659" y="58665"/>
                  </a:cubicBezTo>
                  <a:cubicBezTo>
                    <a:pt x="240525" y="58665"/>
                    <a:pt x="244436" y="62576"/>
                    <a:pt x="244436" y="68442"/>
                  </a:cubicBezTo>
                  <a:cubicBezTo>
                    <a:pt x="244436" y="74309"/>
                    <a:pt x="240525" y="78220"/>
                    <a:pt x="234659" y="78220"/>
                  </a:cubicBezTo>
                  <a:close/>
                  <a:moveTo>
                    <a:pt x="136884" y="39110"/>
                  </a:moveTo>
                  <a:cubicBezTo>
                    <a:pt x="61598" y="39110"/>
                    <a:pt x="0" y="21510"/>
                    <a:pt x="0" y="0"/>
                  </a:cubicBezTo>
                  <a:lnTo>
                    <a:pt x="0" y="78220"/>
                  </a:lnTo>
                  <a:cubicBezTo>
                    <a:pt x="0" y="99730"/>
                    <a:pt x="61598" y="117330"/>
                    <a:pt x="136884" y="117330"/>
                  </a:cubicBezTo>
                  <a:cubicBezTo>
                    <a:pt x="212171" y="117330"/>
                    <a:pt x="273769" y="99730"/>
                    <a:pt x="273769" y="78220"/>
                  </a:cubicBezTo>
                  <a:lnTo>
                    <a:pt x="273769" y="0"/>
                  </a:lnTo>
                  <a:cubicBezTo>
                    <a:pt x="273769" y="21510"/>
                    <a:pt x="212171" y="39110"/>
                    <a:pt x="136884" y="391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1052" name="Google Shape;1052;p24"/>
            <p:cNvSpPr/>
            <p:nvPr/>
          </p:nvSpPr>
          <p:spPr>
            <a:xfrm>
              <a:off x="9062933" y="5543212"/>
              <a:ext cx="273768" cy="117329"/>
            </a:xfrm>
            <a:custGeom>
              <a:avLst/>
              <a:gdLst/>
              <a:ahLst/>
              <a:cxnLst/>
              <a:rect l="l" t="t" r="r" b="b"/>
              <a:pathLst>
                <a:path w="273768" h="117329" extrusionOk="0">
                  <a:moveTo>
                    <a:pt x="234659" y="78220"/>
                  </a:moveTo>
                  <a:cubicBezTo>
                    <a:pt x="228793" y="78220"/>
                    <a:pt x="224882" y="74309"/>
                    <a:pt x="224882" y="68442"/>
                  </a:cubicBezTo>
                  <a:cubicBezTo>
                    <a:pt x="224882" y="62576"/>
                    <a:pt x="228793" y="58665"/>
                    <a:pt x="234659" y="58665"/>
                  </a:cubicBezTo>
                  <a:cubicBezTo>
                    <a:pt x="240525" y="58665"/>
                    <a:pt x="244436" y="62576"/>
                    <a:pt x="244436" y="68442"/>
                  </a:cubicBezTo>
                  <a:cubicBezTo>
                    <a:pt x="244436" y="74309"/>
                    <a:pt x="240525" y="78220"/>
                    <a:pt x="234659" y="78220"/>
                  </a:cubicBezTo>
                  <a:close/>
                  <a:moveTo>
                    <a:pt x="136884" y="39110"/>
                  </a:moveTo>
                  <a:cubicBezTo>
                    <a:pt x="61598" y="39110"/>
                    <a:pt x="0" y="21510"/>
                    <a:pt x="0" y="0"/>
                  </a:cubicBezTo>
                  <a:lnTo>
                    <a:pt x="0" y="78220"/>
                  </a:lnTo>
                  <a:cubicBezTo>
                    <a:pt x="0" y="99730"/>
                    <a:pt x="61598" y="117330"/>
                    <a:pt x="136884" y="117330"/>
                  </a:cubicBezTo>
                  <a:cubicBezTo>
                    <a:pt x="212171" y="117330"/>
                    <a:pt x="273769" y="99730"/>
                    <a:pt x="273769" y="78220"/>
                  </a:cubicBezTo>
                  <a:lnTo>
                    <a:pt x="273769" y="0"/>
                  </a:lnTo>
                  <a:cubicBezTo>
                    <a:pt x="273769" y="21510"/>
                    <a:pt x="212171" y="39110"/>
                    <a:pt x="136884" y="391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1053" name="Google Shape;1053;p24"/>
            <p:cNvSpPr/>
            <p:nvPr/>
          </p:nvSpPr>
          <p:spPr>
            <a:xfrm>
              <a:off x="9062933" y="5640987"/>
              <a:ext cx="273768" cy="117329"/>
            </a:xfrm>
            <a:custGeom>
              <a:avLst/>
              <a:gdLst/>
              <a:ahLst/>
              <a:cxnLst/>
              <a:rect l="l" t="t" r="r" b="b"/>
              <a:pathLst>
                <a:path w="273768" h="117329" extrusionOk="0">
                  <a:moveTo>
                    <a:pt x="234659" y="78220"/>
                  </a:moveTo>
                  <a:cubicBezTo>
                    <a:pt x="228793" y="78220"/>
                    <a:pt x="224882" y="74309"/>
                    <a:pt x="224882" y="68442"/>
                  </a:cubicBezTo>
                  <a:cubicBezTo>
                    <a:pt x="224882" y="62576"/>
                    <a:pt x="228793" y="58665"/>
                    <a:pt x="234659" y="58665"/>
                  </a:cubicBezTo>
                  <a:cubicBezTo>
                    <a:pt x="240525" y="58665"/>
                    <a:pt x="244436" y="62576"/>
                    <a:pt x="244436" y="68442"/>
                  </a:cubicBezTo>
                  <a:cubicBezTo>
                    <a:pt x="244436" y="74309"/>
                    <a:pt x="240525" y="78220"/>
                    <a:pt x="234659" y="78220"/>
                  </a:cubicBezTo>
                  <a:close/>
                  <a:moveTo>
                    <a:pt x="136884" y="39110"/>
                  </a:moveTo>
                  <a:cubicBezTo>
                    <a:pt x="61598" y="39110"/>
                    <a:pt x="0" y="21510"/>
                    <a:pt x="0" y="0"/>
                  </a:cubicBezTo>
                  <a:lnTo>
                    <a:pt x="0" y="78220"/>
                  </a:lnTo>
                  <a:cubicBezTo>
                    <a:pt x="0" y="99730"/>
                    <a:pt x="61598" y="117330"/>
                    <a:pt x="136884" y="117330"/>
                  </a:cubicBezTo>
                  <a:cubicBezTo>
                    <a:pt x="212171" y="117330"/>
                    <a:pt x="273769" y="99730"/>
                    <a:pt x="273769" y="78220"/>
                  </a:cubicBezTo>
                  <a:lnTo>
                    <a:pt x="273769" y="0"/>
                  </a:lnTo>
                  <a:cubicBezTo>
                    <a:pt x="273769" y="21510"/>
                    <a:pt x="212171" y="39110"/>
                    <a:pt x="136884" y="391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25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490279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Timeline</a:t>
            </a:r>
            <a:endParaRPr dirty="0"/>
          </a:p>
        </p:txBody>
      </p:sp>
      <p:sp>
        <p:nvSpPr>
          <p:cNvPr id="1060" name="Google Shape;1060;p25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Date</a:t>
            </a:r>
            <a:endParaRPr dirty="0"/>
          </a:p>
        </p:txBody>
      </p:sp>
      <p:sp>
        <p:nvSpPr>
          <p:cNvPr id="1061" name="Google Shape;1061;p25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Your Footer Here</a:t>
            </a:r>
            <a:endParaRPr dirty="0"/>
          </a:p>
        </p:txBody>
      </p:sp>
      <p:sp>
        <p:nvSpPr>
          <p:cNvPr id="1062" name="Google Shape;1062;p25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54</a:t>
            </a:fld>
            <a:endParaRPr dirty="0"/>
          </a:p>
        </p:txBody>
      </p:sp>
      <p:sp>
        <p:nvSpPr>
          <p:cNvPr id="1063" name="Google Shape;1063;p25"/>
          <p:cNvSpPr txBox="1">
            <a:spLocks noGrp="1"/>
          </p:cNvSpPr>
          <p:nvPr>
            <p:ph type="body" idx="1"/>
          </p:nvPr>
        </p:nvSpPr>
        <p:spPr>
          <a:xfrm>
            <a:off x="3517764" y="2749054"/>
            <a:ext cx="1285757" cy="135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</a:pPr>
            <a:r>
              <a:rPr lang="en-US" dirty="0"/>
              <a:t>Our </a:t>
            </a:r>
            <a:r>
              <a:rPr lang="en-US" sz="3200" dirty="0"/>
              <a:t>Story</a:t>
            </a:r>
            <a:endParaRPr dirty="0"/>
          </a:p>
        </p:txBody>
      </p:sp>
      <p:sp>
        <p:nvSpPr>
          <p:cNvPr id="1064" name="Google Shape;1064;p25"/>
          <p:cNvSpPr>
            <a:spLocks noGrp="1"/>
          </p:cNvSpPr>
          <p:nvPr>
            <p:ph type="pic" idx="2"/>
          </p:nvPr>
        </p:nvSpPr>
        <p:spPr>
          <a:xfrm>
            <a:off x="5992758" y="974748"/>
            <a:ext cx="4902790" cy="490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lang="zh-TW" altLang="en-US" sz="2800" b="0" i="0" u="none" strike="noStrike" cap="none" dirty="0">
              <a:solidFill>
                <a:schemeClr val="accent1"/>
              </a:solidFill>
              <a:sym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26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Timeline</a:t>
            </a:r>
            <a:endParaRPr dirty="0"/>
          </a:p>
        </p:txBody>
      </p:sp>
      <p:sp>
        <p:nvSpPr>
          <p:cNvPr id="1071" name="Google Shape;1071;p26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Date</a:t>
            </a:r>
            <a:endParaRPr dirty="0"/>
          </a:p>
        </p:txBody>
      </p:sp>
      <p:sp>
        <p:nvSpPr>
          <p:cNvPr id="1072" name="Google Shape;1072;p26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Your Footer Here</a:t>
            </a:r>
            <a:endParaRPr dirty="0"/>
          </a:p>
        </p:txBody>
      </p:sp>
      <p:sp>
        <p:nvSpPr>
          <p:cNvPr id="1073" name="Google Shape;1073;p26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55</a:t>
            </a:fld>
            <a:endParaRPr dirty="0"/>
          </a:p>
        </p:txBody>
      </p:sp>
      <p:sp>
        <p:nvSpPr>
          <p:cNvPr id="1074" name="Google Shape;1074;p26"/>
          <p:cNvSpPr txBox="1">
            <a:spLocks noGrp="1"/>
          </p:cNvSpPr>
          <p:nvPr>
            <p:ph type="body" idx="1"/>
          </p:nvPr>
        </p:nvSpPr>
        <p:spPr>
          <a:xfrm>
            <a:off x="575018" y="4608124"/>
            <a:ext cx="1657396" cy="1508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</a:pPr>
            <a:r>
              <a:rPr lang="en-US" dirty="0">
                <a:solidFill>
                  <a:schemeClr val="accent5"/>
                </a:solidFill>
              </a:rPr>
              <a:t>Lorem ipsum dolor sit </a:t>
            </a:r>
            <a:r>
              <a:rPr lang="en-US" dirty="0" err="1">
                <a:solidFill>
                  <a:schemeClr val="accent5"/>
                </a:solidFill>
              </a:rPr>
              <a:t>amet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cras</a:t>
            </a:r>
            <a:r>
              <a:rPr lang="en-US" dirty="0">
                <a:solidFill>
                  <a:schemeClr val="accent5"/>
                </a:solidFill>
              </a:rPr>
              <a:t>. </a:t>
            </a:r>
            <a:r>
              <a:rPr lang="en-US" dirty="0" err="1">
                <a:solidFill>
                  <a:schemeClr val="accent5"/>
                </a:solidFill>
              </a:rPr>
              <a:t>Amet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nam</a:t>
            </a:r>
            <a:r>
              <a:rPr lang="en-US" dirty="0">
                <a:solidFill>
                  <a:schemeClr val="accent5"/>
                </a:solidFill>
              </a:rPr>
              <a:t> in. </a:t>
            </a:r>
            <a:r>
              <a:rPr lang="en-US" dirty="0" err="1">
                <a:solidFill>
                  <a:schemeClr val="accent5"/>
                </a:solidFill>
              </a:rPr>
              <a:t>Rutrum</a:t>
            </a:r>
            <a:r>
              <a:rPr lang="en-US" dirty="0">
                <a:solidFill>
                  <a:schemeClr val="accent5"/>
                </a:solidFill>
              </a:rPr>
              <a:t> integer </a:t>
            </a:r>
            <a:r>
              <a:rPr lang="en-US" dirty="0" err="1">
                <a:solidFill>
                  <a:schemeClr val="accent5"/>
                </a:solidFill>
              </a:rPr>
              <a:t>ullamcorper</a:t>
            </a:r>
            <a:r>
              <a:rPr lang="en-US" dirty="0">
                <a:solidFill>
                  <a:schemeClr val="accent5"/>
                </a:solidFill>
              </a:rPr>
              <a:t> in </a:t>
            </a:r>
            <a:r>
              <a:rPr lang="en-US" dirty="0" err="1">
                <a:solidFill>
                  <a:schemeClr val="accent5"/>
                </a:solidFill>
              </a:rPr>
              <a:t>dictumst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bibendum</a:t>
            </a:r>
            <a:r>
              <a:rPr lang="en-US" dirty="0">
                <a:solidFill>
                  <a:schemeClr val="accent5"/>
                </a:solidFill>
              </a:rPr>
              <a:t>.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075" name="Google Shape;1075;p26"/>
          <p:cNvSpPr txBox="1">
            <a:spLocks noGrp="1"/>
          </p:cNvSpPr>
          <p:nvPr>
            <p:ph type="body" idx="2"/>
          </p:nvPr>
        </p:nvSpPr>
        <p:spPr>
          <a:xfrm>
            <a:off x="6833578" y="4378960"/>
            <a:ext cx="1657396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</a:pPr>
            <a:r>
              <a:rPr lang="en-US" dirty="0">
                <a:solidFill>
                  <a:schemeClr val="accent5"/>
                </a:solidFill>
              </a:rPr>
              <a:t>Lorem ipsum dolor sit </a:t>
            </a:r>
            <a:r>
              <a:rPr lang="en-US" dirty="0" err="1">
                <a:solidFill>
                  <a:schemeClr val="accent5"/>
                </a:solidFill>
              </a:rPr>
              <a:t>amet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cras</a:t>
            </a:r>
            <a:r>
              <a:rPr lang="en-US" dirty="0">
                <a:solidFill>
                  <a:schemeClr val="accent5"/>
                </a:solidFill>
              </a:rPr>
              <a:t>. </a:t>
            </a:r>
            <a:r>
              <a:rPr lang="en-US" dirty="0" err="1">
                <a:solidFill>
                  <a:schemeClr val="accent5"/>
                </a:solidFill>
              </a:rPr>
              <a:t>Amet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nam</a:t>
            </a:r>
            <a:r>
              <a:rPr lang="en-US" dirty="0">
                <a:solidFill>
                  <a:schemeClr val="accent5"/>
                </a:solidFill>
              </a:rPr>
              <a:t> in. </a:t>
            </a:r>
            <a:r>
              <a:rPr lang="en-US" dirty="0" err="1">
                <a:solidFill>
                  <a:schemeClr val="accent5"/>
                </a:solidFill>
              </a:rPr>
              <a:t>Rutrum</a:t>
            </a:r>
            <a:r>
              <a:rPr lang="en-US" dirty="0">
                <a:solidFill>
                  <a:schemeClr val="accent5"/>
                </a:solidFill>
              </a:rPr>
              <a:t> integer </a:t>
            </a:r>
            <a:r>
              <a:rPr lang="en-US" dirty="0" err="1">
                <a:solidFill>
                  <a:schemeClr val="accent5"/>
                </a:solidFill>
              </a:rPr>
              <a:t>ullamcorper</a:t>
            </a:r>
            <a:r>
              <a:rPr lang="en-US" dirty="0">
                <a:solidFill>
                  <a:schemeClr val="accent5"/>
                </a:solidFill>
              </a:rPr>
              <a:t> in </a:t>
            </a:r>
            <a:r>
              <a:rPr lang="en-US" dirty="0" err="1">
                <a:solidFill>
                  <a:schemeClr val="accent5"/>
                </a:solidFill>
              </a:rPr>
              <a:t>dictumst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bibendum</a:t>
            </a:r>
            <a:r>
              <a:rPr lang="en-US" dirty="0">
                <a:solidFill>
                  <a:schemeClr val="accent5"/>
                </a:solidFill>
              </a:rPr>
              <a:t>.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076" name="Google Shape;1076;p26"/>
          <p:cNvSpPr txBox="1">
            <a:spLocks noGrp="1"/>
          </p:cNvSpPr>
          <p:nvPr>
            <p:ph type="body" idx="3"/>
          </p:nvPr>
        </p:nvSpPr>
        <p:spPr>
          <a:xfrm>
            <a:off x="9444698" y="4901364"/>
            <a:ext cx="1657396" cy="1214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</a:pPr>
            <a:r>
              <a:rPr lang="en-US" dirty="0">
                <a:solidFill>
                  <a:schemeClr val="accent5"/>
                </a:solidFill>
              </a:rPr>
              <a:t>Lorem ipsum dolor sit </a:t>
            </a:r>
            <a:r>
              <a:rPr lang="en-US" dirty="0" err="1">
                <a:solidFill>
                  <a:schemeClr val="accent5"/>
                </a:solidFill>
              </a:rPr>
              <a:t>amet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cras</a:t>
            </a:r>
            <a:r>
              <a:rPr lang="en-US" dirty="0">
                <a:solidFill>
                  <a:schemeClr val="accent5"/>
                </a:solidFill>
              </a:rPr>
              <a:t>. </a:t>
            </a:r>
            <a:r>
              <a:rPr lang="en-US" dirty="0" err="1">
                <a:solidFill>
                  <a:schemeClr val="accent5"/>
                </a:solidFill>
              </a:rPr>
              <a:t>Amet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nam</a:t>
            </a:r>
            <a:r>
              <a:rPr lang="en-US" dirty="0">
                <a:solidFill>
                  <a:schemeClr val="accent5"/>
                </a:solidFill>
              </a:rPr>
              <a:t> in. </a:t>
            </a:r>
            <a:r>
              <a:rPr lang="en-US" dirty="0" err="1">
                <a:solidFill>
                  <a:schemeClr val="accent5"/>
                </a:solidFill>
              </a:rPr>
              <a:t>Rutrum</a:t>
            </a:r>
            <a:r>
              <a:rPr lang="en-US" dirty="0">
                <a:solidFill>
                  <a:schemeClr val="accent5"/>
                </a:solidFill>
              </a:rPr>
              <a:t> integer </a:t>
            </a:r>
            <a:r>
              <a:rPr lang="en-US" dirty="0" err="1">
                <a:solidFill>
                  <a:schemeClr val="accent5"/>
                </a:solidFill>
              </a:rPr>
              <a:t>ullamcorper</a:t>
            </a:r>
            <a:r>
              <a:rPr lang="en-US" dirty="0">
                <a:solidFill>
                  <a:schemeClr val="accent5"/>
                </a:solidFill>
              </a:rPr>
              <a:t> in </a:t>
            </a:r>
            <a:r>
              <a:rPr lang="en-US" dirty="0" err="1">
                <a:solidFill>
                  <a:schemeClr val="accent5"/>
                </a:solidFill>
              </a:rPr>
              <a:t>dictumst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bibendum</a:t>
            </a:r>
            <a:r>
              <a:rPr lang="en-US" dirty="0">
                <a:solidFill>
                  <a:schemeClr val="accent5"/>
                </a:solidFill>
              </a:rPr>
              <a:t>.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077" name="Google Shape;1077;p26"/>
          <p:cNvSpPr txBox="1">
            <a:spLocks noGrp="1"/>
          </p:cNvSpPr>
          <p:nvPr>
            <p:ph type="body" idx="4"/>
          </p:nvPr>
        </p:nvSpPr>
        <p:spPr>
          <a:xfrm>
            <a:off x="3132552" y="5242560"/>
            <a:ext cx="2922808" cy="873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</a:pPr>
            <a:r>
              <a:rPr lang="en-US" dirty="0">
                <a:solidFill>
                  <a:schemeClr val="accent5"/>
                </a:solidFill>
              </a:rPr>
              <a:t>Lorem ipsum dolor sit </a:t>
            </a:r>
            <a:r>
              <a:rPr lang="en-US" dirty="0" err="1">
                <a:solidFill>
                  <a:schemeClr val="accent5"/>
                </a:solidFill>
              </a:rPr>
              <a:t>amet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cras</a:t>
            </a:r>
            <a:r>
              <a:rPr lang="en-US" dirty="0">
                <a:solidFill>
                  <a:schemeClr val="accent5"/>
                </a:solidFill>
              </a:rPr>
              <a:t>. </a:t>
            </a:r>
            <a:r>
              <a:rPr lang="en-US" dirty="0" err="1">
                <a:solidFill>
                  <a:schemeClr val="accent5"/>
                </a:solidFill>
              </a:rPr>
              <a:t>Amet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nam</a:t>
            </a:r>
            <a:r>
              <a:rPr lang="en-US" dirty="0">
                <a:solidFill>
                  <a:schemeClr val="accent5"/>
                </a:solidFill>
              </a:rPr>
              <a:t> in. </a:t>
            </a:r>
            <a:r>
              <a:rPr lang="en-US" dirty="0" err="1">
                <a:solidFill>
                  <a:schemeClr val="accent5"/>
                </a:solidFill>
              </a:rPr>
              <a:t>Rutrum</a:t>
            </a:r>
            <a:r>
              <a:rPr lang="en-US" dirty="0">
                <a:solidFill>
                  <a:schemeClr val="accent5"/>
                </a:solidFill>
              </a:rPr>
              <a:t> integer </a:t>
            </a:r>
            <a:r>
              <a:rPr lang="en-US" dirty="0" err="1">
                <a:solidFill>
                  <a:schemeClr val="accent5"/>
                </a:solidFill>
              </a:rPr>
              <a:t>ullamcorper</a:t>
            </a:r>
            <a:r>
              <a:rPr lang="en-US" dirty="0">
                <a:solidFill>
                  <a:schemeClr val="accent5"/>
                </a:solidFill>
              </a:rPr>
              <a:t> in </a:t>
            </a:r>
            <a:r>
              <a:rPr lang="en-US" dirty="0" err="1">
                <a:solidFill>
                  <a:schemeClr val="accent5"/>
                </a:solidFill>
              </a:rPr>
              <a:t>dictumst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bibendum</a:t>
            </a:r>
            <a:r>
              <a:rPr lang="en-US" dirty="0">
                <a:solidFill>
                  <a:schemeClr val="accent5"/>
                </a:solidFill>
              </a:rPr>
              <a:t>.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078" name="Google Shape;1078;p26"/>
          <p:cNvSpPr>
            <a:spLocks noGrp="1"/>
          </p:cNvSpPr>
          <p:nvPr>
            <p:ph type="pic" idx="5"/>
          </p:nvPr>
        </p:nvSpPr>
        <p:spPr>
          <a:xfrm>
            <a:off x="575019" y="2594727"/>
            <a:ext cx="1657396" cy="1657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lang="zh-TW" altLang="en-US" sz="2800" b="0" i="0" u="none" strike="noStrike" cap="none" dirty="0">
              <a:solidFill>
                <a:schemeClr val="accent1"/>
              </a:solidFill>
              <a:sym typeface="Calibri"/>
            </a:endParaRPr>
          </a:p>
        </p:txBody>
      </p:sp>
      <p:sp>
        <p:nvSpPr>
          <p:cNvPr id="1079" name="Google Shape;1079;p26"/>
          <p:cNvSpPr>
            <a:spLocks noGrp="1"/>
          </p:cNvSpPr>
          <p:nvPr>
            <p:ph type="pic" idx="6"/>
          </p:nvPr>
        </p:nvSpPr>
        <p:spPr>
          <a:xfrm>
            <a:off x="3155936" y="1956641"/>
            <a:ext cx="2944723" cy="2944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lang="zh-TW" altLang="en-US" sz="2800" b="0" i="0" u="none" strike="noStrike" cap="none" dirty="0">
              <a:solidFill>
                <a:schemeClr val="accent1"/>
              </a:solidFill>
              <a:sym typeface="Calibri"/>
            </a:endParaRPr>
          </a:p>
        </p:txBody>
      </p:sp>
      <p:sp>
        <p:nvSpPr>
          <p:cNvPr id="1080" name="Google Shape;1080;p26"/>
          <p:cNvSpPr>
            <a:spLocks noGrp="1"/>
          </p:cNvSpPr>
          <p:nvPr>
            <p:ph type="pic" idx="7"/>
          </p:nvPr>
        </p:nvSpPr>
        <p:spPr>
          <a:xfrm>
            <a:off x="7032071" y="2804248"/>
            <a:ext cx="1238078" cy="1238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lang="zh-TW" altLang="en-US" sz="2800" b="0" i="0" u="none" strike="noStrike" cap="none" dirty="0">
              <a:solidFill>
                <a:schemeClr val="accent1"/>
              </a:solidFill>
              <a:sym typeface="Calibri"/>
            </a:endParaRPr>
          </a:p>
        </p:txBody>
      </p:sp>
      <p:sp>
        <p:nvSpPr>
          <p:cNvPr id="1081" name="Google Shape;1081;p26"/>
          <p:cNvSpPr>
            <a:spLocks noGrp="1"/>
          </p:cNvSpPr>
          <p:nvPr>
            <p:ph type="pic" idx="8"/>
          </p:nvPr>
        </p:nvSpPr>
        <p:spPr>
          <a:xfrm>
            <a:off x="9241565" y="2394729"/>
            <a:ext cx="2070447" cy="2070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lang="zh-TW" altLang="en-US" sz="2800" b="0" i="0" u="none" strike="noStrike" cap="none" dirty="0">
              <a:solidFill>
                <a:schemeClr val="accent1"/>
              </a:solidFill>
              <a:sym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27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11023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Date</a:t>
            </a:r>
            <a:endParaRPr dirty="0"/>
          </a:p>
        </p:txBody>
      </p:sp>
      <p:sp>
        <p:nvSpPr>
          <p:cNvPr id="1088" name="Google Shape;1088;p27"/>
          <p:cNvSpPr txBox="1">
            <a:spLocks noGrp="1"/>
          </p:cNvSpPr>
          <p:nvPr>
            <p:ph type="ftr" idx="11"/>
          </p:nvPr>
        </p:nvSpPr>
        <p:spPr>
          <a:xfrm>
            <a:off x="2773680" y="6356356"/>
            <a:ext cx="66446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Your Footer Here</a:t>
            </a:r>
            <a:endParaRPr dirty="0"/>
          </a:p>
        </p:txBody>
      </p:sp>
      <p:sp>
        <p:nvSpPr>
          <p:cNvPr id="1089" name="Google Shape;1089;p27"/>
          <p:cNvSpPr txBox="1">
            <a:spLocks noGrp="1"/>
          </p:cNvSpPr>
          <p:nvPr>
            <p:ph type="sldNum" idx="12"/>
          </p:nvPr>
        </p:nvSpPr>
        <p:spPr>
          <a:xfrm>
            <a:off x="10251440" y="6356356"/>
            <a:ext cx="11023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56</a:t>
            </a:fld>
            <a:endParaRPr dirty="0"/>
          </a:p>
        </p:txBody>
      </p:sp>
      <p:sp>
        <p:nvSpPr>
          <p:cNvPr id="1090" name="Google Shape;1090;p27"/>
          <p:cNvSpPr txBox="1">
            <a:spLocks noGrp="1"/>
          </p:cNvSpPr>
          <p:nvPr>
            <p:ph type="body" idx="1"/>
          </p:nvPr>
        </p:nvSpPr>
        <p:spPr>
          <a:xfrm>
            <a:off x="791411" y="3690330"/>
            <a:ext cx="2998270" cy="42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</a:pPr>
            <a:r>
              <a:rPr lang="en-US" dirty="0"/>
              <a:t>Creative Director</a:t>
            </a:r>
            <a:endParaRPr dirty="0"/>
          </a:p>
        </p:txBody>
      </p:sp>
      <p:sp>
        <p:nvSpPr>
          <p:cNvPr id="1091" name="Google Shape;1091;p27"/>
          <p:cNvSpPr txBox="1">
            <a:spLocks noGrp="1"/>
          </p:cNvSpPr>
          <p:nvPr>
            <p:ph type="body" idx="2"/>
          </p:nvPr>
        </p:nvSpPr>
        <p:spPr>
          <a:xfrm>
            <a:off x="990083" y="4165600"/>
            <a:ext cx="2552270" cy="1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dolor a ex </a:t>
            </a:r>
            <a:r>
              <a:rPr lang="en-US" dirty="0" err="1"/>
              <a:t>rhoncus</a:t>
            </a:r>
            <a:r>
              <a:rPr lang="en-US" dirty="0"/>
              <a:t> pharetra. Vestibulum ante ipsum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092" name="Google Shape;1092;p27"/>
          <p:cNvSpPr txBox="1">
            <a:spLocks noGrp="1"/>
          </p:cNvSpPr>
          <p:nvPr>
            <p:ph type="body" idx="3"/>
          </p:nvPr>
        </p:nvSpPr>
        <p:spPr>
          <a:xfrm>
            <a:off x="1021168" y="3015043"/>
            <a:ext cx="2537290" cy="55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SHOWEET John</a:t>
            </a:r>
            <a:endParaRPr dirty="0"/>
          </a:p>
        </p:txBody>
      </p:sp>
      <p:sp>
        <p:nvSpPr>
          <p:cNvPr id="1093" name="Google Shape;1093;p27"/>
          <p:cNvSpPr txBox="1">
            <a:spLocks noGrp="1"/>
          </p:cNvSpPr>
          <p:nvPr>
            <p:ph type="body" idx="4"/>
          </p:nvPr>
        </p:nvSpPr>
        <p:spPr>
          <a:xfrm>
            <a:off x="4581091" y="1922490"/>
            <a:ext cx="2998270" cy="42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</a:pPr>
            <a:r>
              <a:rPr lang="en-US" dirty="0"/>
              <a:t>Project Manager</a:t>
            </a:r>
            <a:endParaRPr dirty="0"/>
          </a:p>
        </p:txBody>
      </p:sp>
      <p:sp>
        <p:nvSpPr>
          <p:cNvPr id="1094" name="Google Shape;1094;p27"/>
          <p:cNvSpPr txBox="1">
            <a:spLocks noGrp="1"/>
          </p:cNvSpPr>
          <p:nvPr>
            <p:ph type="body" idx="5"/>
          </p:nvPr>
        </p:nvSpPr>
        <p:spPr>
          <a:xfrm>
            <a:off x="4779763" y="2397760"/>
            <a:ext cx="2552270" cy="1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dolor a ex </a:t>
            </a:r>
            <a:r>
              <a:rPr lang="en-US" dirty="0" err="1"/>
              <a:t>rhoncus</a:t>
            </a:r>
            <a:r>
              <a:rPr lang="en-US" dirty="0"/>
              <a:t> pharetra. Vestibulum ante ipsum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095" name="Google Shape;1095;p27"/>
          <p:cNvSpPr txBox="1">
            <a:spLocks noGrp="1"/>
          </p:cNvSpPr>
          <p:nvPr>
            <p:ph type="body" idx="6"/>
          </p:nvPr>
        </p:nvSpPr>
        <p:spPr>
          <a:xfrm>
            <a:off x="4810848" y="1247203"/>
            <a:ext cx="2537290" cy="55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SHOWEET Jane</a:t>
            </a:r>
            <a:endParaRPr dirty="0"/>
          </a:p>
        </p:txBody>
      </p:sp>
      <p:sp>
        <p:nvSpPr>
          <p:cNvPr id="1096" name="Google Shape;1096;p27"/>
          <p:cNvSpPr txBox="1">
            <a:spLocks noGrp="1"/>
          </p:cNvSpPr>
          <p:nvPr>
            <p:ph type="body" idx="7"/>
          </p:nvPr>
        </p:nvSpPr>
        <p:spPr>
          <a:xfrm>
            <a:off x="8350451" y="3639530"/>
            <a:ext cx="2998270" cy="42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</a:pPr>
            <a:r>
              <a:rPr lang="en-US" dirty="0"/>
              <a:t>Project Manager</a:t>
            </a:r>
            <a:endParaRPr dirty="0"/>
          </a:p>
        </p:txBody>
      </p:sp>
      <p:sp>
        <p:nvSpPr>
          <p:cNvPr id="1097" name="Google Shape;1097;p27"/>
          <p:cNvSpPr txBox="1">
            <a:spLocks noGrp="1"/>
          </p:cNvSpPr>
          <p:nvPr>
            <p:ph type="body" idx="8"/>
          </p:nvPr>
        </p:nvSpPr>
        <p:spPr>
          <a:xfrm>
            <a:off x="8549123" y="4114800"/>
            <a:ext cx="2552270" cy="1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dolor a ex </a:t>
            </a:r>
            <a:r>
              <a:rPr lang="en-US" dirty="0" err="1"/>
              <a:t>rhoncus</a:t>
            </a:r>
            <a:r>
              <a:rPr lang="en-US" dirty="0"/>
              <a:t> pharetra. Vestibulum ante ipsum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098" name="Google Shape;1098;p27"/>
          <p:cNvSpPr txBox="1">
            <a:spLocks noGrp="1"/>
          </p:cNvSpPr>
          <p:nvPr>
            <p:ph type="body" idx="9"/>
          </p:nvPr>
        </p:nvSpPr>
        <p:spPr>
          <a:xfrm>
            <a:off x="8580208" y="2964243"/>
            <a:ext cx="2537290" cy="55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SHOWEET Stan</a:t>
            </a:r>
            <a:endParaRPr dirty="0"/>
          </a:p>
        </p:txBody>
      </p:sp>
      <p:sp>
        <p:nvSpPr>
          <p:cNvPr id="1099" name="Google Shape;1099;p27"/>
          <p:cNvSpPr>
            <a:spLocks noGrp="1"/>
          </p:cNvSpPr>
          <p:nvPr>
            <p:ph type="pic" idx="13"/>
          </p:nvPr>
        </p:nvSpPr>
        <p:spPr>
          <a:xfrm>
            <a:off x="1830345" y="829494"/>
            <a:ext cx="1033272" cy="1033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lang="zh-TW" altLang="en-US" sz="2000" b="0" i="0" u="none" strike="noStrike" cap="none" dirty="0">
              <a:solidFill>
                <a:schemeClr val="accent1"/>
              </a:solidFill>
              <a:sym typeface="Calibri"/>
            </a:endParaRPr>
          </a:p>
        </p:txBody>
      </p:sp>
      <p:sp>
        <p:nvSpPr>
          <p:cNvPr id="1100" name="Google Shape;1100;p27"/>
          <p:cNvSpPr>
            <a:spLocks noGrp="1"/>
          </p:cNvSpPr>
          <p:nvPr>
            <p:ph type="pic" idx="14"/>
          </p:nvPr>
        </p:nvSpPr>
        <p:spPr>
          <a:xfrm>
            <a:off x="5563627" y="5000865"/>
            <a:ext cx="1033272" cy="1033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lang="zh-TW" altLang="en-US" sz="2000" b="0" i="0" u="none" strike="noStrike" cap="none" dirty="0">
              <a:solidFill>
                <a:schemeClr val="accent1"/>
              </a:solidFill>
              <a:sym typeface="Calibri"/>
            </a:endParaRPr>
          </a:p>
        </p:txBody>
      </p:sp>
      <p:sp>
        <p:nvSpPr>
          <p:cNvPr id="1101" name="Google Shape;1101;p27"/>
          <p:cNvSpPr>
            <a:spLocks noGrp="1"/>
          </p:cNvSpPr>
          <p:nvPr>
            <p:ph type="pic" idx="15"/>
          </p:nvPr>
        </p:nvSpPr>
        <p:spPr>
          <a:xfrm>
            <a:off x="9325479" y="829494"/>
            <a:ext cx="1033272" cy="1033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lang="zh-TW" altLang="en-US" sz="2000" b="0" i="0" u="none" strike="noStrike" cap="none" dirty="0">
              <a:solidFill>
                <a:schemeClr val="accent1"/>
              </a:solidFill>
              <a:sym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28"/>
          <p:cNvSpPr txBox="1">
            <a:spLocks noGrp="1"/>
          </p:cNvSpPr>
          <p:nvPr>
            <p:ph type="title"/>
          </p:nvPr>
        </p:nvSpPr>
        <p:spPr>
          <a:xfrm>
            <a:off x="838200" y="365130"/>
            <a:ext cx="10515600" cy="837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Title of your Slide</a:t>
            </a:r>
            <a:endParaRPr dirty="0"/>
          </a:p>
        </p:txBody>
      </p:sp>
      <p:sp>
        <p:nvSpPr>
          <p:cNvPr id="1108" name="Google Shape;1108;p28"/>
          <p:cNvSpPr txBox="1">
            <a:spLocks noGrp="1"/>
          </p:cNvSpPr>
          <p:nvPr>
            <p:ph type="body" idx="1"/>
          </p:nvPr>
        </p:nvSpPr>
        <p:spPr>
          <a:xfrm>
            <a:off x="3139437" y="1381760"/>
            <a:ext cx="5913124" cy="188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45700" anchor="t" anchorCtr="0">
            <a:noAutofit/>
          </a:bodyPr>
          <a:lstStyle/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tollit</a:t>
            </a:r>
            <a:r>
              <a:rPr lang="en-US" dirty="0"/>
              <a:t> </a:t>
            </a:r>
            <a:r>
              <a:rPr lang="en-US" dirty="0" err="1"/>
              <a:t>epicuri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ex,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singulis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 </a:t>
            </a:r>
            <a:r>
              <a:rPr lang="en-US" dirty="0" err="1"/>
              <a:t>mel</a:t>
            </a:r>
            <a:r>
              <a:rPr lang="en-US" dirty="0"/>
              <a:t>. Non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endParaRPr dirty="0"/>
          </a:p>
          <a:p>
            <a:pPr marL="228594" lvl="0" indent="-228594" algn="l" rtl="0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Fermentum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109" name="Google Shape;1109;p28"/>
          <p:cNvSpPr>
            <a:spLocks noGrp="1"/>
          </p:cNvSpPr>
          <p:nvPr>
            <p:ph type="pic" idx="2"/>
          </p:nvPr>
        </p:nvSpPr>
        <p:spPr>
          <a:xfrm>
            <a:off x="885703" y="4712316"/>
            <a:ext cx="2394252" cy="2145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lang="zh-TW" altLang="en-US" sz="2800" b="0" i="0" u="none" strike="noStrike" cap="none" dirty="0">
              <a:solidFill>
                <a:schemeClr val="accent1"/>
              </a:solidFill>
              <a:sym typeface="Calibri"/>
            </a:endParaRPr>
          </a:p>
        </p:txBody>
      </p:sp>
      <p:sp>
        <p:nvSpPr>
          <p:cNvPr id="1110" name="Google Shape;1110;p28"/>
          <p:cNvSpPr>
            <a:spLocks noGrp="1"/>
          </p:cNvSpPr>
          <p:nvPr>
            <p:ph type="pic" idx="3"/>
          </p:nvPr>
        </p:nvSpPr>
        <p:spPr>
          <a:xfrm>
            <a:off x="4904694" y="5289451"/>
            <a:ext cx="2396164" cy="1568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lang="zh-TW" altLang="en-US" sz="2800" b="0" i="0" u="none" strike="noStrike" cap="none" dirty="0">
              <a:solidFill>
                <a:schemeClr val="accent1"/>
              </a:solidFill>
              <a:sym typeface="Calibri"/>
            </a:endParaRPr>
          </a:p>
        </p:txBody>
      </p:sp>
      <p:sp>
        <p:nvSpPr>
          <p:cNvPr id="1111" name="Google Shape;1111;p28"/>
          <p:cNvSpPr>
            <a:spLocks noGrp="1"/>
          </p:cNvSpPr>
          <p:nvPr>
            <p:ph type="pic" idx="4"/>
          </p:nvPr>
        </p:nvSpPr>
        <p:spPr>
          <a:xfrm>
            <a:off x="8933210" y="4712316"/>
            <a:ext cx="2394252" cy="2145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lang="zh-TW" altLang="en-US" sz="2800" b="0" i="0" u="none" strike="noStrike" cap="none" dirty="0">
              <a:solidFill>
                <a:schemeClr val="accent1"/>
              </a:solidFill>
              <a:sym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29"/>
          <p:cNvSpPr txBox="1">
            <a:spLocks noGrp="1"/>
          </p:cNvSpPr>
          <p:nvPr>
            <p:ph type="body" idx="1"/>
          </p:nvPr>
        </p:nvSpPr>
        <p:spPr>
          <a:xfrm>
            <a:off x="473530" y="510130"/>
            <a:ext cx="7516106" cy="5709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45700" anchor="t" anchorCtr="0">
            <a:normAutofit/>
          </a:bodyPr>
          <a:lstStyle/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tollit</a:t>
            </a:r>
            <a:r>
              <a:rPr lang="en-US" dirty="0"/>
              <a:t> </a:t>
            </a:r>
            <a:r>
              <a:rPr lang="en-US" dirty="0" err="1"/>
              <a:t>epicuri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ex,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singulis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 </a:t>
            </a:r>
            <a:r>
              <a:rPr lang="en-US" dirty="0" err="1"/>
              <a:t>mel</a:t>
            </a:r>
            <a:r>
              <a:rPr lang="en-US" dirty="0"/>
              <a:t>. Non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Fermentum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</a:t>
            </a:r>
            <a:endParaRPr dirty="0"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endParaRPr dirty="0"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  <a:endParaRPr dirty="0"/>
          </a:p>
          <a:p>
            <a:pPr marL="228594" lvl="0" indent="-50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118" name="Google Shape;1118;p29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11023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Date</a:t>
            </a:r>
            <a:endParaRPr dirty="0"/>
          </a:p>
        </p:txBody>
      </p:sp>
      <p:sp>
        <p:nvSpPr>
          <p:cNvPr id="1119" name="Google Shape;1119;p29"/>
          <p:cNvSpPr txBox="1">
            <a:spLocks noGrp="1"/>
          </p:cNvSpPr>
          <p:nvPr>
            <p:ph type="ftr" idx="11"/>
          </p:nvPr>
        </p:nvSpPr>
        <p:spPr>
          <a:xfrm>
            <a:off x="2763520" y="6356356"/>
            <a:ext cx="66446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Your Footer Here</a:t>
            </a:r>
            <a:endParaRPr dirty="0"/>
          </a:p>
        </p:txBody>
      </p:sp>
      <p:sp>
        <p:nvSpPr>
          <p:cNvPr id="1120" name="Google Shape;1120;p29"/>
          <p:cNvSpPr txBox="1">
            <a:spLocks noGrp="1"/>
          </p:cNvSpPr>
          <p:nvPr>
            <p:ph type="sldNum" idx="12"/>
          </p:nvPr>
        </p:nvSpPr>
        <p:spPr>
          <a:xfrm>
            <a:off x="10251440" y="6356356"/>
            <a:ext cx="11023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58</a:t>
            </a:fld>
            <a:endParaRPr dirty="0"/>
          </a:p>
        </p:txBody>
      </p:sp>
      <p:sp>
        <p:nvSpPr>
          <p:cNvPr id="1121" name="Google Shape;1121;p29"/>
          <p:cNvSpPr>
            <a:spLocks noGrp="1"/>
          </p:cNvSpPr>
          <p:nvPr>
            <p:ph type="pic" idx="2"/>
          </p:nvPr>
        </p:nvSpPr>
        <p:spPr>
          <a:xfrm>
            <a:off x="8451220" y="1366842"/>
            <a:ext cx="2300711" cy="4151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lang="zh-TW" altLang="en-US" sz="2800" b="0" i="0" u="none" strike="noStrike" cap="none" dirty="0">
              <a:solidFill>
                <a:schemeClr val="lt1"/>
              </a:solidFill>
              <a:sym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30"/>
          <p:cNvSpPr txBox="1">
            <a:spLocks noGrp="1"/>
          </p:cNvSpPr>
          <p:nvPr>
            <p:ph type="body" idx="1"/>
          </p:nvPr>
        </p:nvSpPr>
        <p:spPr>
          <a:xfrm>
            <a:off x="473529" y="510130"/>
            <a:ext cx="6270411" cy="5709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45700" anchor="t" anchorCtr="0">
            <a:normAutofit lnSpcReduction="10000"/>
          </a:bodyPr>
          <a:lstStyle/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tollit</a:t>
            </a:r>
            <a:r>
              <a:rPr lang="en-US" dirty="0"/>
              <a:t> </a:t>
            </a:r>
            <a:r>
              <a:rPr lang="en-US" dirty="0" err="1"/>
              <a:t>epicuri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ex,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singulis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 </a:t>
            </a:r>
            <a:r>
              <a:rPr lang="en-US" dirty="0" err="1"/>
              <a:t>mel</a:t>
            </a:r>
            <a:r>
              <a:rPr lang="en-US" dirty="0"/>
              <a:t>. Non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Fermentum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</a:t>
            </a:r>
            <a:endParaRPr dirty="0"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endParaRPr dirty="0"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  <a:endParaRPr dirty="0"/>
          </a:p>
          <a:p>
            <a:pPr marL="228594" lvl="0" indent="-50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128" name="Google Shape;1128;p30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11023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Date</a:t>
            </a:r>
            <a:endParaRPr dirty="0"/>
          </a:p>
        </p:txBody>
      </p:sp>
      <p:sp>
        <p:nvSpPr>
          <p:cNvPr id="1129" name="Google Shape;1129;p30"/>
          <p:cNvSpPr txBox="1">
            <a:spLocks noGrp="1"/>
          </p:cNvSpPr>
          <p:nvPr>
            <p:ph type="ftr" idx="11"/>
          </p:nvPr>
        </p:nvSpPr>
        <p:spPr>
          <a:xfrm>
            <a:off x="2763520" y="6356356"/>
            <a:ext cx="66446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Your Footer Here</a:t>
            </a:r>
            <a:endParaRPr dirty="0"/>
          </a:p>
        </p:txBody>
      </p:sp>
      <p:sp>
        <p:nvSpPr>
          <p:cNvPr id="1130" name="Google Shape;1130;p30"/>
          <p:cNvSpPr txBox="1">
            <a:spLocks noGrp="1"/>
          </p:cNvSpPr>
          <p:nvPr>
            <p:ph type="sldNum" idx="12"/>
          </p:nvPr>
        </p:nvSpPr>
        <p:spPr>
          <a:xfrm>
            <a:off x="10251440" y="6356356"/>
            <a:ext cx="11023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59</a:t>
            </a:fld>
            <a:endParaRPr dirty="0"/>
          </a:p>
        </p:txBody>
      </p:sp>
      <p:sp>
        <p:nvSpPr>
          <p:cNvPr id="1131" name="Google Shape;1131;p30"/>
          <p:cNvSpPr>
            <a:spLocks noGrp="1"/>
          </p:cNvSpPr>
          <p:nvPr>
            <p:ph type="pic" idx="2"/>
          </p:nvPr>
        </p:nvSpPr>
        <p:spPr>
          <a:xfrm>
            <a:off x="7578446" y="1060077"/>
            <a:ext cx="3538728" cy="4727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lang="zh-TW" altLang="en-US" sz="2800" b="0" i="0" u="none" strike="noStrike" cap="none" dirty="0">
              <a:solidFill>
                <a:schemeClr val="lt1"/>
              </a:solidFill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"/>
          <p:cNvSpPr txBox="1">
            <a:spLocks noGrp="1"/>
          </p:cNvSpPr>
          <p:nvPr>
            <p:ph type="title"/>
          </p:nvPr>
        </p:nvSpPr>
        <p:spPr>
          <a:xfrm>
            <a:off x="2746833" y="1351723"/>
            <a:ext cx="6698334" cy="1695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icrosoft JhengHei"/>
              <a:buNone/>
            </a:pPr>
            <a:r>
              <a:rPr lang="en-US" altLang="zh-TW" sz="4800" dirty="0">
                <a:latin typeface="Microsoft JhengHei"/>
                <a:ea typeface="Microsoft JhengHei"/>
                <a:cs typeface="Microsoft JhengHei"/>
                <a:sym typeface="Microsoft JhengHei"/>
              </a:rPr>
              <a:t>RELATED</a:t>
            </a:r>
            <a:r>
              <a:rPr lang="zh-TW" altLang="en-US" sz="4800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4800" dirty="0">
                <a:latin typeface="Microsoft JhengHei"/>
                <a:ea typeface="Microsoft JhengHei"/>
                <a:cs typeface="Microsoft JhengHei"/>
                <a:sym typeface="Microsoft JhengHei"/>
              </a:rPr>
              <a:t>WORK</a:t>
            </a:r>
            <a:br>
              <a:rPr lang="en-US" altLang="zh-TW" sz="4800" dirty="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altLang="en-US" sz="4800" dirty="0">
                <a:latin typeface="Microsoft JhengHei"/>
                <a:ea typeface="Microsoft JhengHei"/>
                <a:cs typeface="Microsoft JhengHei"/>
                <a:sym typeface="Microsoft JhengHei"/>
              </a:rPr>
              <a:t>相關題材</a:t>
            </a:r>
            <a:endParaRPr sz="4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7034481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31"/>
          <p:cNvSpPr txBox="1">
            <a:spLocks noGrp="1"/>
          </p:cNvSpPr>
          <p:nvPr>
            <p:ph type="body" idx="1"/>
          </p:nvPr>
        </p:nvSpPr>
        <p:spPr>
          <a:xfrm>
            <a:off x="473529" y="510130"/>
            <a:ext cx="6270411" cy="5709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45700" anchor="t" anchorCtr="0">
            <a:normAutofit lnSpcReduction="10000"/>
          </a:bodyPr>
          <a:lstStyle/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tollit</a:t>
            </a:r>
            <a:r>
              <a:rPr lang="en-US" dirty="0"/>
              <a:t> </a:t>
            </a:r>
            <a:r>
              <a:rPr lang="en-US" dirty="0" err="1"/>
              <a:t>epicuri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ex,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singulis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 </a:t>
            </a:r>
            <a:r>
              <a:rPr lang="en-US" dirty="0" err="1"/>
              <a:t>mel</a:t>
            </a:r>
            <a:r>
              <a:rPr lang="en-US" dirty="0"/>
              <a:t>. Non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Fermentum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</a:t>
            </a:r>
            <a:endParaRPr dirty="0"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endParaRPr dirty="0"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  <a:endParaRPr dirty="0"/>
          </a:p>
          <a:p>
            <a:pPr marL="228594" lvl="0" indent="-50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138" name="Google Shape;1138;p31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11023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Date</a:t>
            </a:r>
            <a:endParaRPr dirty="0"/>
          </a:p>
        </p:txBody>
      </p:sp>
      <p:sp>
        <p:nvSpPr>
          <p:cNvPr id="1139" name="Google Shape;1139;p31"/>
          <p:cNvSpPr txBox="1">
            <a:spLocks noGrp="1"/>
          </p:cNvSpPr>
          <p:nvPr>
            <p:ph type="ftr" idx="11"/>
          </p:nvPr>
        </p:nvSpPr>
        <p:spPr>
          <a:xfrm>
            <a:off x="2763520" y="6356356"/>
            <a:ext cx="66446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Your Footer Here</a:t>
            </a:r>
            <a:endParaRPr dirty="0"/>
          </a:p>
        </p:txBody>
      </p:sp>
      <p:sp>
        <p:nvSpPr>
          <p:cNvPr id="1140" name="Google Shape;1140;p31"/>
          <p:cNvSpPr txBox="1">
            <a:spLocks noGrp="1"/>
          </p:cNvSpPr>
          <p:nvPr>
            <p:ph type="sldNum" idx="12"/>
          </p:nvPr>
        </p:nvSpPr>
        <p:spPr>
          <a:xfrm>
            <a:off x="10251440" y="6356356"/>
            <a:ext cx="11023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60</a:t>
            </a:fld>
            <a:endParaRPr dirty="0"/>
          </a:p>
        </p:txBody>
      </p:sp>
      <p:sp>
        <p:nvSpPr>
          <p:cNvPr id="1141" name="Google Shape;1141;p31"/>
          <p:cNvSpPr>
            <a:spLocks noGrp="1"/>
          </p:cNvSpPr>
          <p:nvPr>
            <p:ph type="pic" idx="2"/>
          </p:nvPr>
        </p:nvSpPr>
        <p:spPr>
          <a:xfrm>
            <a:off x="7990261" y="1558666"/>
            <a:ext cx="5376672" cy="3456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lang="zh-TW" altLang="en-US" sz="2800" b="0" i="0" u="none" strike="noStrike" cap="none" dirty="0">
              <a:solidFill>
                <a:schemeClr val="lt1"/>
              </a:solidFill>
              <a:sym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32"/>
          <p:cNvSpPr txBox="1">
            <a:spLocks noGrp="1"/>
          </p:cNvSpPr>
          <p:nvPr>
            <p:ph type="title"/>
          </p:nvPr>
        </p:nvSpPr>
        <p:spPr>
          <a:xfrm>
            <a:off x="838200" y="3229437"/>
            <a:ext cx="360172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Thank You!</a:t>
            </a:r>
            <a:endParaRPr dirty="0"/>
          </a:p>
        </p:txBody>
      </p:sp>
      <p:sp>
        <p:nvSpPr>
          <p:cNvPr id="1148" name="Google Shape;1148;p32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11836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Date</a:t>
            </a:r>
            <a:endParaRPr dirty="0"/>
          </a:p>
        </p:txBody>
      </p:sp>
      <p:sp>
        <p:nvSpPr>
          <p:cNvPr id="1149" name="Google Shape;1149;p32"/>
          <p:cNvSpPr txBox="1">
            <a:spLocks noGrp="1"/>
          </p:cNvSpPr>
          <p:nvPr>
            <p:ph type="ftr" idx="11"/>
          </p:nvPr>
        </p:nvSpPr>
        <p:spPr>
          <a:xfrm>
            <a:off x="2181153" y="6356356"/>
            <a:ext cx="368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Your Footer Here</a:t>
            </a:r>
            <a:endParaRPr dirty="0"/>
          </a:p>
        </p:txBody>
      </p:sp>
      <p:sp>
        <p:nvSpPr>
          <p:cNvPr id="1150" name="Google Shape;1150;p32"/>
          <p:cNvSpPr txBox="1">
            <a:spLocks noGrp="1"/>
          </p:cNvSpPr>
          <p:nvPr>
            <p:ph type="body" idx="1"/>
          </p:nvPr>
        </p:nvSpPr>
        <p:spPr>
          <a:xfrm>
            <a:off x="838200" y="4704740"/>
            <a:ext cx="3601720" cy="1167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tollit</a:t>
            </a:r>
            <a:r>
              <a:rPr lang="en-US" dirty="0"/>
              <a:t> </a:t>
            </a:r>
            <a:r>
              <a:rPr lang="en-US" dirty="0" err="1"/>
              <a:t>epicuri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ex,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singulis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 </a:t>
            </a:r>
            <a:r>
              <a:rPr lang="en-US" dirty="0" err="1"/>
              <a:t>mel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151" name="Google Shape;1151;p32"/>
          <p:cNvSpPr>
            <a:spLocks noGrp="1"/>
          </p:cNvSpPr>
          <p:nvPr>
            <p:ph type="pic" idx="3"/>
          </p:nvPr>
        </p:nvSpPr>
        <p:spPr>
          <a:xfrm>
            <a:off x="6010180" y="950976"/>
            <a:ext cx="6181820" cy="590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lang="zh-TW" altLang="en-US" sz="2800" b="0" i="0" u="none" strike="noStrike" cap="none" dirty="0">
              <a:solidFill>
                <a:schemeClr val="accent1"/>
              </a:solidFill>
              <a:sym typeface="Calibri"/>
            </a:endParaRPr>
          </a:p>
        </p:txBody>
      </p:sp>
      <p:sp>
        <p:nvSpPr>
          <p:cNvPr id="1152" name="Google Shape;1152;p32"/>
          <p:cNvSpPr>
            <a:spLocks noGrp="1"/>
          </p:cNvSpPr>
          <p:nvPr>
            <p:ph type="pic" idx="2"/>
          </p:nvPr>
        </p:nvSpPr>
        <p:spPr>
          <a:xfrm>
            <a:off x="1331931" y="0"/>
            <a:ext cx="4163754" cy="2409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lang="zh-TW" altLang="en-US" sz="2800" b="0" i="0" u="none" strike="noStrike" cap="none" dirty="0">
              <a:solidFill>
                <a:schemeClr val="accent1"/>
              </a:solidFill>
              <a:sym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e05a4d27fb_1_137"/>
          <p:cNvSpPr txBox="1">
            <a:spLocks noGrp="1"/>
          </p:cNvSpPr>
          <p:nvPr>
            <p:ph type="title"/>
          </p:nvPr>
        </p:nvSpPr>
        <p:spPr>
          <a:xfrm>
            <a:off x="838200" y="3229437"/>
            <a:ext cx="3601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Thank You!</a:t>
            </a:r>
            <a:endParaRPr dirty="0"/>
          </a:p>
        </p:txBody>
      </p:sp>
      <p:sp>
        <p:nvSpPr>
          <p:cNvPr id="1159" name="Google Shape;1159;ge05a4d27fb_1_137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1183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Date</a:t>
            </a:r>
            <a:endParaRPr dirty="0"/>
          </a:p>
        </p:txBody>
      </p:sp>
      <p:sp>
        <p:nvSpPr>
          <p:cNvPr id="1160" name="Google Shape;1160;ge05a4d27fb_1_137"/>
          <p:cNvSpPr txBox="1">
            <a:spLocks noGrp="1"/>
          </p:cNvSpPr>
          <p:nvPr>
            <p:ph type="ftr" idx="11"/>
          </p:nvPr>
        </p:nvSpPr>
        <p:spPr>
          <a:xfrm>
            <a:off x="2181153" y="6356356"/>
            <a:ext cx="3681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Your Footer Here</a:t>
            </a:r>
            <a:endParaRPr dirty="0"/>
          </a:p>
        </p:txBody>
      </p:sp>
      <p:sp>
        <p:nvSpPr>
          <p:cNvPr id="1161" name="Google Shape;1161;ge05a4d27fb_1_137"/>
          <p:cNvSpPr txBox="1">
            <a:spLocks noGrp="1"/>
          </p:cNvSpPr>
          <p:nvPr>
            <p:ph type="body" idx="1"/>
          </p:nvPr>
        </p:nvSpPr>
        <p:spPr>
          <a:xfrm>
            <a:off x="838200" y="4704740"/>
            <a:ext cx="3601800" cy="11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tollit</a:t>
            </a:r>
            <a:r>
              <a:rPr lang="en-US" dirty="0"/>
              <a:t> </a:t>
            </a:r>
            <a:r>
              <a:rPr lang="en-US" dirty="0" err="1"/>
              <a:t>epicuri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ex,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singulis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 </a:t>
            </a:r>
            <a:r>
              <a:rPr lang="en-US" dirty="0" err="1"/>
              <a:t>mel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162" name="Google Shape;1162;ge05a4d27fb_1_137"/>
          <p:cNvSpPr>
            <a:spLocks noGrp="1"/>
          </p:cNvSpPr>
          <p:nvPr>
            <p:ph type="pic" idx="3"/>
          </p:nvPr>
        </p:nvSpPr>
        <p:spPr>
          <a:xfrm>
            <a:off x="6010180" y="950976"/>
            <a:ext cx="6181800" cy="59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lang="zh-TW" altLang="en-US" sz="2800" b="0" i="0" u="none" strike="noStrike" cap="none" dirty="0">
              <a:solidFill>
                <a:schemeClr val="accent1"/>
              </a:solidFill>
              <a:sym typeface="Calibri"/>
            </a:endParaRPr>
          </a:p>
        </p:txBody>
      </p:sp>
      <p:sp>
        <p:nvSpPr>
          <p:cNvPr id="1163" name="Google Shape;1163;ge05a4d27fb_1_137"/>
          <p:cNvSpPr>
            <a:spLocks noGrp="1"/>
          </p:cNvSpPr>
          <p:nvPr>
            <p:ph type="pic" idx="2"/>
          </p:nvPr>
        </p:nvSpPr>
        <p:spPr>
          <a:xfrm>
            <a:off x="1331931" y="0"/>
            <a:ext cx="4163700" cy="24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lang="zh-TW" altLang="en-US" sz="2800" b="0" i="0" u="none" strike="noStrike" cap="none" dirty="0">
              <a:solidFill>
                <a:schemeClr val="accent1"/>
              </a:solidFill>
              <a:sym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33"/>
          <p:cNvSpPr txBox="1">
            <a:spLocks noGrp="1"/>
          </p:cNvSpPr>
          <p:nvPr>
            <p:ph type="ctrTitle"/>
          </p:nvPr>
        </p:nvSpPr>
        <p:spPr>
          <a:xfrm>
            <a:off x="1524000" y="2463525"/>
            <a:ext cx="9144000" cy="10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6000"/>
              <a:buFont typeface="Calibri"/>
              <a:buNone/>
            </a:pPr>
            <a:r>
              <a:rPr lang="en-US" dirty="0">
                <a:solidFill>
                  <a:srgbClr val="222A35"/>
                </a:solidFill>
              </a:rPr>
              <a:t>Thank You !</a:t>
            </a:r>
            <a:endParaRPr dirty="0"/>
          </a:p>
        </p:txBody>
      </p:sp>
      <p:sp>
        <p:nvSpPr>
          <p:cNvPr id="1170" name="Google Shape;1170;p3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2B4E0"/>
              </a:buClr>
              <a:buSzPts val="3200"/>
              <a:buNone/>
            </a:pPr>
            <a:r>
              <a:rPr lang="en-US" dirty="0"/>
              <a:t>We hope you like this template :-)</a:t>
            </a:r>
            <a:endParaRPr dirty="0"/>
          </a:p>
        </p:txBody>
      </p:sp>
      <p:grpSp>
        <p:nvGrpSpPr>
          <p:cNvPr id="1171" name="Google Shape;1171;p33"/>
          <p:cNvGrpSpPr/>
          <p:nvPr/>
        </p:nvGrpSpPr>
        <p:grpSpPr>
          <a:xfrm>
            <a:off x="2612740" y="2137173"/>
            <a:ext cx="6966527" cy="1291828"/>
            <a:chOff x="2148051" y="2137172"/>
            <a:chExt cx="6966526" cy="1291828"/>
          </a:xfrm>
        </p:grpSpPr>
        <p:grpSp>
          <p:nvGrpSpPr>
            <p:cNvPr id="1172" name="Google Shape;1172;p33"/>
            <p:cNvGrpSpPr/>
            <p:nvPr/>
          </p:nvGrpSpPr>
          <p:grpSpPr>
            <a:xfrm>
              <a:off x="2148051" y="2137173"/>
              <a:ext cx="1291827" cy="1291827"/>
              <a:chOff x="1382807" y="174388"/>
              <a:chExt cx="3025589" cy="3025588"/>
            </a:xfrm>
          </p:grpSpPr>
          <p:sp>
            <p:nvSpPr>
              <p:cNvPr id="1173" name="Google Shape;1173;p33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endParaRPr>
              </a:p>
            </p:txBody>
          </p:sp>
          <p:sp>
            <p:nvSpPr>
              <p:cNvPr id="1174" name="Google Shape;1174;p33"/>
              <p:cNvSpPr/>
              <p:nvPr/>
            </p:nvSpPr>
            <p:spPr>
              <a:xfrm>
                <a:off x="2163311" y="784634"/>
                <a:ext cx="1468794" cy="1928720"/>
              </a:xfrm>
              <a:custGeom>
                <a:avLst/>
                <a:gdLst/>
                <a:ahLst/>
                <a:cxnLst/>
                <a:rect l="l" t="t" r="r" b="b"/>
                <a:pathLst>
                  <a:path w="1468794" h="1928720" extrusionOk="0">
                    <a:moveTo>
                      <a:pt x="57861" y="0"/>
                    </a:moveTo>
                    <a:lnTo>
                      <a:pt x="1410932" y="0"/>
                    </a:lnTo>
                    <a:cubicBezTo>
                      <a:pt x="1419834" y="0"/>
                      <a:pt x="1427994" y="2720"/>
                      <a:pt x="1435412" y="8160"/>
                    </a:cubicBezTo>
                    <a:cubicBezTo>
                      <a:pt x="1442830" y="13600"/>
                      <a:pt x="1449012" y="22501"/>
                      <a:pt x="1453957" y="34865"/>
                    </a:cubicBezTo>
                    <a:cubicBezTo>
                      <a:pt x="1458903" y="47229"/>
                      <a:pt x="1462612" y="63796"/>
                      <a:pt x="1465085" y="84567"/>
                    </a:cubicBezTo>
                    <a:cubicBezTo>
                      <a:pt x="1467558" y="105338"/>
                      <a:pt x="1468794" y="130559"/>
                      <a:pt x="1468794" y="160232"/>
                    </a:cubicBezTo>
                    <a:cubicBezTo>
                      <a:pt x="1468794" y="188915"/>
                      <a:pt x="1467558" y="213395"/>
                      <a:pt x="1465085" y="233672"/>
                    </a:cubicBezTo>
                    <a:cubicBezTo>
                      <a:pt x="1462612" y="253948"/>
                      <a:pt x="1458903" y="270268"/>
                      <a:pt x="1453957" y="282631"/>
                    </a:cubicBezTo>
                    <a:cubicBezTo>
                      <a:pt x="1449012" y="294995"/>
                      <a:pt x="1442830" y="304144"/>
                      <a:pt x="1435412" y="310079"/>
                    </a:cubicBezTo>
                    <a:cubicBezTo>
                      <a:pt x="1427994" y="316013"/>
                      <a:pt x="1419834" y="318980"/>
                      <a:pt x="1410932" y="318980"/>
                    </a:cubicBezTo>
                    <a:lnTo>
                      <a:pt x="930236" y="318980"/>
                    </a:lnTo>
                    <a:lnTo>
                      <a:pt x="930236" y="1866407"/>
                    </a:lnTo>
                    <a:cubicBezTo>
                      <a:pt x="930236" y="1876298"/>
                      <a:pt x="927021" y="1885200"/>
                      <a:pt x="920592" y="1893112"/>
                    </a:cubicBezTo>
                    <a:cubicBezTo>
                      <a:pt x="914163" y="1901025"/>
                      <a:pt x="903531" y="1907454"/>
                      <a:pt x="888694" y="1912400"/>
                    </a:cubicBezTo>
                    <a:cubicBezTo>
                      <a:pt x="873858" y="1917345"/>
                      <a:pt x="853829" y="1921301"/>
                      <a:pt x="828607" y="1924269"/>
                    </a:cubicBezTo>
                    <a:cubicBezTo>
                      <a:pt x="803386" y="1927236"/>
                      <a:pt x="771982" y="1928720"/>
                      <a:pt x="734397" y="1928720"/>
                    </a:cubicBezTo>
                    <a:cubicBezTo>
                      <a:pt x="696811" y="1928720"/>
                      <a:pt x="665408" y="1927236"/>
                      <a:pt x="640186" y="1924269"/>
                    </a:cubicBezTo>
                    <a:cubicBezTo>
                      <a:pt x="614964" y="1921301"/>
                      <a:pt x="594935" y="1917345"/>
                      <a:pt x="580099" y="1912400"/>
                    </a:cubicBezTo>
                    <a:cubicBezTo>
                      <a:pt x="565263" y="1907454"/>
                      <a:pt x="554630" y="1901025"/>
                      <a:pt x="548201" y="1893112"/>
                    </a:cubicBezTo>
                    <a:cubicBezTo>
                      <a:pt x="541772" y="1885200"/>
                      <a:pt x="538558" y="1876298"/>
                      <a:pt x="538558" y="1866407"/>
                    </a:cubicBezTo>
                    <a:lnTo>
                      <a:pt x="538558" y="318980"/>
                    </a:lnTo>
                    <a:lnTo>
                      <a:pt x="57861" y="318980"/>
                    </a:lnTo>
                    <a:cubicBezTo>
                      <a:pt x="47970" y="318980"/>
                      <a:pt x="39563" y="316013"/>
                      <a:pt x="32640" y="310079"/>
                    </a:cubicBezTo>
                    <a:cubicBezTo>
                      <a:pt x="25716" y="304144"/>
                      <a:pt x="19781" y="294995"/>
                      <a:pt x="14836" y="282631"/>
                    </a:cubicBezTo>
                    <a:cubicBezTo>
                      <a:pt x="9891" y="270268"/>
                      <a:pt x="6181" y="253948"/>
                      <a:pt x="3709" y="233672"/>
                    </a:cubicBezTo>
                    <a:cubicBezTo>
                      <a:pt x="1236" y="213395"/>
                      <a:pt x="0" y="188915"/>
                      <a:pt x="0" y="160232"/>
                    </a:cubicBezTo>
                    <a:cubicBezTo>
                      <a:pt x="0" y="130559"/>
                      <a:pt x="1236" y="105338"/>
                      <a:pt x="3709" y="84567"/>
                    </a:cubicBezTo>
                    <a:cubicBezTo>
                      <a:pt x="6181" y="63796"/>
                      <a:pt x="9891" y="47229"/>
                      <a:pt x="14836" y="34865"/>
                    </a:cubicBezTo>
                    <a:cubicBezTo>
                      <a:pt x="19781" y="22501"/>
                      <a:pt x="25716" y="13600"/>
                      <a:pt x="32640" y="8160"/>
                    </a:cubicBezTo>
                    <a:cubicBezTo>
                      <a:pt x="39563" y="2720"/>
                      <a:pt x="47970" y="0"/>
                      <a:pt x="578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endParaRPr>
              </a:p>
            </p:txBody>
          </p:sp>
          <p:sp>
            <p:nvSpPr>
              <p:cNvPr id="1175" name="Google Shape;1175;p33"/>
              <p:cNvSpPr/>
              <p:nvPr/>
            </p:nvSpPr>
            <p:spPr>
              <a:xfrm>
                <a:off x="2198867" y="802692"/>
                <a:ext cx="2209529" cy="2397284"/>
              </a:xfrm>
              <a:custGeom>
                <a:avLst/>
                <a:gdLst/>
                <a:ahLst/>
                <a:cxnLst/>
                <a:rect l="l" t="t" r="r" b="b"/>
                <a:pathLst>
                  <a:path w="2209529" h="2397284" extrusionOk="0">
                    <a:moveTo>
                      <a:pt x="0" y="293050"/>
                    </a:moveTo>
                    <a:lnTo>
                      <a:pt x="22306" y="300922"/>
                    </a:lnTo>
                    <a:lnTo>
                      <a:pt x="503003" y="300922"/>
                    </a:lnTo>
                    <a:lnTo>
                      <a:pt x="503003" y="729388"/>
                    </a:lnTo>
                    <a:close/>
                    <a:moveTo>
                      <a:pt x="1406731" y="0"/>
                    </a:moveTo>
                    <a:lnTo>
                      <a:pt x="2209529" y="696401"/>
                    </a:lnTo>
                    <a:lnTo>
                      <a:pt x="2209529" y="2397284"/>
                    </a:lnTo>
                    <a:lnTo>
                      <a:pt x="1115822" y="2397284"/>
                    </a:lnTo>
                    <a:lnTo>
                      <a:pt x="516470" y="1877366"/>
                    </a:lnTo>
                    <a:lnTo>
                      <a:pt x="544544" y="1894342"/>
                    </a:lnTo>
                    <a:cubicBezTo>
                      <a:pt x="559380" y="1899287"/>
                      <a:pt x="579409" y="1903243"/>
                      <a:pt x="604631" y="1906211"/>
                    </a:cubicBezTo>
                    <a:cubicBezTo>
                      <a:pt x="629853" y="1909178"/>
                      <a:pt x="661256" y="1910662"/>
                      <a:pt x="698842" y="1910662"/>
                    </a:cubicBezTo>
                    <a:cubicBezTo>
                      <a:pt x="736427" y="1910662"/>
                      <a:pt x="767831" y="1909178"/>
                      <a:pt x="793052" y="1906211"/>
                    </a:cubicBezTo>
                    <a:cubicBezTo>
                      <a:pt x="818274" y="1903243"/>
                      <a:pt x="838303" y="1899287"/>
                      <a:pt x="853139" y="1894342"/>
                    </a:cubicBezTo>
                    <a:cubicBezTo>
                      <a:pt x="867976" y="1889396"/>
                      <a:pt x="878608" y="1882967"/>
                      <a:pt x="885037" y="1875054"/>
                    </a:cubicBezTo>
                    <a:cubicBezTo>
                      <a:pt x="891466" y="1867142"/>
                      <a:pt x="894681" y="1858240"/>
                      <a:pt x="894681" y="1848349"/>
                    </a:cubicBezTo>
                    <a:lnTo>
                      <a:pt x="894681" y="300922"/>
                    </a:lnTo>
                    <a:lnTo>
                      <a:pt x="1375377" y="300922"/>
                    </a:lnTo>
                    <a:cubicBezTo>
                      <a:pt x="1384279" y="300922"/>
                      <a:pt x="1392439" y="297955"/>
                      <a:pt x="1399857" y="292021"/>
                    </a:cubicBezTo>
                    <a:cubicBezTo>
                      <a:pt x="1407275" y="286086"/>
                      <a:pt x="1413457" y="276937"/>
                      <a:pt x="1418402" y="264573"/>
                    </a:cubicBezTo>
                    <a:cubicBezTo>
                      <a:pt x="1423348" y="252210"/>
                      <a:pt x="1427057" y="235890"/>
                      <a:pt x="1429530" y="215614"/>
                    </a:cubicBezTo>
                    <a:cubicBezTo>
                      <a:pt x="1432003" y="195337"/>
                      <a:pt x="1433239" y="170857"/>
                      <a:pt x="1433239" y="142174"/>
                    </a:cubicBezTo>
                    <a:cubicBezTo>
                      <a:pt x="1433239" y="112501"/>
                      <a:pt x="1432003" y="87280"/>
                      <a:pt x="1429530" y="66509"/>
                    </a:cubicBezTo>
                    <a:cubicBezTo>
                      <a:pt x="1427057" y="45738"/>
                      <a:pt x="1423348" y="29171"/>
                      <a:pt x="1418402" y="1680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endParaRPr>
              </a:p>
            </p:txBody>
          </p:sp>
        </p:grpSp>
        <p:grpSp>
          <p:nvGrpSpPr>
            <p:cNvPr id="1176" name="Google Shape;1176;p33"/>
            <p:cNvGrpSpPr/>
            <p:nvPr/>
          </p:nvGrpSpPr>
          <p:grpSpPr>
            <a:xfrm>
              <a:off x="6408025" y="2137172"/>
              <a:ext cx="1291827" cy="1291827"/>
              <a:chOff x="1382807" y="174388"/>
              <a:chExt cx="3025589" cy="3025588"/>
            </a:xfrm>
          </p:grpSpPr>
          <p:sp>
            <p:nvSpPr>
              <p:cNvPr id="1177" name="Google Shape;1177;p33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33"/>
              <p:cNvSpPr/>
              <p:nvPr/>
            </p:nvSpPr>
            <p:spPr>
              <a:xfrm>
                <a:off x="2540121" y="810818"/>
                <a:ext cx="1868275" cy="2389158"/>
              </a:xfrm>
              <a:custGeom>
                <a:avLst/>
                <a:gdLst/>
                <a:ahLst/>
                <a:cxnLst/>
                <a:rect l="l" t="t" r="r" b="b"/>
                <a:pathLst>
                  <a:path w="1868275" h="2389158" extrusionOk="0">
                    <a:moveTo>
                      <a:pt x="0" y="1718"/>
                    </a:moveTo>
                    <a:lnTo>
                      <a:pt x="506810" y="441359"/>
                    </a:lnTo>
                    <a:lnTo>
                      <a:pt x="476232" y="509406"/>
                    </a:lnTo>
                    <a:cubicBezTo>
                      <a:pt x="457439" y="554904"/>
                      <a:pt x="438152" y="602875"/>
                      <a:pt x="418370" y="653319"/>
                    </a:cubicBezTo>
                    <a:cubicBezTo>
                      <a:pt x="398588" y="703762"/>
                      <a:pt x="379301" y="755689"/>
                      <a:pt x="360509" y="809100"/>
                    </a:cubicBezTo>
                    <a:lnTo>
                      <a:pt x="357541" y="809100"/>
                    </a:lnTo>
                    <a:cubicBezTo>
                      <a:pt x="336770" y="753711"/>
                      <a:pt x="316247" y="700795"/>
                      <a:pt x="295971" y="650351"/>
                    </a:cubicBezTo>
                    <a:cubicBezTo>
                      <a:pt x="275694" y="599908"/>
                      <a:pt x="255171" y="551937"/>
                      <a:pt x="234400" y="506439"/>
                    </a:cubicBezTo>
                    <a:lnTo>
                      <a:pt x="20757" y="34645"/>
                    </a:lnTo>
                    <a:close/>
                    <a:moveTo>
                      <a:pt x="1103694" y="0"/>
                    </a:moveTo>
                    <a:lnTo>
                      <a:pt x="1868275" y="663249"/>
                    </a:lnTo>
                    <a:lnTo>
                      <a:pt x="1868275" y="2389158"/>
                    </a:lnTo>
                    <a:lnTo>
                      <a:pt x="768108" y="2389158"/>
                    </a:lnTo>
                    <a:lnTo>
                      <a:pt x="176188" y="1875688"/>
                    </a:lnTo>
                    <a:lnTo>
                      <a:pt x="193600" y="1886216"/>
                    </a:lnTo>
                    <a:cubicBezTo>
                      <a:pt x="208931" y="1891161"/>
                      <a:pt x="228960" y="1895117"/>
                      <a:pt x="253687" y="1898085"/>
                    </a:cubicBezTo>
                    <a:cubicBezTo>
                      <a:pt x="278414" y="1901052"/>
                      <a:pt x="310065" y="1902536"/>
                      <a:pt x="348639" y="1902536"/>
                    </a:cubicBezTo>
                    <a:cubicBezTo>
                      <a:pt x="386225" y="1902536"/>
                      <a:pt x="417628" y="1901052"/>
                      <a:pt x="442850" y="1898085"/>
                    </a:cubicBezTo>
                    <a:cubicBezTo>
                      <a:pt x="468072" y="1895117"/>
                      <a:pt x="488101" y="1891161"/>
                      <a:pt x="502937" y="1886216"/>
                    </a:cubicBezTo>
                    <a:cubicBezTo>
                      <a:pt x="517773" y="1881270"/>
                      <a:pt x="528406" y="1874841"/>
                      <a:pt x="534835" y="1866928"/>
                    </a:cubicBezTo>
                    <a:cubicBezTo>
                      <a:pt x="541264" y="1859016"/>
                      <a:pt x="544479" y="1850114"/>
                      <a:pt x="544479" y="1840223"/>
                    </a:cubicBezTo>
                    <a:lnTo>
                      <a:pt x="544479" y="1165171"/>
                    </a:lnTo>
                    <a:lnTo>
                      <a:pt x="1069684" y="119212"/>
                    </a:lnTo>
                    <a:cubicBezTo>
                      <a:pt x="1087488" y="83604"/>
                      <a:pt x="1099357" y="55416"/>
                      <a:pt x="1105291" y="34645"/>
                    </a:cubicBezTo>
                    <a:cubicBezTo>
                      <a:pt x="1108259" y="24260"/>
                      <a:pt x="1109062" y="15172"/>
                      <a:pt x="1107702" y="738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33"/>
              <p:cNvSpPr/>
              <p:nvPr/>
            </p:nvSpPr>
            <p:spPr>
              <a:xfrm>
                <a:off x="2128726" y="775732"/>
                <a:ext cx="1519738" cy="1937622"/>
              </a:xfrm>
              <a:custGeom>
                <a:avLst/>
                <a:gdLst/>
                <a:ahLst/>
                <a:cxnLst/>
                <a:rect l="l" t="t" r="r" b="b"/>
                <a:pathLst>
                  <a:path w="1519738" h="1937622" extrusionOk="0">
                    <a:moveTo>
                      <a:pt x="202189" y="0"/>
                    </a:moveTo>
                    <a:cubicBezTo>
                      <a:pt x="247688" y="0"/>
                      <a:pt x="284036" y="989"/>
                      <a:pt x="311236" y="2967"/>
                    </a:cubicBezTo>
                    <a:cubicBezTo>
                      <a:pt x="338436" y="4946"/>
                      <a:pt x="359949" y="8655"/>
                      <a:pt x="375774" y="14095"/>
                    </a:cubicBezTo>
                    <a:cubicBezTo>
                      <a:pt x="391600" y="19534"/>
                      <a:pt x="403221" y="26705"/>
                      <a:pt x="410640" y="35607"/>
                    </a:cubicBezTo>
                    <a:cubicBezTo>
                      <a:pt x="418058" y="44509"/>
                      <a:pt x="425229" y="55883"/>
                      <a:pt x="432152" y="69731"/>
                    </a:cubicBezTo>
                    <a:lnTo>
                      <a:pt x="645795" y="541525"/>
                    </a:lnTo>
                    <a:cubicBezTo>
                      <a:pt x="666566" y="587023"/>
                      <a:pt x="687089" y="634994"/>
                      <a:pt x="707366" y="685437"/>
                    </a:cubicBezTo>
                    <a:cubicBezTo>
                      <a:pt x="727642" y="735881"/>
                      <a:pt x="748165" y="788797"/>
                      <a:pt x="768936" y="844186"/>
                    </a:cubicBezTo>
                    <a:lnTo>
                      <a:pt x="771904" y="844186"/>
                    </a:lnTo>
                    <a:cubicBezTo>
                      <a:pt x="790696" y="790775"/>
                      <a:pt x="809983" y="738848"/>
                      <a:pt x="829765" y="688405"/>
                    </a:cubicBezTo>
                    <a:cubicBezTo>
                      <a:pt x="849547" y="637961"/>
                      <a:pt x="868834" y="589990"/>
                      <a:pt x="887627" y="544492"/>
                    </a:cubicBezTo>
                    <a:lnTo>
                      <a:pt x="1098302" y="75665"/>
                    </a:lnTo>
                    <a:cubicBezTo>
                      <a:pt x="1103248" y="59840"/>
                      <a:pt x="1109430" y="47229"/>
                      <a:pt x="1116848" y="37833"/>
                    </a:cubicBezTo>
                    <a:cubicBezTo>
                      <a:pt x="1124266" y="28436"/>
                      <a:pt x="1135393" y="20771"/>
                      <a:pt x="1150229" y="14836"/>
                    </a:cubicBezTo>
                    <a:cubicBezTo>
                      <a:pt x="1165066" y="8902"/>
                      <a:pt x="1185342" y="4946"/>
                      <a:pt x="1211058" y="2967"/>
                    </a:cubicBezTo>
                    <a:cubicBezTo>
                      <a:pt x="1236774" y="989"/>
                      <a:pt x="1270898" y="0"/>
                      <a:pt x="1313429" y="0"/>
                    </a:cubicBezTo>
                    <a:cubicBezTo>
                      <a:pt x="1369807" y="0"/>
                      <a:pt x="1413574" y="1236"/>
                      <a:pt x="1444730" y="3709"/>
                    </a:cubicBezTo>
                    <a:cubicBezTo>
                      <a:pt x="1475886" y="6182"/>
                      <a:pt x="1497152" y="12611"/>
                      <a:pt x="1508526" y="22996"/>
                    </a:cubicBezTo>
                    <a:cubicBezTo>
                      <a:pt x="1519901" y="33382"/>
                      <a:pt x="1522621" y="48960"/>
                      <a:pt x="1516686" y="69731"/>
                    </a:cubicBezTo>
                    <a:cubicBezTo>
                      <a:pt x="1510752" y="90502"/>
                      <a:pt x="1498883" y="118690"/>
                      <a:pt x="1481079" y="154298"/>
                    </a:cubicBezTo>
                    <a:lnTo>
                      <a:pt x="955874" y="1200257"/>
                    </a:lnTo>
                    <a:lnTo>
                      <a:pt x="955874" y="1875309"/>
                    </a:lnTo>
                    <a:cubicBezTo>
                      <a:pt x="955874" y="1885200"/>
                      <a:pt x="952659" y="1894102"/>
                      <a:pt x="946230" y="1902014"/>
                    </a:cubicBezTo>
                    <a:cubicBezTo>
                      <a:pt x="939801" y="1909927"/>
                      <a:pt x="929168" y="1916356"/>
                      <a:pt x="914332" y="1921302"/>
                    </a:cubicBezTo>
                    <a:cubicBezTo>
                      <a:pt x="899496" y="1926247"/>
                      <a:pt x="879467" y="1930203"/>
                      <a:pt x="854245" y="1933171"/>
                    </a:cubicBezTo>
                    <a:cubicBezTo>
                      <a:pt x="829023" y="1936138"/>
                      <a:pt x="797620" y="1937622"/>
                      <a:pt x="760034" y="1937622"/>
                    </a:cubicBezTo>
                    <a:cubicBezTo>
                      <a:pt x="721460" y="1937622"/>
                      <a:pt x="689809" y="1936138"/>
                      <a:pt x="665082" y="1933171"/>
                    </a:cubicBezTo>
                    <a:cubicBezTo>
                      <a:pt x="640355" y="1930203"/>
                      <a:pt x="620326" y="1926247"/>
                      <a:pt x="604995" y="1921302"/>
                    </a:cubicBezTo>
                    <a:cubicBezTo>
                      <a:pt x="589664" y="1916356"/>
                      <a:pt x="579032" y="1909927"/>
                      <a:pt x="573097" y="1902014"/>
                    </a:cubicBezTo>
                    <a:cubicBezTo>
                      <a:pt x="567163" y="1894102"/>
                      <a:pt x="564195" y="1885200"/>
                      <a:pt x="564195" y="1875309"/>
                    </a:cubicBezTo>
                    <a:lnTo>
                      <a:pt x="564195" y="1200257"/>
                    </a:lnTo>
                    <a:lnTo>
                      <a:pt x="38990" y="154298"/>
                    </a:lnTo>
                    <a:cubicBezTo>
                      <a:pt x="20198" y="117701"/>
                      <a:pt x="8081" y="89265"/>
                      <a:pt x="2641" y="68989"/>
                    </a:cubicBezTo>
                    <a:cubicBezTo>
                      <a:pt x="-2799" y="48713"/>
                      <a:pt x="168" y="33382"/>
                      <a:pt x="11543" y="22996"/>
                    </a:cubicBezTo>
                    <a:cubicBezTo>
                      <a:pt x="22917" y="12611"/>
                      <a:pt x="43936" y="6182"/>
                      <a:pt x="74597" y="3709"/>
                    </a:cubicBezTo>
                    <a:cubicBezTo>
                      <a:pt x="105259" y="1236"/>
                      <a:pt x="147790" y="0"/>
                      <a:pt x="2021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endParaRPr>
              </a:p>
            </p:txBody>
          </p:sp>
        </p:grpSp>
        <p:sp>
          <p:nvSpPr>
            <p:cNvPr id="1180" name="Google Shape;1180;p33"/>
            <p:cNvSpPr/>
            <p:nvPr/>
          </p:nvSpPr>
          <p:spPr>
            <a:xfrm>
              <a:off x="3550258" y="2738785"/>
              <a:ext cx="2158499" cy="546199"/>
            </a:xfrm>
            <a:custGeom>
              <a:avLst/>
              <a:gdLst/>
              <a:ahLst/>
              <a:cxnLst/>
              <a:rect l="l" t="t" r="r" b="b"/>
              <a:pathLst>
                <a:path w="2158499" h="546199" extrusionOk="0">
                  <a:moveTo>
                    <a:pt x="763761" y="84460"/>
                  </a:moveTo>
                  <a:cubicBezTo>
                    <a:pt x="755575" y="116210"/>
                    <a:pt x="732135" y="194717"/>
                    <a:pt x="693440" y="319980"/>
                  </a:cubicBezTo>
                  <a:lnTo>
                    <a:pt x="835198" y="319980"/>
                  </a:lnTo>
                  <a:cubicBezTo>
                    <a:pt x="798736" y="202654"/>
                    <a:pt x="778210" y="136302"/>
                    <a:pt x="773621" y="120923"/>
                  </a:cubicBezTo>
                  <a:cubicBezTo>
                    <a:pt x="769032" y="105544"/>
                    <a:pt x="765745" y="93390"/>
                    <a:pt x="763761" y="84460"/>
                  </a:cubicBezTo>
                  <a:close/>
                  <a:moveTo>
                    <a:pt x="1720944" y="2232"/>
                  </a:moveTo>
                  <a:lnTo>
                    <a:pt x="1836286" y="2232"/>
                  </a:lnTo>
                  <a:lnTo>
                    <a:pt x="1836286" y="251147"/>
                  </a:lnTo>
                  <a:lnTo>
                    <a:pt x="1881679" y="187151"/>
                  </a:lnTo>
                  <a:lnTo>
                    <a:pt x="2029018" y="2232"/>
                  </a:lnTo>
                  <a:lnTo>
                    <a:pt x="2157011" y="2232"/>
                  </a:lnTo>
                  <a:lnTo>
                    <a:pt x="1967255" y="242962"/>
                  </a:lnTo>
                  <a:lnTo>
                    <a:pt x="2158499" y="546199"/>
                  </a:lnTo>
                  <a:lnTo>
                    <a:pt x="2027530" y="546199"/>
                  </a:lnTo>
                  <a:lnTo>
                    <a:pt x="1885027" y="317004"/>
                  </a:lnTo>
                  <a:lnTo>
                    <a:pt x="1836286" y="351978"/>
                  </a:lnTo>
                  <a:lnTo>
                    <a:pt x="1836286" y="546199"/>
                  </a:lnTo>
                  <a:lnTo>
                    <a:pt x="1720944" y="546199"/>
                  </a:lnTo>
                  <a:close/>
                  <a:moveTo>
                    <a:pt x="1103638" y="2232"/>
                  </a:moveTo>
                  <a:lnTo>
                    <a:pt x="1249118" y="2232"/>
                  </a:lnTo>
                  <a:lnTo>
                    <a:pt x="1485382" y="409649"/>
                  </a:lnTo>
                  <a:lnTo>
                    <a:pt x="1487987" y="409649"/>
                  </a:lnTo>
                  <a:cubicBezTo>
                    <a:pt x="1484266" y="338956"/>
                    <a:pt x="1482406" y="288975"/>
                    <a:pt x="1482406" y="259705"/>
                  </a:cubicBezTo>
                  <a:lnTo>
                    <a:pt x="1482406" y="2232"/>
                  </a:lnTo>
                  <a:lnTo>
                    <a:pt x="1586213" y="2232"/>
                  </a:lnTo>
                  <a:lnTo>
                    <a:pt x="1586213" y="546199"/>
                  </a:lnTo>
                  <a:lnTo>
                    <a:pt x="1439618" y="546199"/>
                  </a:lnTo>
                  <a:lnTo>
                    <a:pt x="1202981" y="134689"/>
                  </a:lnTo>
                  <a:lnTo>
                    <a:pt x="1199632" y="134689"/>
                  </a:lnTo>
                  <a:cubicBezTo>
                    <a:pt x="1204345" y="207367"/>
                    <a:pt x="1206702" y="259209"/>
                    <a:pt x="1206702" y="290215"/>
                  </a:cubicBezTo>
                  <a:lnTo>
                    <a:pt x="1206702" y="546199"/>
                  </a:lnTo>
                  <a:lnTo>
                    <a:pt x="1103638" y="546199"/>
                  </a:lnTo>
                  <a:close/>
                  <a:moveTo>
                    <a:pt x="0" y="2232"/>
                  </a:moveTo>
                  <a:lnTo>
                    <a:pt x="115342" y="2232"/>
                  </a:lnTo>
                  <a:lnTo>
                    <a:pt x="115342" y="215429"/>
                  </a:lnTo>
                  <a:lnTo>
                    <a:pt x="330771" y="215429"/>
                  </a:lnTo>
                  <a:lnTo>
                    <a:pt x="330771" y="2232"/>
                  </a:lnTo>
                  <a:lnTo>
                    <a:pt x="445740" y="2232"/>
                  </a:lnTo>
                  <a:lnTo>
                    <a:pt x="445740" y="546199"/>
                  </a:lnTo>
                  <a:lnTo>
                    <a:pt x="330771" y="546199"/>
                  </a:lnTo>
                  <a:lnTo>
                    <a:pt x="330771" y="311423"/>
                  </a:lnTo>
                  <a:lnTo>
                    <a:pt x="115342" y="311423"/>
                  </a:lnTo>
                  <a:lnTo>
                    <a:pt x="115342" y="546199"/>
                  </a:lnTo>
                  <a:lnTo>
                    <a:pt x="0" y="546199"/>
                  </a:lnTo>
                  <a:close/>
                  <a:moveTo>
                    <a:pt x="692696" y="0"/>
                  </a:moveTo>
                  <a:lnTo>
                    <a:pt x="833710" y="0"/>
                  </a:lnTo>
                  <a:lnTo>
                    <a:pt x="1026443" y="546199"/>
                  </a:lnTo>
                  <a:lnTo>
                    <a:pt x="902171" y="546199"/>
                  </a:lnTo>
                  <a:lnTo>
                    <a:pt x="862732" y="416719"/>
                  </a:lnTo>
                  <a:lnTo>
                    <a:pt x="664418" y="416719"/>
                  </a:lnTo>
                  <a:lnTo>
                    <a:pt x="624979" y="546199"/>
                  </a:lnTo>
                  <a:lnTo>
                    <a:pt x="500707" y="5461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1181" name="Google Shape;1181;p33"/>
            <p:cNvSpPr/>
            <p:nvPr/>
          </p:nvSpPr>
          <p:spPr>
            <a:xfrm>
              <a:off x="7805981" y="2736364"/>
              <a:ext cx="1308596" cy="559966"/>
            </a:xfrm>
            <a:custGeom>
              <a:avLst/>
              <a:gdLst/>
              <a:ahLst/>
              <a:cxnLst/>
              <a:rect l="l" t="t" r="r" b="b"/>
              <a:pathLst>
                <a:path w="1308596" h="559966" extrusionOk="0">
                  <a:moveTo>
                    <a:pt x="1243856" y="433462"/>
                  </a:moveTo>
                  <a:cubicBezTo>
                    <a:pt x="1264444" y="433462"/>
                    <a:pt x="1280380" y="438919"/>
                    <a:pt x="1291667" y="449833"/>
                  </a:cubicBezTo>
                  <a:cubicBezTo>
                    <a:pt x="1302953" y="460747"/>
                    <a:pt x="1308596" y="476374"/>
                    <a:pt x="1308596" y="496714"/>
                  </a:cubicBezTo>
                  <a:cubicBezTo>
                    <a:pt x="1308596" y="516310"/>
                    <a:pt x="1302891" y="531751"/>
                    <a:pt x="1291481" y="543037"/>
                  </a:cubicBezTo>
                  <a:cubicBezTo>
                    <a:pt x="1280070" y="554323"/>
                    <a:pt x="1264195" y="559966"/>
                    <a:pt x="1243856" y="559966"/>
                  </a:cubicBezTo>
                  <a:cubicBezTo>
                    <a:pt x="1223020" y="559966"/>
                    <a:pt x="1206897" y="554447"/>
                    <a:pt x="1195486" y="543409"/>
                  </a:cubicBezTo>
                  <a:cubicBezTo>
                    <a:pt x="1184076" y="532371"/>
                    <a:pt x="1178371" y="516806"/>
                    <a:pt x="1178371" y="496714"/>
                  </a:cubicBezTo>
                  <a:cubicBezTo>
                    <a:pt x="1178371" y="475878"/>
                    <a:pt x="1183952" y="460127"/>
                    <a:pt x="1195114" y="449461"/>
                  </a:cubicBezTo>
                  <a:cubicBezTo>
                    <a:pt x="1206276" y="438795"/>
                    <a:pt x="1222524" y="433462"/>
                    <a:pt x="1243856" y="433462"/>
                  </a:cubicBezTo>
                  <a:close/>
                  <a:moveTo>
                    <a:pt x="259705" y="95994"/>
                  </a:moveTo>
                  <a:cubicBezTo>
                    <a:pt x="213816" y="95994"/>
                    <a:pt x="179213" y="111435"/>
                    <a:pt x="155897" y="142317"/>
                  </a:cubicBezTo>
                  <a:cubicBezTo>
                    <a:pt x="132581" y="173198"/>
                    <a:pt x="120922" y="219025"/>
                    <a:pt x="120922" y="279797"/>
                  </a:cubicBezTo>
                  <a:cubicBezTo>
                    <a:pt x="120922" y="340568"/>
                    <a:pt x="132457" y="386333"/>
                    <a:pt x="155525" y="417091"/>
                  </a:cubicBezTo>
                  <a:cubicBezTo>
                    <a:pt x="178593" y="447848"/>
                    <a:pt x="213072" y="463227"/>
                    <a:pt x="258961" y="463227"/>
                  </a:cubicBezTo>
                  <a:cubicBezTo>
                    <a:pt x="350986" y="463227"/>
                    <a:pt x="396999" y="402084"/>
                    <a:pt x="396999" y="279797"/>
                  </a:cubicBezTo>
                  <a:cubicBezTo>
                    <a:pt x="396999" y="157261"/>
                    <a:pt x="351234" y="95994"/>
                    <a:pt x="259705" y="95994"/>
                  </a:cubicBezTo>
                  <a:close/>
                  <a:moveTo>
                    <a:pt x="619433" y="8557"/>
                  </a:moveTo>
                  <a:lnTo>
                    <a:pt x="734403" y="8557"/>
                  </a:lnTo>
                  <a:lnTo>
                    <a:pt x="734403" y="341560"/>
                  </a:lnTo>
                  <a:cubicBezTo>
                    <a:pt x="734403" y="383480"/>
                    <a:pt x="742837" y="414238"/>
                    <a:pt x="759704" y="433834"/>
                  </a:cubicBezTo>
                  <a:cubicBezTo>
                    <a:pt x="776571" y="453429"/>
                    <a:pt x="804476" y="463227"/>
                    <a:pt x="843420" y="463227"/>
                  </a:cubicBezTo>
                  <a:cubicBezTo>
                    <a:pt x="881123" y="463227"/>
                    <a:pt x="908470" y="453368"/>
                    <a:pt x="925461" y="433648"/>
                  </a:cubicBezTo>
                  <a:cubicBezTo>
                    <a:pt x="942452" y="413928"/>
                    <a:pt x="950948" y="382984"/>
                    <a:pt x="950948" y="340816"/>
                  </a:cubicBezTo>
                  <a:lnTo>
                    <a:pt x="950948" y="8557"/>
                  </a:lnTo>
                  <a:lnTo>
                    <a:pt x="1065918" y="8557"/>
                  </a:lnTo>
                  <a:lnTo>
                    <a:pt x="1065918" y="360536"/>
                  </a:lnTo>
                  <a:cubicBezTo>
                    <a:pt x="1065918" y="400719"/>
                    <a:pt x="1056926" y="435942"/>
                    <a:pt x="1038943" y="466204"/>
                  </a:cubicBezTo>
                  <a:cubicBezTo>
                    <a:pt x="1020959" y="496466"/>
                    <a:pt x="994976" y="519658"/>
                    <a:pt x="960994" y="535781"/>
                  </a:cubicBezTo>
                  <a:cubicBezTo>
                    <a:pt x="927011" y="551904"/>
                    <a:pt x="886828" y="559966"/>
                    <a:pt x="840443" y="559966"/>
                  </a:cubicBezTo>
                  <a:cubicBezTo>
                    <a:pt x="770494" y="559966"/>
                    <a:pt x="716172" y="542044"/>
                    <a:pt x="677476" y="506201"/>
                  </a:cubicBezTo>
                  <a:cubicBezTo>
                    <a:pt x="638781" y="470359"/>
                    <a:pt x="619433" y="421307"/>
                    <a:pt x="619433" y="359048"/>
                  </a:cubicBezTo>
                  <a:close/>
                  <a:moveTo>
                    <a:pt x="1179859" y="5954"/>
                  </a:moveTo>
                  <a:lnTo>
                    <a:pt x="1308595" y="5954"/>
                  </a:lnTo>
                  <a:lnTo>
                    <a:pt x="1289619" y="369467"/>
                  </a:lnTo>
                  <a:lnTo>
                    <a:pt x="1198834" y="369467"/>
                  </a:lnTo>
                  <a:close/>
                  <a:moveTo>
                    <a:pt x="259705" y="0"/>
                  </a:moveTo>
                  <a:cubicBezTo>
                    <a:pt x="343296" y="0"/>
                    <a:pt x="407231" y="24060"/>
                    <a:pt x="451507" y="72181"/>
                  </a:cubicBezTo>
                  <a:cubicBezTo>
                    <a:pt x="495783" y="120302"/>
                    <a:pt x="517921" y="189508"/>
                    <a:pt x="517921" y="279797"/>
                  </a:cubicBezTo>
                  <a:cubicBezTo>
                    <a:pt x="517921" y="369838"/>
                    <a:pt x="495597" y="439043"/>
                    <a:pt x="450949" y="487412"/>
                  </a:cubicBezTo>
                  <a:cubicBezTo>
                    <a:pt x="406300" y="535781"/>
                    <a:pt x="342304" y="559966"/>
                    <a:pt x="258961" y="559966"/>
                  </a:cubicBezTo>
                  <a:cubicBezTo>
                    <a:pt x="175617" y="559966"/>
                    <a:pt x="111621" y="535781"/>
                    <a:pt x="66972" y="487412"/>
                  </a:cubicBezTo>
                  <a:cubicBezTo>
                    <a:pt x="22324" y="439043"/>
                    <a:pt x="0" y="369590"/>
                    <a:pt x="0" y="279052"/>
                  </a:cubicBezTo>
                  <a:cubicBezTo>
                    <a:pt x="0" y="188515"/>
                    <a:pt x="22386" y="119372"/>
                    <a:pt x="67158" y="71623"/>
                  </a:cubicBezTo>
                  <a:cubicBezTo>
                    <a:pt x="111931" y="23874"/>
                    <a:pt x="176113" y="0"/>
                    <a:pt x="2597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34"/>
          <p:cNvSpPr/>
          <p:nvPr/>
        </p:nvSpPr>
        <p:spPr>
          <a:xfrm>
            <a:off x="5071258" y="6461801"/>
            <a:ext cx="204949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sng" strike="noStrike" cap="none" dirty="0">
                <a:solidFill>
                  <a:srgbClr val="7F7F7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www.showeet.com</a:t>
            </a:r>
            <a:r>
              <a:rPr lang="en-US" sz="1200" b="0" i="0" u="none" strike="noStrike" cap="none" dirty="0">
                <a:solidFill>
                  <a:srgbClr val="7F7F7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 </a:t>
            </a:r>
            <a:endParaRPr lang="en-US" sz="900" b="0" i="0" u="none" strike="noStrike" cap="none" dirty="0">
              <a:solidFill>
                <a:srgbClr val="7F7F7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1188" name="Google Shape;1188;p34">
            <a:hlinkClick r:id="rId4"/>
          </p:cNvPr>
          <p:cNvSpPr/>
          <p:nvPr/>
        </p:nvSpPr>
        <p:spPr>
          <a:xfrm>
            <a:off x="441837" y="5252883"/>
            <a:ext cx="243087" cy="468552"/>
          </a:xfrm>
          <a:custGeom>
            <a:avLst/>
            <a:gdLst/>
            <a:ahLst/>
            <a:cxnLst/>
            <a:rect l="l" t="t" r="r" b="b"/>
            <a:pathLst>
              <a:path w="243398" h="468766" extrusionOk="0">
                <a:moveTo>
                  <a:pt x="179168" y="0"/>
                </a:moveTo>
                <a:cubicBezTo>
                  <a:pt x="206776" y="0"/>
                  <a:pt x="228186" y="1127"/>
                  <a:pt x="243398" y="3381"/>
                </a:cubicBezTo>
                <a:lnTo>
                  <a:pt x="243398" y="77752"/>
                </a:lnTo>
                <a:lnTo>
                  <a:pt x="199169" y="77752"/>
                </a:lnTo>
                <a:cubicBezTo>
                  <a:pt x="183018" y="77752"/>
                  <a:pt x="172125" y="81133"/>
                  <a:pt x="166491" y="87894"/>
                </a:cubicBezTo>
                <a:cubicBezTo>
                  <a:pt x="160857" y="94655"/>
                  <a:pt x="158040" y="104796"/>
                  <a:pt x="158040" y="118318"/>
                </a:cubicBezTo>
                <a:lnTo>
                  <a:pt x="158040" y="171562"/>
                </a:lnTo>
                <a:lnTo>
                  <a:pt x="240581" y="171562"/>
                </a:lnTo>
                <a:lnTo>
                  <a:pt x="229594" y="254948"/>
                </a:lnTo>
                <a:lnTo>
                  <a:pt x="158040" y="254948"/>
                </a:lnTo>
                <a:lnTo>
                  <a:pt x="158040" y="468766"/>
                </a:lnTo>
                <a:lnTo>
                  <a:pt x="71836" y="468766"/>
                </a:lnTo>
                <a:lnTo>
                  <a:pt x="71836" y="254948"/>
                </a:lnTo>
                <a:lnTo>
                  <a:pt x="0" y="254948"/>
                </a:lnTo>
                <a:lnTo>
                  <a:pt x="0" y="171562"/>
                </a:lnTo>
                <a:lnTo>
                  <a:pt x="71836" y="171562"/>
                </a:lnTo>
                <a:lnTo>
                  <a:pt x="71836" y="110149"/>
                </a:lnTo>
                <a:cubicBezTo>
                  <a:pt x="71836" y="75217"/>
                  <a:pt x="81602" y="48126"/>
                  <a:pt x="101134" y="28875"/>
                </a:cubicBezTo>
                <a:cubicBezTo>
                  <a:pt x="120667" y="9625"/>
                  <a:pt x="146677" y="0"/>
                  <a:pt x="179168" y="0"/>
                </a:cubicBezTo>
                <a:close/>
              </a:path>
            </a:pathLst>
          </a:custGeom>
          <a:solidFill>
            <a:schemeClr val="lt1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1"/>
              <a:buFont typeface="Arial"/>
              <a:buNone/>
            </a:pPr>
            <a:endParaRPr lang="zh-TW" altLang="en-US" sz="1351" b="0" i="0" u="none" strike="noStrike" cap="none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1189" name="Google Shape;1189;p34">
            <a:hlinkClick r:id="rId5"/>
          </p:cNvPr>
          <p:cNvSpPr/>
          <p:nvPr/>
        </p:nvSpPr>
        <p:spPr>
          <a:xfrm>
            <a:off x="383083" y="5993031"/>
            <a:ext cx="360591" cy="468767"/>
          </a:xfrm>
          <a:custGeom>
            <a:avLst/>
            <a:gdLst/>
            <a:ahLst/>
            <a:cxnLst/>
            <a:rect l="l" t="t" r="r" b="b"/>
            <a:pathLst>
              <a:path w="360590" h="468766" extrusionOk="0">
                <a:moveTo>
                  <a:pt x="191564" y="0"/>
                </a:moveTo>
                <a:cubicBezTo>
                  <a:pt x="221237" y="0"/>
                  <a:pt x="248845" y="6245"/>
                  <a:pt x="274386" y="18734"/>
                </a:cubicBezTo>
                <a:cubicBezTo>
                  <a:pt x="299928" y="31223"/>
                  <a:pt x="320681" y="49393"/>
                  <a:pt x="336644" y="73245"/>
                </a:cubicBezTo>
                <a:cubicBezTo>
                  <a:pt x="352608" y="97096"/>
                  <a:pt x="360590" y="124047"/>
                  <a:pt x="360590" y="154096"/>
                </a:cubicBezTo>
                <a:cubicBezTo>
                  <a:pt x="360590" y="172125"/>
                  <a:pt x="358806" y="189779"/>
                  <a:pt x="355237" y="207057"/>
                </a:cubicBezTo>
                <a:cubicBezTo>
                  <a:pt x="351669" y="224335"/>
                  <a:pt x="346035" y="240956"/>
                  <a:pt x="338335" y="256920"/>
                </a:cubicBezTo>
                <a:cubicBezTo>
                  <a:pt x="330635" y="272883"/>
                  <a:pt x="321244" y="286922"/>
                  <a:pt x="310164" y="299036"/>
                </a:cubicBezTo>
                <a:cubicBezTo>
                  <a:pt x="299083" y="311149"/>
                  <a:pt x="285467" y="320821"/>
                  <a:pt x="269316" y="328052"/>
                </a:cubicBezTo>
                <a:cubicBezTo>
                  <a:pt x="253164" y="335282"/>
                  <a:pt x="235416" y="338898"/>
                  <a:pt x="216072" y="338898"/>
                </a:cubicBezTo>
                <a:cubicBezTo>
                  <a:pt x="203302" y="338898"/>
                  <a:pt x="190625" y="335893"/>
                  <a:pt x="178041" y="329883"/>
                </a:cubicBezTo>
                <a:cubicBezTo>
                  <a:pt x="165459" y="323873"/>
                  <a:pt x="156444" y="315610"/>
                  <a:pt x="150997" y="305092"/>
                </a:cubicBezTo>
                <a:cubicBezTo>
                  <a:pt x="149119" y="312417"/>
                  <a:pt x="146490" y="322981"/>
                  <a:pt x="143109" y="336785"/>
                </a:cubicBezTo>
                <a:cubicBezTo>
                  <a:pt x="139729" y="350588"/>
                  <a:pt x="137522" y="359509"/>
                  <a:pt x="136489" y="363547"/>
                </a:cubicBezTo>
                <a:cubicBezTo>
                  <a:pt x="135456" y="367585"/>
                  <a:pt x="133531" y="374252"/>
                  <a:pt x="130714" y="383549"/>
                </a:cubicBezTo>
                <a:cubicBezTo>
                  <a:pt x="127897" y="392845"/>
                  <a:pt x="125455" y="399512"/>
                  <a:pt x="123390" y="403550"/>
                </a:cubicBezTo>
                <a:cubicBezTo>
                  <a:pt x="121324" y="407588"/>
                  <a:pt x="118319" y="413457"/>
                  <a:pt x="114375" y="421157"/>
                </a:cubicBezTo>
                <a:cubicBezTo>
                  <a:pt x="110431" y="428857"/>
                  <a:pt x="106112" y="436135"/>
                  <a:pt x="101416" y="442990"/>
                </a:cubicBezTo>
                <a:cubicBezTo>
                  <a:pt x="96721" y="449844"/>
                  <a:pt x="90899" y="457967"/>
                  <a:pt x="83950" y="467358"/>
                </a:cubicBezTo>
                <a:lnTo>
                  <a:pt x="80006" y="468766"/>
                </a:lnTo>
                <a:lnTo>
                  <a:pt x="77471" y="465949"/>
                </a:lnTo>
                <a:cubicBezTo>
                  <a:pt x="74654" y="436463"/>
                  <a:pt x="73245" y="418809"/>
                  <a:pt x="73245" y="412987"/>
                </a:cubicBezTo>
                <a:cubicBezTo>
                  <a:pt x="73245" y="395709"/>
                  <a:pt x="75264" y="376318"/>
                  <a:pt x="79302" y="354814"/>
                </a:cubicBezTo>
                <a:cubicBezTo>
                  <a:pt x="83340" y="333310"/>
                  <a:pt x="89584" y="306313"/>
                  <a:pt x="98036" y="273823"/>
                </a:cubicBezTo>
                <a:cubicBezTo>
                  <a:pt x="106487" y="241332"/>
                  <a:pt x="111370" y="222270"/>
                  <a:pt x="112685" y="216635"/>
                </a:cubicBezTo>
                <a:cubicBezTo>
                  <a:pt x="106675" y="204428"/>
                  <a:pt x="103670" y="188558"/>
                  <a:pt x="103670" y="169026"/>
                </a:cubicBezTo>
                <a:cubicBezTo>
                  <a:pt x="103670" y="153438"/>
                  <a:pt x="108553" y="138789"/>
                  <a:pt x="118319" y="125079"/>
                </a:cubicBezTo>
                <a:cubicBezTo>
                  <a:pt x="128085" y="111370"/>
                  <a:pt x="140480" y="104515"/>
                  <a:pt x="155504" y="104515"/>
                </a:cubicBezTo>
                <a:cubicBezTo>
                  <a:pt x="166961" y="104515"/>
                  <a:pt x="175882" y="108318"/>
                  <a:pt x="182267" y="115924"/>
                </a:cubicBezTo>
                <a:cubicBezTo>
                  <a:pt x="188653" y="123530"/>
                  <a:pt x="191845" y="133155"/>
                  <a:pt x="191845" y="144799"/>
                </a:cubicBezTo>
                <a:cubicBezTo>
                  <a:pt x="191845" y="157194"/>
                  <a:pt x="187713" y="175130"/>
                  <a:pt x="179450" y="198606"/>
                </a:cubicBezTo>
                <a:cubicBezTo>
                  <a:pt x="171187" y="222082"/>
                  <a:pt x="167055" y="239642"/>
                  <a:pt x="167055" y="251286"/>
                </a:cubicBezTo>
                <a:cubicBezTo>
                  <a:pt x="167055" y="263118"/>
                  <a:pt x="171280" y="272930"/>
                  <a:pt x="179732" y="280724"/>
                </a:cubicBezTo>
                <a:cubicBezTo>
                  <a:pt x="188183" y="288518"/>
                  <a:pt x="198418" y="292415"/>
                  <a:pt x="210438" y="292415"/>
                </a:cubicBezTo>
                <a:cubicBezTo>
                  <a:pt x="220767" y="292415"/>
                  <a:pt x="230346" y="290068"/>
                  <a:pt x="239173" y="285373"/>
                </a:cubicBezTo>
                <a:cubicBezTo>
                  <a:pt x="248000" y="280677"/>
                  <a:pt x="255371" y="274292"/>
                  <a:pt x="261287" y="266216"/>
                </a:cubicBezTo>
                <a:cubicBezTo>
                  <a:pt x="267203" y="258141"/>
                  <a:pt x="272462" y="249220"/>
                  <a:pt x="277062" y="239454"/>
                </a:cubicBezTo>
                <a:cubicBezTo>
                  <a:pt x="281664" y="229688"/>
                  <a:pt x="285232" y="219312"/>
                  <a:pt x="287768" y="208325"/>
                </a:cubicBezTo>
                <a:cubicBezTo>
                  <a:pt x="290303" y="197338"/>
                  <a:pt x="292181" y="186915"/>
                  <a:pt x="293402" y="177055"/>
                </a:cubicBezTo>
                <a:cubicBezTo>
                  <a:pt x="294622" y="167195"/>
                  <a:pt x="295233" y="157852"/>
                  <a:pt x="295233" y="149025"/>
                </a:cubicBezTo>
                <a:cubicBezTo>
                  <a:pt x="295233" y="116534"/>
                  <a:pt x="284951" y="91227"/>
                  <a:pt x="264386" y="73104"/>
                </a:cubicBezTo>
                <a:cubicBezTo>
                  <a:pt x="243821" y="54981"/>
                  <a:pt x="217011" y="45919"/>
                  <a:pt x="183957" y="45919"/>
                </a:cubicBezTo>
                <a:cubicBezTo>
                  <a:pt x="146396" y="45919"/>
                  <a:pt x="115032" y="58079"/>
                  <a:pt x="89866" y="82400"/>
                </a:cubicBezTo>
                <a:cubicBezTo>
                  <a:pt x="64700" y="106721"/>
                  <a:pt x="52117" y="137569"/>
                  <a:pt x="52117" y="174942"/>
                </a:cubicBezTo>
                <a:cubicBezTo>
                  <a:pt x="52117" y="183206"/>
                  <a:pt x="53291" y="191187"/>
                  <a:pt x="55638" y="198888"/>
                </a:cubicBezTo>
                <a:cubicBezTo>
                  <a:pt x="57986" y="206588"/>
                  <a:pt x="60521" y="212691"/>
                  <a:pt x="63244" y="217199"/>
                </a:cubicBezTo>
                <a:cubicBezTo>
                  <a:pt x="65968" y="221706"/>
                  <a:pt x="68503" y="225979"/>
                  <a:pt x="70851" y="230016"/>
                </a:cubicBezTo>
                <a:cubicBezTo>
                  <a:pt x="73198" y="234054"/>
                  <a:pt x="74372" y="236918"/>
                  <a:pt x="74372" y="238609"/>
                </a:cubicBezTo>
                <a:cubicBezTo>
                  <a:pt x="74372" y="243867"/>
                  <a:pt x="72963" y="250722"/>
                  <a:pt x="70146" y="259174"/>
                </a:cubicBezTo>
                <a:cubicBezTo>
                  <a:pt x="67329" y="267625"/>
                  <a:pt x="63855" y="271851"/>
                  <a:pt x="59723" y="271851"/>
                </a:cubicBezTo>
                <a:cubicBezTo>
                  <a:pt x="59348" y="271851"/>
                  <a:pt x="57751" y="271569"/>
                  <a:pt x="54934" y="271005"/>
                </a:cubicBezTo>
                <a:cubicBezTo>
                  <a:pt x="45356" y="268188"/>
                  <a:pt x="36857" y="262930"/>
                  <a:pt x="29439" y="255230"/>
                </a:cubicBezTo>
                <a:cubicBezTo>
                  <a:pt x="22021" y="247530"/>
                  <a:pt x="16293" y="238656"/>
                  <a:pt x="12255" y="228608"/>
                </a:cubicBezTo>
                <a:cubicBezTo>
                  <a:pt x="8217" y="218560"/>
                  <a:pt x="5165" y="208419"/>
                  <a:pt x="3099" y="198183"/>
                </a:cubicBezTo>
                <a:cubicBezTo>
                  <a:pt x="1033" y="187948"/>
                  <a:pt x="0" y="177947"/>
                  <a:pt x="0" y="168181"/>
                </a:cubicBezTo>
                <a:cubicBezTo>
                  <a:pt x="0" y="147898"/>
                  <a:pt x="3522" y="128789"/>
                  <a:pt x="10565" y="110853"/>
                </a:cubicBezTo>
                <a:cubicBezTo>
                  <a:pt x="17607" y="92917"/>
                  <a:pt x="27326" y="77283"/>
                  <a:pt x="39722" y="63948"/>
                </a:cubicBezTo>
                <a:cubicBezTo>
                  <a:pt x="52117" y="50614"/>
                  <a:pt x="66390" y="39064"/>
                  <a:pt x="82541" y="29298"/>
                </a:cubicBezTo>
                <a:cubicBezTo>
                  <a:pt x="98693" y="19532"/>
                  <a:pt x="116065" y="12207"/>
                  <a:pt x="134658" y="7324"/>
                </a:cubicBezTo>
                <a:cubicBezTo>
                  <a:pt x="153251" y="2441"/>
                  <a:pt x="172220" y="0"/>
                  <a:pt x="191564" y="0"/>
                </a:cubicBezTo>
                <a:close/>
              </a:path>
            </a:pathLst>
          </a:custGeom>
          <a:solidFill>
            <a:schemeClr val="lt1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zh-TW" altLang="en-US" sz="1800" b="0" i="0" u="none" strike="noStrike" cap="none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1190" name="Google Shape;1190;p34">
            <a:hlinkClick r:id="rId6"/>
          </p:cNvPr>
          <p:cNvSpPr/>
          <p:nvPr/>
        </p:nvSpPr>
        <p:spPr>
          <a:xfrm>
            <a:off x="341675" y="4620863"/>
            <a:ext cx="443408" cy="360424"/>
          </a:xfrm>
          <a:custGeom>
            <a:avLst/>
            <a:gdLst/>
            <a:ahLst/>
            <a:cxnLst/>
            <a:rect l="l" t="t" r="r" b="b"/>
            <a:pathLst>
              <a:path w="443976" h="360589" extrusionOk="0">
                <a:moveTo>
                  <a:pt x="307346" y="0"/>
                </a:moveTo>
                <a:cubicBezTo>
                  <a:pt x="333639" y="0"/>
                  <a:pt x="355800" y="9578"/>
                  <a:pt x="373830" y="28734"/>
                </a:cubicBezTo>
                <a:cubicBezTo>
                  <a:pt x="394301" y="24790"/>
                  <a:pt x="413551" y="17466"/>
                  <a:pt x="431581" y="6761"/>
                </a:cubicBezTo>
                <a:cubicBezTo>
                  <a:pt x="424632" y="28359"/>
                  <a:pt x="411298" y="45074"/>
                  <a:pt x="391578" y="56905"/>
                </a:cubicBezTo>
                <a:cubicBezTo>
                  <a:pt x="409044" y="55027"/>
                  <a:pt x="426510" y="50332"/>
                  <a:pt x="443976" y="42820"/>
                </a:cubicBezTo>
                <a:cubicBezTo>
                  <a:pt x="431392" y="61225"/>
                  <a:pt x="416180" y="76907"/>
                  <a:pt x="398339" y="89866"/>
                </a:cubicBezTo>
                <a:cubicBezTo>
                  <a:pt x="398526" y="92495"/>
                  <a:pt x="398620" y="96439"/>
                  <a:pt x="398620" y="101697"/>
                </a:cubicBezTo>
                <a:cubicBezTo>
                  <a:pt x="398620" y="126112"/>
                  <a:pt x="395052" y="150480"/>
                  <a:pt x="387915" y="174801"/>
                </a:cubicBezTo>
                <a:cubicBezTo>
                  <a:pt x="380778" y="199122"/>
                  <a:pt x="369933" y="222457"/>
                  <a:pt x="355378" y="244806"/>
                </a:cubicBezTo>
                <a:cubicBezTo>
                  <a:pt x="340823" y="267155"/>
                  <a:pt x="323497" y="286922"/>
                  <a:pt x="303402" y="304106"/>
                </a:cubicBezTo>
                <a:cubicBezTo>
                  <a:pt x="283307" y="321291"/>
                  <a:pt x="259080" y="335001"/>
                  <a:pt x="230722" y="345236"/>
                </a:cubicBezTo>
                <a:cubicBezTo>
                  <a:pt x="202362" y="355471"/>
                  <a:pt x="172032" y="360589"/>
                  <a:pt x="139728" y="360589"/>
                </a:cubicBezTo>
                <a:cubicBezTo>
                  <a:pt x="88832" y="360589"/>
                  <a:pt x="42256" y="346973"/>
                  <a:pt x="0" y="319741"/>
                </a:cubicBezTo>
                <a:cubicBezTo>
                  <a:pt x="6574" y="320492"/>
                  <a:pt x="13898" y="320868"/>
                  <a:pt x="21974" y="320868"/>
                </a:cubicBezTo>
                <a:cubicBezTo>
                  <a:pt x="64230" y="320868"/>
                  <a:pt x="101886" y="307909"/>
                  <a:pt x="134940" y="281992"/>
                </a:cubicBezTo>
                <a:cubicBezTo>
                  <a:pt x="115220" y="281616"/>
                  <a:pt x="97566" y="275560"/>
                  <a:pt x="81978" y="263822"/>
                </a:cubicBezTo>
                <a:cubicBezTo>
                  <a:pt x="66390" y="252084"/>
                  <a:pt x="55685" y="237106"/>
                  <a:pt x="49863" y="218889"/>
                </a:cubicBezTo>
                <a:cubicBezTo>
                  <a:pt x="56060" y="219828"/>
                  <a:pt x="61788" y="220297"/>
                  <a:pt x="67048" y="220297"/>
                </a:cubicBezTo>
                <a:cubicBezTo>
                  <a:pt x="75122" y="220297"/>
                  <a:pt x="83105" y="219264"/>
                  <a:pt x="90992" y="217199"/>
                </a:cubicBezTo>
                <a:cubicBezTo>
                  <a:pt x="69958" y="212879"/>
                  <a:pt x="52539" y="202409"/>
                  <a:pt x="38736" y="185788"/>
                </a:cubicBezTo>
                <a:cubicBezTo>
                  <a:pt x="24932" y="169167"/>
                  <a:pt x="18030" y="149870"/>
                  <a:pt x="18030" y="127896"/>
                </a:cubicBezTo>
                <a:lnTo>
                  <a:pt x="18030" y="126770"/>
                </a:lnTo>
                <a:cubicBezTo>
                  <a:pt x="30800" y="133906"/>
                  <a:pt x="44510" y="137756"/>
                  <a:pt x="59160" y="138320"/>
                </a:cubicBezTo>
                <a:cubicBezTo>
                  <a:pt x="46764" y="130056"/>
                  <a:pt x="36904" y="119257"/>
                  <a:pt x="29580" y="105923"/>
                </a:cubicBezTo>
                <a:cubicBezTo>
                  <a:pt x="22256" y="92589"/>
                  <a:pt x="18593" y="78128"/>
                  <a:pt x="18593" y="62540"/>
                </a:cubicBezTo>
                <a:cubicBezTo>
                  <a:pt x="18593" y="46013"/>
                  <a:pt x="22724" y="30706"/>
                  <a:pt x="30988" y="16621"/>
                </a:cubicBezTo>
                <a:cubicBezTo>
                  <a:pt x="53713" y="44604"/>
                  <a:pt x="81367" y="67000"/>
                  <a:pt x="113952" y="83809"/>
                </a:cubicBezTo>
                <a:cubicBezTo>
                  <a:pt x="146536" y="100617"/>
                  <a:pt x="181422" y="109961"/>
                  <a:pt x="218608" y="111839"/>
                </a:cubicBezTo>
                <a:cubicBezTo>
                  <a:pt x="217104" y="104702"/>
                  <a:pt x="216354" y="97753"/>
                  <a:pt x="216354" y="90992"/>
                </a:cubicBezTo>
                <a:cubicBezTo>
                  <a:pt x="216354" y="65826"/>
                  <a:pt x="225228" y="44369"/>
                  <a:pt x="242975" y="26621"/>
                </a:cubicBezTo>
                <a:cubicBezTo>
                  <a:pt x="260723" y="8874"/>
                  <a:pt x="282180" y="0"/>
                  <a:pt x="307346" y="0"/>
                </a:cubicBezTo>
                <a:close/>
              </a:path>
            </a:pathLst>
          </a:custGeom>
          <a:solidFill>
            <a:schemeClr val="lt1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1"/>
              <a:buFont typeface="Arial"/>
              <a:buNone/>
            </a:pPr>
            <a:endParaRPr lang="zh-TW" altLang="en-US" sz="1351" b="0" i="0" u="none" strike="noStrike" cap="none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20"/>
          <p:cNvSpPr txBox="1">
            <a:spLocks noGrp="1"/>
          </p:cNvSpPr>
          <p:nvPr>
            <p:ph type="title"/>
          </p:nvPr>
        </p:nvSpPr>
        <p:spPr>
          <a:xfrm>
            <a:off x="735564" y="416467"/>
            <a:ext cx="4343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 altLang="en-US" dirty="0"/>
              <a:t>相關題材</a:t>
            </a:r>
            <a:endParaRPr dirty="0"/>
          </a:p>
        </p:txBody>
      </p:sp>
      <p:sp>
        <p:nvSpPr>
          <p:cNvPr id="892" name="Google Shape;892;p20"/>
          <p:cNvSpPr txBox="1">
            <a:spLocks noGrp="1"/>
          </p:cNvSpPr>
          <p:nvPr>
            <p:ph type="body" idx="1"/>
          </p:nvPr>
        </p:nvSpPr>
        <p:spPr>
          <a:xfrm>
            <a:off x="2664279" y="3199834"/>
            <a:ext cx="2255520" cy="210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zh-TW" altLang="en-US" sz="2000" dirty="0"/>
              <a:t>音樂串流軟體</a:t>
            </a:r>
            <a:endParaRPr lang="en-US" altLang="zh-TW" sz="20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zh-TW" altLang="en-US" sz="2000" dirty="0"/>
              <a:t>根據使用者喜好</a:t>
            </a:r>
            <a:endParaRPr lang="en-US" altLang="zh-TW" sz="20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zh-TW" altLang="en-US" sz="2000" dirty="0"/>
              <a:t>推薦音樂</a:t>
            </a:r>
            <a:endParaRPr lang="en-US" altLang="zh-TW" sz="2000" dirty="0"/>
          </a:p>
        </p:txBody>
      </p:sp>
      <p:sp>
        <p:nvSpPr>
          <p:cNvPr id="893" name="Google Shape;893;p20"/>
          <p:cNvSpPr txBox="1">
            <a:spLocks noGrp="1"/>
          </p:cNvSpPr>
          <p:nvPr>
            <p:ph type="body" idx="2"/>
          </p:nvPr>
        </p:nvSpPr>
        <p:spPr>
          <a:xfrm>
            <a:off x="7272201" y="1647561"/>
            <a:ext cx="2255520" cy="210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zh-TW" altLang="en-US" sz="2000" dirty="0"/>
              <a:t>透過使用者的心律</a:t>
            </a:r>
            <a:endParaRPr lang="en-US" altLang="zh-TW" sz="20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zh-TW" altLang="en-US" sz="2000" dirty="0"/>
              <a:t>進行情緒的預測</a:t>
            </a:r>
            <a:endParaRPr sz="2000" dirty="0"/>
          </a:p>
        </p:txBody>
      </p:sp>
      <p:grpSp>
        <p:nvGrpSpPr>
          <p:cNvPr id="894" name="Google Shape;894;p20"/>
          <p:cNvGrpSpPr/>
          <p:nvPr/>
        </p:nvGrpSpPr>
        <p:grpSpPr>
          <a:xfrm>
            <a:off x="7068766" y="4197237"/>
            <a:ext cx="4384041" cy="759539"/>
            <a:chOff x="8921977" y="1471694"/>
            <a:chExt cx="2926080" cy="193184"/>
          </a:xfrm>
        </p:grpSpPr>
        <p:sp>
          <p:nvSpPr>
            <p:cNvPr id="895" name="Google Shape;895;p20"/>
            <p:cNvSpPr txBox="1"/>
            <p:nvPr/>
          </p:nvSpPr>
          <p:spPr>
            <a:xfrm>
              <a:off x="8921977" y="1471694"/>
              <a:ext cx="2926080" cy="1174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b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zh-TW" altLang="en-US" sz="2400" b="1" i="0" u="none" strike="noStrike" cap="none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缺點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20"/>
            <p:cNvSpPr txBox="1"/>
            <p:nvPr/>
          </p:nvSpPr>
          <p:spPr>
            <a:xfrm>
              <a:off x="8921977" y="1586607"/>
              <a:ext cx="2926080" cy="78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zh-TW" altLang="en-US" dirty="0"/>
                <a:t>透過心律來預測人類的情緒，需要的時間長，也不直觀。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7" name="Google Shape;897;p20"/>
          <p:cNvGrpSpPr/>
          <p:nvPr/>
        </p:nvGrpSpPr>
        <p:grpSpPr>
          <a:xfrm>
            <a:off x="520658" y="1622100"/>
            <a:ext cx="4650012" cy="1095441"/>
            <a:chOff x="8921977" y="1483948"/>
            <a:chExt cx="2926080" cy="220199"/>
          </a:xfrm>
        </p:grpSpPr>
        <p:sp>
          <p:nvSpPr>
            <p:cNvPr id="898" name="Google Shape;898;p20"/>
            <p:cNvSpPr txBox="1"/>
            <p:nvPr/>
          </p:nvSpPr>
          <p:spPr>
            <a:xfrm>
              <a:off x="8921977" y="1483948"/>
              <a:ext cx="2926080" cy="1051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b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zh-TW" altLang="en-US" sz="2800" b="1" i="0" u="none" strike="noStrike" cap="none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缺點</a:t>
              </a:r>
              <a:endParaRPr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20"/>
            <p:cNvSpPr txBox="1"/>
            <p:nvPr/>
          </p:nvSpPr>
          <p:spPr>
            <a:xfrm>
              <a:off x="8921977" y="1586607"/>
              <a:ext cx="2926079" cy="1175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zh-TW" altLang="en-US" sz="1600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無法根據使用者此時的情緒給予適合的音樂，</a:t>
              </a:r>
              <a:endParaRPr lang="en-US" altLang="zh-TW" sz="1600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zh-TW" altLang="en-US" sz="1600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  <a:sym typeface="Calibri"/>
                </a:rPr>
                <a:t>不夠人性化。</a:t>
              </a:r>
              <a:endParaRPr sz="1600" b="0" i="0" u="none" strike="noStrike" cap="none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</p:grpSp>
      <p:pic>
        <p:nvPicPr>
          <p:cNvPr id="900" name="Google Shape;900;p20" descr="Lightbul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00520" y="924560"/>
            <a:ext cx="625558" cy="625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1" name="Google Shape;901;p20" descr="Research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62661" y="2386285"/>
            <a:ext cx="625558" cy="625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2" name="Google Shape;902;p20" descr="Stopwatch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00520" y="3822877"/>
            <a:ext cx="625558" cy="625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3" name="Google Shape;903;p20" descr="Bullsey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62661" y="5307882"/>
            <a:ext cx="625558" cy="62555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BD802559-468B-4EFE-948B-C80E3DAE7098}"/>
              </a:ext>
            </a:extLst>
          </p:cNvPr>
          <p:cNvSpPr txBox="1"/>
          <p:nvPr/>
        </p:nvSpPr>
        <p:spPr>
          <a:xfrm>
            <a:off x="0" y="6409157"/>
            <a:ext cx="4684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動機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 </a:t>
            </a:r>
            <a:r>
              <a:rPr lang="zh-TW" alt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相關題材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摘要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實作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成果展示 </a:t>
            </a:r>
            <a:r>
              <a:rPr lang="en-US" altLang="zh-TW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zh-TW" altLang="en-US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總結</a:t>
            </a:r>
          </a:p>
        </p:txBody>
      </p:sp>
      <p:sp>
        <p:nvSpPr>
          <p:cNvPr id="16" name="Google Shape;937;p22">
            <a:extLst>
              <a:ext uri="{FF2B5EF4-FFF2-40B4-BE49-F238E27FC236}">
                <a16:creationId xmlns:a16="http://schemas.microsoft.com/office/drawing/2014/main" id="{38F68619-B85D-45A4-91E9-6A77C2A7197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6451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22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 altLang="en-US" dirty="0"/>
              <a:t>相關題材</a:t>
            </a:r>
            <a:endParaRPr dirty="0"/>
          </a:p>
        </p:txBody>
      </p:sp>
      <p:sp>
        <p:nvSpPr>
          <p:cNvPr id="937" name="Google Shape;937;p22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 dirty="0"/>
          </a:p>
        </p:txBody>
      </p:sp>
      <p:sp>
        <p:nvSpPr>
          <p:cNvPr id="938" name="Google Shape;938;p22"/>
          <p:cNvSpPr txBox="1">
            <a:spLocks noGrp="1"/>
          </p:cNvSpPr>
          <p:nvPr>
            <p:ph type="body" idx="1"/>
          </p:nvPr>
        </p:nvSpPr>
        <p:spPr>
          <a:xfrm>
            <a:off x="5028139" y="3428017"/>
            <a:ext cx="2139459" cy="1214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0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zh-TW" altLang="en-US" sz="3200" dirty="0"/>
              <a:t>情緒辨識</a:t>
            </a:r>
            <a:endParaRPr lang="en-US" altLang="zh-TW" sz="32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zh-TW" altLang="en-US" sz="3200" dirty="0"/>
              <a:t>選歌系統</a:t>
            </a:r>
            <a:endParaRPr sz="3200" dirty="0"/>
          </a:p>
        </p:txBody>
      </p:sp>
      <p:sp>
        <p:nvSpPr>
          <p:cNvPr id="940" name="Google Shape;940;p22"/>
          <p:cNvSpPr txBox="1"/>
          <p:nvPr/>
        </p:nvSpPr>
        <p:spPr>
          <a:xfrm>
            <a:off x="8553140" y="2202480"/>
            <a:ext cx="205547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altLang="en-US" sz="24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即時性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22"/>
          <p:cNvSpPr txBox="1"/>
          <p:nvPr/>
        </p:nvSpPr>
        <p:spPr>
          <a:xfrm>
            <a:off x="8553140" y="5336228"/>
            <a:ext cx="22040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altLang="en-US" sz="24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持續學習的模型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22"/>
          <p:cNvSpPr txBox="1"/>
          <p:nvPr/>
        </p:nvSpPr>
        <p:spPr>
          <a:xfrm>
            <a:off x="1652394" y="2219477"/>
            <a:ext cx="205479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altLang="en-US" sz="24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客製化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22"/>
          <p:cNvSpPr txBox="1"/>
          <p:nvPr/>
        </p:nvSpPr>
        <p:spPr>
          <a:xfrm>
            <a:off x="1652394" y="5336187"/>
            <a:ext cx="205479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altLang="en-US" sz="24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工具易取得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6" name="Google Shape;956;p22" descr="Stopwatch"/>
          <p:cNvGrpSpPr/>
          <p:nvPr/>
        </p:nvGrpSpPr>
        <p:grpSpPr>
          <a:xfrm>
            <a:off x="7443483" y="2183145"/>
            <a:ext cx="443491" cy="507910"/>
            <a:chOff x="7446518" y="5340133"/>
            <a:chExt cx="443491" cy="507910"/>
          </a:xfrm>
        </p:grpSpPr>
        <p:sp>
          <p:nvSpPr>
            <p:cNvPr id="957" name="Google Shape;957;p22"/>
            <p:cNvSpPr/>
            <p:nvPr/>
          </p:nvSpPr>
          <p:spPr>
            <a:xfrm>
              <a:off x="7654838" y="5483490"/>
              <a:ext cx="26064" cy="26064"/>
            </a:xfrm>
            <a:custGeom>
              <a:avLst/>
              <a:gdLst/>
              <a:ahLst/>
              <a:cxnLst/>
              <a:rect l="l" t="t" r="r" b="b"/>
              <a:pathLst>
                <a:path w="26064" h="26064" extrusionOk="0">
                  <a:moveTo>
                    <a:pt x="26065" y="13032"/>
                  </a:moveTo>
                  <a:cubicBezTo>
                    <a:pt x="26065" y="20230"/>
                    <a:pt x="20230" y="26065"/>
                    <a:pt x="13032" y="26065"/>
                  </a:cubicBezTo>
                  <a:cubicBezTo>
                    <a:pt x="5835" y="26065"/>
                    <a:pt x="0" y="20230"/>
                    <a:pt x="0" y="13032"/>
                  </a:cubicBezTo>
                  <a:cubicBezTo>
                    <a:pt x="0" y="5835"/>
                    <a:pt x="5835" y="0"/>
                    <a:pt x="13032" y="0"/>
                  </a:cubicBezTo>
                  <a:cubicBezTo>
                    <a:pt x="20230" y="0"/>
                    <a:pt x="26065" y="5835"/>
                    <a:pt x="26065" y="130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958" name="Google Shape;958;p22"/>
            <p:cNvSpPr/>
            <p:nvPr/>
          </p:nvSpPr>
          <p:spPr>
            <a:xfrm>
              <a:off x="7654838" y="5744139"/>
              <a:ext cx="26064" cy="26064"/>
            </a:xfrm>
            <a:custGeom>
              <a:avLst/>
              <a:gdLst/>
              <a:ahLst/>
              <a:cxnLst/>
              <a:rect l="l" t="t" r="r" b="b"/>
              <a:pathLst>
                <a:path w="26064" h="26064" extrusionOk="0">
                  <a:moveTo>
                    <a:pt x="26065" y="13032"/>
                  </a:moveTo>
                  <a:cubicBezTo>
                    <a:pt x="26065" y="20230"/>
                    <a:pt x="20230" y="26065"/>
                    <a:pt x="13032" y="26065"/>
                  </a:cubicBezTo>
                  <a:cubicBezTo>
                    <a:pt x="5835" y="26065"/>
                    <a:pt x="0" y="20230"/>
                    <a:pt x="0" y="13032"/>
                  </a:cubicBezTo>
                  <a:cubicBezTo>
                    <a:pt x="0" y="5835"/>
                    <a:pt x="5835" y="0"/>
                    <a:pt x="13032" y="0"/>
                  </a:cubicBezTo>
                  <a:cubicBezTo>
                    <a:pt x="20230" y="0"/>
                    <a:pt x="26065" y="5835"/>
                    <a:pt x="26065" y="130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959" name="Google Shape;959;p22"/>
            <p:cNvSpPr/>
            <p:nvPr/>
          </p:nvSpPr>
          <p:spPr>
            <a:xfrm>
              <a:off x="7785163" y="5607298"/>
              <a:ext cx="26064" cy="26064"/>
            </a:xfrm>
            <a:custGeom>
              <a:avLst/>
              <a:gdLst/>
              <a:ahLst/>
              <a:cxnLst/>
              <a:rect l="l" t="t" r="r" b="b"/>
              <a:pathLst>
                <a:path w="26064" h="26064" extrusionOk="0">
                  <a:moveTo>
                    <a:pt x="26065" y="13032"/>
                  </a:moveTo>
                  <a:cubicBezTo>
                    <a:pt x="26065" y="20230"/>
                    <a:pt x="20230" y="26065"/>
                    <a:pt x="13032" y="26065"/>
                  </a:cubicBezTo>
                  <a:cubicBezTo>
                    <a:pt x="5835" y="26065"/>
                    <a:pt x="0" y="20230"/>
                    <a:pt x="0" y="13032"/>
                  </a:cubicBezTo>
                  <a:cubicBezTo>
                    <a:pt x="0" y="5835"/>
                    <a:pt x="5835" y="0"/>
                    <a:pt x="13032" y="0"/>
                  </a:cubicBezTo>
                  <a:cubicBezTo>
                    <a:pt x="20230" y="0"/>
                    <a:pt x="26065" y="5835"/>
                    <a:pt x="26065" y="130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960" name="Google Shape;960;p22"/>
            <p:cNvSpPr/>
            <p:nvPr/>
          </p:nvSpPr>
          <p:spPr>
            <a:xfrm>
              <a:off x="7524513" y="5607298"/>
              <a:ext cx="26064" cy="26064"/>
            </a:xfrm>
            <a:custGeom>
              <a:avLst/>
              <a:gdLst/>
              <a:ahLst/>
              <a:cxnLst/>
              <a:rect l="l" t="t" r="r" b="b"/>
              <a:pathLst>
                <a:path w="26064" h="26064" extrusionOk="0">
                  <a:moveTo>
                    <a:pt x="26065" y="13032"/>
                  </a:moveTo>
                  <a:cubicBezTo>
                    <a:pt x="26065" y="20230"/>
                    <a:pt x="20230" y="26065"/>
                    <a:pt x="13032" y="26065"/>
                  </a:cubicBezTo>
                  <a:cubicBezTo>
                    <a:pt x="5835" y="26065"/>
                    <a:pt x="0" y="20230"/>
                    <a:pt x="0" y="13032"/>
                  </a:cubicBezTo>
                  <a:cubicBezTo>
                    <a:pt x="0" y="5835"/>
                    <a:pt x="5835" y="0"/>
                    <a:pt x="13032" y="0"/>
                  </a:cubicBezTo>
                  <a:cubicBezTo>
                    <a:pt x="20230" y="0"/>
                    <a:pt x="26065" y="5835"/>
                    <a:pt x="26065" y="130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961" name="Google Shape;961;p22"/>
            <p:cNvSpPr/>
            <p:nvPr/>
          </p:nvSpPr>
          <p:spPr>
            <a:xfrm>
              <a:off x="7654838" y="5529103"/>
              <a:ext cx="86665" cy="164860"/>
            </a:xfrm>
            <a:custGeom>
              <a:avLst/>
              <a:gdLst/>
              <a:ahLst/>
              <a:cxnLst/>
              <a:rect l="l" t="t" r="r" b="b"/>
              <a:pathLst>
                <a:path w="86665" h="164860" extrusionOk="0">
                  <a:moveTo>
                    <a:pt x="26065" y="0"/>
                  </a:moveTo>
                  <a:lnTo>
                    <a:pt x="0" y="0"/>
                  </a:lnTo>
                  <a:lnTo>
                    <a:pt x="0" y="91227"/>
                  </a:lnTo>
                  <a:cubicBezTo>
                    <a:pt x="0" y="94485"/>
                    <a:pt x="1303" y="97743"/>
                    <a:pt x="3910" y="100350"/>
                  </a:cubicBezTo>
                  <a:lnTo>
                    <a:pt x="68420" y="164861"/>
                  </a:lnTo>
                  <a:lnTo>
                    <a:pt x="86666" y="146615"/>
                  </a:lnTo>
                  <a:lnTo>
                    <a:pt x="26065" y="86014"/>
                  </a:lnTo>
                  <a:lnTo>
                    <a:pt x="260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  <p:sp>
          <p:nvSpPr>
            <p:cNvPr id="962" name="Google Shape;962;p22"/>
            <p:cNvSpPr/>
            <p:nvPr/>
          </p:nvSpPr>
          <p:spPr>
            <a:xfrm>
              <a:off x="7446518" y="5340133"/>
              <a:ext cx="443491" cy="507910"/>
            </a:xfrm>
            <a:custGeom>
              <a:avLst/>
              <a:gdLst/>
              <a:ahLst/>
              <a:cxnLst/>
              <a:rect l="l" t="t" r="r" b="b"/>
              <a:pathLst>
                <a:path w="443491" h="507910" extrusionOk="0">
                  <a:moveTo>
                    <a:pt x="221353" y="469169"/>
                  </a:moveTo>
                  <a:cubicBezTo>
                    <a:pt x="120351" y="469169"/>
                    <a:pt x="38898" y="387716"/>
                    <a:pt x="38898" y="286714"/>
                  </a:cubicBezTo>
                  <a:cubicBezTo>
                    <a:pt x="38898" y="185713"/>
                    <a:pt x="120351" y="104260"/>
                    <a:pt x="221353" y="104260"/>
                  </a:cubicBezTo>
                  <a:cubicBezTo>
                    <a:pt x="322354" y="104260"/>
                    <a:pt x="403807" y="185713"/>
                    <a:pt x="403807" y="286714"/>
                  </a:cubicBezTo>
                  <a:cubicBezTo>
                    <a:pt x="403807" y="387716"/>
                    <a:pt x="322354" y="469169"/>
                    <a:pt x="221353" y="469169"/>
                  </a:cubicBezTo>
                  <a:lnTo>
                    <a:pt x="221353" y="469169"/>
                  </a:lnTo>
                  <a:close/>
                  <a:moveTo>
                    <a:pt x="375787" y="127718"/>
                  </a:moveTo>
                  <a:lnTo>
                    <a:pt x="395336" y="108169"/>
                  </a:lnTo>
                  <a:cubicBezTo>
                    <a:pt x="402504" y="100350"/>
                    <a:pt x="402504" y="88621"/>
                    <a:pt x="394684" y="80801"/>
                  </a:cubicBezTo>
                  <a:cubicBezTo>
                    <a:pt x="387516" y="73633"/>
                    <a:pt x="375136" y="72982"/>
                    <a:pt x="367316" y="80150"/>
                  </a:cubicBezTo>
                  <a:lnTo>
                    <a:pt x="345161" y="102956"/>
                  </a:lnTo>
                  <a:cubicBezTo>
                    <a:pt x="313883" y="82104"/>
                    <a:pt x="278044" y="69072"/>
                    <a:pt x="240901" y="66466"/>
                  </a:cubicBezTo>
                  <a:lnTo>
                    <a:pt x="240901" y="39097"/>
                  </a:lnTo>
                  <a:lnTo>
                    <a:pt x="299547" y="39097"/>
                  </a:lnTo>
                  <a:lnTo>
                    <a:pt x="299547" y="0"/>
                  </a:lnTo>
                  <a:lnTo>
                    <a:pt x="143158" y="0"/>
                  </a:lnTo>
                  <a:lnTo>
                    <a:pt x="143158" y="39097"/>
                  </a:lnTo>
                  <a:lnTo>
                    <a:pt x="201804" y="39097"/>
                  </a:lnTo>
                  <a:lnTo>
                    <a:pt x="201804" y="65814"/>
                  </a:lnTo>
                  <a:cubicBezTo>
                    <a:pt x="98196" y="74937"/>
                    <a:pt x="14788" y="155086"/>
                    <a:pt x="1756" y="258694"/>
                  </a:cubicBezTo>
                  <a:cubicBezTo>
                    <a:pt x="-11277" y="362302"/>
                    <a:pt x="49324" y="460697"/>
                    <a:pt x="147719" y="495233"/>
                  </a:cubicBezTo>
                  <a:cubicBezTo>
                    <a:pt x="246114" y="529769"/>
                    <a:pt x="354935" y="491975"/>
                    <a:pt x="410323" y="403355"/>
                  </a:cubicBezTo>
                  <a:cubicBezTo>
                    <a:pt x="465711" y="314734"/>
                    <a:pt x="450072" y="200048"/>
                    <a:pt x="375787" y="127718"/>
                  </a:cubicBezTo>
                  <a:lnTo>
                    <a:pt x="375787" y="1277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</p:grpSp>
      <p:pic>
        <p:nvPicPr>
          <p:cNvPr id="3" name="圖形 2" descr="步行">
            <a:extLst>
              <a:ext uri="{FF2B5EF4-FFF2-40B4-BE49-F238E27FC236}">
                <a16:creationId xmlns:a16="http://schemas.microsoft.com/office/drawing/2014/main" id="{A4828708-AF85-4DE4-8415-00ED021D8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7584" y="2127898"/>
            <a:ext cx="597129" cy="597129"/>
          </a:xfrm>
          <a:prstGeom prst="rect">
            <a:avLst/>
          </a:prstGeom>
        </p:spPr>
      </p:pic>
      <p:pic>
        <p:nvPicPr>
          <p:cNvPr id="5" name="圖形 4" descr="智慧型手機">
            <a:extLst>
              <a:ext uri="{FF2B5EF4-FFF2-40B4-BE49-F238E27FC236}">
                <a16:creationId xmlns:a16="http://schemas.microsoft.com/office/drawing/2014/main" id="{E2909392-0DB2-4EC9-BE0A-C3044CD5AF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97584" y="5280192"/>
            <a:ext cx="623007" cy="623007"/>
          </a:xfrm>
          <a:prstGeom prst="rect">
            <a:avLst/>
          </a:prstGeom>
        </p:spPr>
      </p:pic>
      <p:pic>
        <p:nvPicPr>
          <p:cNvPr id="7" name="圖形 6" descr="雲端運算">
            <a:extLst>
              <a:ext uri="{FF2B5EF4-FFF2-40B4-BE49-F238E27FC236}">
                <a16:creationId xmlns:a16="http://schemas.microsoft.com/office/drawing/2014/main" id="{80D80B19-35BF-40AE-961B-B7028AB858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9680" y="5280192"/>
            <a:ext cx="573657" cy="57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82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"/>
          <p:cNvSpPr txBox="1">
            <a:spLocks noGrp="1"/>
          </p:cNvSpPr>
          <p:nvPr>
            <p:ph type="title"/>
          </p:nvPr>
        </p:nvSpPr>
        <p:spPr>
          <a:xfrm>
            <a:off x="2746833" y="419025"/>
            <a:ext cx="6698334" cy="2475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 dirty="0">
                <a:latin typeface="Microsoft JhengHei"/>
                <a:ea typeface="Microsoft JhengHei"/>
                <a:cs typeface="Microsoft JhengHei"/>
                <a:sym typeface="Microsoft JhengHei"/>
              </a:rPr>
              <a:t>ABSTRACT</a:t>
            </a:r>
            <a:br>
              <a:rPr lang="en-US" sz="4800" dirty="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en-US" sz="48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摘要</a:t>
            </a:r>
            <a:endParaRPr sz="4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82" name="Google Shape;482;p4"/>
          <p:cNvSpPr>
            <a:spLocks noGrp="1"/>
          </p:cNvSpPr>
          <p:nvPr>
            <p:ph type="pic" idx="2"/>
          </p:nvPr>
        </p:nvSpPr>
        <p:spPr>
          <a:xfrm>
            <a:off x="1117914" y="4447558"/>
            <a:ext cx="2605677" cy="2410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lang="zh-TW" altLang="en-US" sz="2800" b="0" i="0" u="none" strike="noStrike" cap="none" dirty="0">
              <a:solidFill>
                <a:schemeClr val="accent1"/>
              </a:solidFill>
              <a:sym typeface="Calibri"/>
            </a:endParaRPr>
          </a:p>
        </p:txBody>
      </p:sp>
      <p:sp>
        <p:nvSpPr>
          <p:cNvPr id="483" name="Google Shape;483;p4"/>
          <p:cNvSpPr>
            <a:spLocks noGrp="1"/>
          </p:cNvSpPr>
          <p:nvPr>
            <p:ph type="pic" idx="3"/>
          </p:nvPr>
        </p:nvSpPr>
        <p:spPr>
          <a:xfrm>
            <a:off x="8413050" y="4447558"/>
            <a:ext cx="2605682" cy="2410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lang="zh-TW" altLang="en-US" sz="2800" b="0" i="0" u="none" strike="noStrike" cap="none" dirty="0">
              <a:solidFill>
                <a:schemeClr val="accent1"/>
              </a:solidFill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 by Showeet.com">
  <a:themeElements>
    <a:clrScheme name="SHO - Networ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34A61"/>
      </a:accent1>
      <a:accent2>
        <a:srgbClr val="DFDDC4"/>
      </a:accent2>
      <a:accent3>
        <a:srgbClr val="EDE6D5"/>
      </a:accent3>
      <a:accent4>
        <a:srgbClr val="144159"/>
      </a:accent4>
      <a:accent5>
        <a:srgbClr val="6E8387"/>
      </a:accent5>
      <a:accent6>
        <a:srgbClr val="F5F3ED"/>
      </a:accent6>
      <a:hlink>
        <a:srgbClr val="C4B897"/>
      </a:hlink>
      <a:folHlink>
        <a:srgbClr val="002E4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howeet">
  <a:themeElements>
    <a:clrScheme name="Showeet">
      <a:dk1>
        <a:srgbClr val="95A5A6"/>
      </a:dk1>
      <a:lt1>
        <a:srgbClr val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4771</Words>
  <Application>Microsoft Office PowerPoint</Application>
  <PresentationFormat>寬螢幕</PresentationFormat>
  <Paragraphs>575</Paragraphs>
  <Slides>64</Slides>
  <Notes>58</Notes>
  <HiddenSlides>34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64</vt:i4>
      </vt:variant>
    </vt:vector>
  </HeadingPairs>
  <TitlesOfParts>
    <vt:vector size="66" baseType="lpstr">
      <vt:lpstr>NETWORK by Showeet.com</vt:lpstr>
      <vt:lpstr>showeet</vt:lpstr>
      <vt:lpstr>情緒辨識選歌系統</vt:lpstr>
      <vt:lpstr>Outline</vt:lpstr>
      <vt:lpstr>MOTIVATION 動機</vt:lpstr>
      <vt:lpstr>PowerPoint 簡報</vt:lpstr>
      <vt:lpstr>動機</vt:lpstr>
      <vt:lpstr>RELATED WORK 相關題材</vt:lpstr>
      <vt:lpstr>相關題材</vt:lpstr>
      <vt:lpstr>相關題材</vt:lpstr>
      <vt:lpstr>ABSTRACT 摘要</vt:lpstr>
      <vt:lpstr>摘要</vt:lpstr>
      <vt:lpstr>摘要</vt:lpstr>
      <vt:lpstr>IMPLEMENTAION 實作</vt:lpstr>
      <vt:lpstr>實作</vt:lpstr>
      <vt:lpstr>情緒辨識模型</vt:lpstr>
      <vt:lpstr>情緒辨識模型</vt:lpstr>
      <vt:lpstr>實作</vt:lpstr>
      <vt:lpstr>App 開發</vt:lpstr>
      <vt:lpstr>實作</vt:lpstr>
      <vt:lpstr>實作-後端</vt:lpstr>
      <vt:lpstr>後端-曲風分析</vt:lpstr>
      <vt:lpstr>後端-曲風分析</vt:lpstr>
      <vt:lpstr>後端-根據心情選擇曲風</vt:lpstr>
      <vt:lpstr>後端-曲風選擇音樂</vt:lpstr>
      <vt:lpstr>DEMO 成果展示</vt:lpstr>
      <vt:lpstr>PowerPoint 簡報</vt:lpstr>
      <vt:lpstr>CONCLUSION 總結</vt:lpstr>
      <vt:lpstr>結論</vt:lpstr>
      <vt:lpstr>結論-未來展望</vt:lpstr>
      <vt:lpstr>Reference</vt:lpstr>
      <vt:lpstr>Thank You!</vt:lpstr>
      <vt:lpstr>Title of your Section</vt:lpstr>
      <vt:lpstr>資料集挑選</vt:lpstr>
      <vt:lpstr>資料集選擇</vt:lpstr>
      <vt:lpstr>資料預處理</vt:lpstr>
      <vt:lpstr>Title of your Section</vt:lpstr>
      <vt:lpstr>Title of your Slide</vt:lpstr>
      <vt:lpstr>Title of your Slide</vt:lpstr>
      <vt:lpstr>Title of your Slide</vt:lpstr>
      <vt:lpstr>Title of your Slide</vt:lpstr>
      <vt:lpstr>Title of your Section</vt:lpstr>
      <vt:lpstr>Title of your Slide</vt:lpstr>
      <vt:lpstr>Title of your Slide</vt:lpstr>
      <vt:lpstr>Title of your Slide</vt:lpstr>
      <vt:lpstr>Title of your Slide</vt:lpstr>
      <vt:lpstr>Title of your Slide</vt:lpstr>
      <vt:lpstr>Title of your Slide</vt:lpstr>
      <vt:lpstr>Title of your Slide</vt:lpstr>
      <vt:lpstr>PowerPoint 簡報</vt:lpstr>
      <vt:lpstr>Infographic #1</vt:lpstr>
      <vt:lpstr>Infographic #2</vt:lpstr>
      <vt:lpstr>Infographic #3</vt:lpstr>
      <vt:lpstr>Infographic #4</vt:lpstr>
      <vt:lpstr>Infographic #5</vt:lpstr>
      <vt:lpstr>Timeline</vt:lpstr>
      <vt:lpstr>Timeline</vt:lpstr>
      <vt:lpstr>PowerPoint 簡報</vt:lpstr>
      <vt:lpstr>Title of your Slide</vt:lpstr>
      <vt:lpstr>PowerPoint 簡報</vt:lpstr>
      <vt:lpstr>PowerPoint 簡報</vt:lpstr>
      <vt:lpstr>PowerPoint 簡報</vt:lpstr>
      <vt:lpstr>Thank You!</vt:lpstr>
      <vt:lpstr>Thank You!</vt:lpstr>
      <vt:lpstr>Thank You !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情緒辨識選歌系統</dc:title>
  <dc:creator>showeet.com</dc:creator>
  <cp:lastModifiedBy>穆冠蓁</cp:lastModifiedBy>
  <cp:revision>126</cp:revision>
  <dcterms:created xsi:type="dcterms:W3CDTF">2019-03-08T01:17:39Z</dcterms:created>
  <dcterms:modified xsi:type="dcterms:W3CDTF">2021-06-21T04:31:16Z</dcterms:modified>
</cp:coreProperties>
</file>