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17" r:id="rId3"/>
    <p:sldId id="318" r:id="rId4"/>
    <p:sldId id="319" r:id="rId5"/>
    <p:sldId id="320" r:id="rId6"/>
    <p:sldId id="322" r:id="rId7"/>
    <p:sldId id="324" r:id="rId8"/>
    <p:sldId id="32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需求分析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6FB7AF7-2025-45A6-A479-607BADB8B4E6}" type="doc">
      <dgm:prSet loTypeId="urn:microsoft.com/office/officeart/2005/8/layout/hProcess6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6650F1C-E7BD-4B3C-B725-A096A14A65A4}">
      <dgm:prSet phldrT="[文本]" custT="1"/>
      <dgm:spPr/>
      <dgm:t>
        <a:bodyPr/>
        <a:lstStyle/>
        <a:p>
          <a:r>
            <a:rPr lang="zh-CN" altLang="en-US" sz="2000" dirty="0">
              <a:latin typeface="Consolas" panose="020B0609020204030204" pitchFamily="49" charset="0"/>
            </a:rPr>
            <a:t>用户界面设计</a:t>
          </a:r>
          <a:endParaRPr lang="zh-CN" altLang="en-US" sz="2000" dirty="0"/>
        </a:p>
      </dgm:t>
    </dgm:pt>
    <dgm:pt modelId="{51E08564-4F74-4C81-9DDC-6AFBFCCD74C5}" type="parTrans" cxnId="{B4E4552E-6DD9-4D6E-AC36-FEC3F03737C0}">
      <dgm:prSet/>
      <dgm:spPr/>
      <dgm:t>
        <a:bodyPr/>
        <a:lstStyle/>
        <a:p>
          <a:endParaRPr lang="zh-CN" altLang="en-US"/>
        </a:p>
      </dgm:t>
    </dgm:pt>
    <dgm:pt modelId="{7090B889-859A-46FF-960E-51A328EB8CC4}" type="sibTrans" cxnId="{B4E4552E-6DD9-4D6E-AC36-FEC3F03737C0}">
      <dgm:prSet/>
      <dgm:spPr/>
      <dgm:t>
        <a:bodyPr/>
        <a:lstStyle/>
        <a:p>
          <a:endParaRPr lang="zh-CN" altLang="en-US"/>
        </a:p>
      </dgm:t>
    </dgm:pt>
    <dgm:pt modelId="{9B76D101-9453-4068-A38C-F76EABDFF159}">
      <dgm:prSet custT="1"/>
      <dgm:spPr/>
      <dgm:t>
        <a:bodyPr/>
        <a:lstStyle/>
        <a:p>
          <a:pPr algn="just"/>
          <a:r>
            <a:rPr lang="zh-CN" altLang="en-US" sz="1400" dirty="0">
              <a:latin typeface="Consolas" panose="020B0609020204030204" pitchFamily="49" charset="0"/>
            </a:rPr>
            <a:t>人机界面设计原则</a:t>
          </a:r>
          <a:endParaRPr lang="en-US" altLang="zh-CN" sz="1400" dirty="0">
            <a:latin typeface="Consolas" panose="020B0609020204030204" pitchFamily="49" charset="0"/>
          </a:endParaRPr>
        </a:p>
      </dgm:t>
    </dgm:pt>
    <dgm:pt modelId="{0BD0772D-3888-41D6-831B-E2661F0F09DC}" type="parTrans" cxnId="{2EFEA4F3-045A-4E8D-9E37-4E2444D6043D}">
      <dgm:prSet/>
      <dgm:spPr/>
      <dgm:t>
        <a:bodyPr/>
        <a:lstStyle/>
        <a:p>
          <a:endParaRPr lang="zh-CN" altLang="en-US"/>
        </a:p>
      </dgm:t>
    </dgm:pt>
    <dgm:pt modelId="{62179030-3F42-47CC-AE64-DB6D9AC5510F}" type="sibTrans" cxnId="{2EFEA4F3-045A-4E8D-9E37-4E2444D6043D}">
      <dgm:prSet/>
      <dgm:spPr/>
      <dgm:t>
        <a:bodyPr/>
        <a:lstStyle/>
        <a:p>
          <a:endParaRPr lang="zh-CN" altLang="en-US"/>
        </a:p>
      </dgm:t>
    </dgm:pt>
    <dgm:pt modelId="{331CADF5-8346-4056-9072-C59A695B3D48}">
      <dgm:prSet custT="1"/>
      <dgm:spPr/>
      <dgm:t>
        <a:bodyPr/>
        <a:lstStyle/>
        <a:p>
          <a:r>
            <a:rPr lang="zh-CN" altLang="en-US" sz="2000">
              <a:latin typeface="Consolas" panose="020B0609020204030204" pitchFamily="49" charset="0"/>
            </a:rPr>
            <a:t>编码实现</a:t>
          </a:r>
          <a:endParaRPr lang="en-US" altLang="zh-CN" sz="2000" dirty="0">
            <a:latin typeface="Consolas" panose="020B0609020204030204" pitchFamily="49" charset="0"/>
          </a:endParaRPr>
        </a:p>
      </dgm:t>
    </dgm:pt>
    <dgm:pt modelId="{5F50CF07-038F-4DD0-B6A6-329A2D456758}" type="parTrans" cxnId="{D7B42246-565E-4E9A-814F-5D84DA602FBC}">
      <dgm:prSet/>
      <dgm:spPr/>
      <dgm:t>
        <a:bodyPr/>
        <a:lstStyle/>
        <a:p>
          <a:endParaRPr lang="zh-CN" altLang="en-US"/>
        </a:p>
      </dgm:t>
    </dgm:pt>
    <dgm:pt modelId="{967235D2-BFE6-439F-885F-CAF6064B6E27}" type="sibTrans" cxnId="{D7B42246-565E-4E9A-814F-5D84DA602FBC}">
      <dgm:prSet/>
      <dgm:spPr/>
      <dgm:t>
        <a:bodyPr/>
        <a:lstStyle/>
        <a:p>
          <a:endParaRPr lang="zh-CN" altLang="en-US"/>
        </a:p>
      </dgm:t>
    </dgm:pt>
    <dgm:pt modelId="{99F578AD-7B92-4584-A31A-29616B990E7F}">
      <dgm:prSet custT="1"/>
      <dgm:spPr/>
      <dgm:t>
        <a:bodyPr/>
        <a:lstStyle/>
        <a:p>
          <a:pPr algn="just"/>
          <a:r>
            <a:rPr lang="zh-CN" altLang="en-US" sz="1400">
              <a:latin typeface="Consolas" panose="020B0609020204030204" pitchFamily="49" charset="0"/>
            </a:rPr>
            <a:t>添加实现细节</a:t>
          </a:r>
          <a:endParaRPr lang="en-US" altLang="zh-CN" sz="1400" dirty="0">
            <a:latin typeface="Consolas" panose="020B0609020204030204" pitchFamily="49" charset="0"/>
          </a:endParaRPr>
        </a:p>
      </dgm:t>
    </dgm:pt>
    <dgm:pt modelId="{95CFF02D-128A-4899-A457-DAEFA39B68AB}" type="parTrans" cxnId="{D870E10A-DB3C-40DB-B8CF-5CC813B9558E}">
      <dgm:prSet/>
      <dgm:spPr/>
      <dgm:t>
        <a:bodyPr/>
        <a:lstStyle/>
        <a:p>
          <a:endParaRPr lang="zh-CN" altLang="en-US"/>
        </a:p>
      </dgm:t>
    </dgm:pt>
    <dgm:pt modelId="{86AB8B97-F14E-4450-9DAC-7660FBBD329C}" type="sibTrans" cxnId="{D870E10A-DB3C-40DB-B8CF-5CC813B9558E}">
      <dgm:prSet/>
      <dgm:spPr/>
      <dgm:t>
        <a:bodyPr/>
        <a:lstStyle/>
        <a:p>
          <a:endParaRPr lang="zh-CN" altLang="en-US"/>
        </a:p>
      </dgm:t>
    </dgm:pt>
    <dgm:pt modelId="{27BCB9B8-BFD4-4B36-B4F9-114225FD9850}">
      <dgm:prSet custT="1"/>
      <dgm:spPr/>
      <dgm:t>
        <a:bodyPr/>
        <a:lstStyle/>
        <a:p>
          <a:pPr algn="just"/>
          <a:r>
            <a:rPr lang="zh-CN" altLang="en-US" sz="1400">
              <a:latin typeface="Consolas" panose="020B0609020204030204" pitchFamily="49" charset="0"/>
            </a:rPr>
            <a:t>代码测试</a:t>
          </a:r>
          <a:endParaRPr lang="en-US" altLang="zh-CN" sz="1400" dirty="0">
            <a:latin typeface="Consolas" panose="020B0609020204030204" pitchFamily="49" charset="0"/>
          </a:endParaRPr>
        </a:p>
      </dgm:t>
    </dgm:pt>
    <dgm:pt modelId="{7A52D132-C21D-4DDD-801D-D64C46C20693}" type="parTrans" cxnId="{7D0E1CEE-3DD0-4030-8B89-CFB81E317ED1}">
      <dgm:prSet/>
      <dgm:spPr/>
      <dgm:t>
        <a:bodyPr/>
        <a:lstStyle/>
        <a:p>
          <a:endParaRPr lang="zh-CN" altLang="en-US"/>
        </a:p>
      </dgm:t>
    </dgm:pt>
    <dgm:pt modelId="{69ECAE24-EDE6-47E2-8C65-F0A1B6522AAB}" type="sibTrans" cxnId="{7D0E1CEE-3DD0-4030-8B89-CFB81E317ED1}">
      <dgm:prSet/>
      <dgm:spPr/>
      <dgm:t>
        <a:bodyPr/>
        <a:lstStyle/>
        <a:p>
          <a:endParaRPr lang="zh-CN" altLang="en-US"/>
        </a:p>
      </dgm:t>
    </dgm:pt>
    <dgm:pt modelId="{118B2F3D-A7E4-4AE0-85A6-B5B34DF87FDE}">
      <dgm:prSet custT="1"/>
      <dgm:spPr/>
      <dgm:t>
        <a:bodyPr/>
        <a:lstStyle/>
        <a:p>
          <a:r>
            <a:rPr lang="zh-CN" altLang="en-US" sz="2000" dirty="0">
              <a:latin typeface="Consolas" panose="020B0609020204030204" pitchFamily="49" charset="0"/>
            </a:rPr>
            <a:t>交付和运维</a:t>
          </a:r>
          <a:endParaRPr lang="en-US" altLang="zh-CN" sz="2000" dirty="0">
            <a:latin typeface="Consolas" panose="020B0609020204030204" pitchFamily="49" charset="0"/>
          </a:endParaRPr>
        </a:p>
      </dgm:t>
    </dgm:pt>
    <dgm:pt modelId="{B6908DD7-4683-4ED6-A541-948F7DD68951}" type="parTrans" cxnId="{C55149AB-9932-4EC2-BE87-E6949D48FE93}">
      <dgm:prSet/>
      <dgm:spPr/>
      <dgm:t>
        <a:bodyPr/>
        <a:lstStyle/>
        <a:p>
          <a:endParaRPr lang="zh-CN" altLang="en-US"/>
        </a:p>
      </dgm:t>
    </dgm:pt>
    <dgm:pt modelId="{93AADFE2-198B-4DDF-8781-9F14B1D439BA}" type="sibTrans" cxnId="{C55149AB-9932-4EC2-BE87-E6949D48FE93}">
      <dgm:prSet/>
      <dgm:spPr/>
      <dgm:t>
        <a:bodyPr/>
        <a:lstStyle/>
        <a:p>
          <a:endParaRPr lang="zh-CN" altLang="en-US"/>
        </a:p>
      </dgm:t>
    </dgm:pt>
    <dgm:pt modelId="{F1DDB24E-C39F-4DE4-9342-8D8EE415C517}">
      <dgm:prSet custT="1"/>
      <dgm:spPr/>
      <dgm:t>
        <a:bodyPr/>
        <a:lstStyle/>
        <a:p>
          <a:pPr algn="just"/>
          <a:r>
            <a:rPr lang="zh-CN" altLang="en-US" sz="1400" dirty="0">
              <a:latin typeface="Consolas" panose="020B0609020204030204" pitchFamily="49" charset="0"/>
            </a:rPr>
            <a:t>用户的反馈</a:t>
          </a:r>
          <a:endParaRPr lang="en-US" altLang="zh-CN" sz="1400" dirty="0">
            <a:latin typeface="Consolas" panose="020B0609020204030204" pitchFamily="49" charset="0"/>
          </a:endParaRPr>
        </a:p>
      </dgm:t>
    </dgm:pt>
    <dgm:pt modelId="{3B89498C-A5F7-4CFA-9821-24A7AE71F5BF}" type="parTrans" cxnId="{5A03ED70-A0F5-4CEC-A717-25DFFC189157}">
      <dgm:prSet/>
      <dgm:spPr/>
      <dgm:t>
        <a:bodyPr/>
        <a:lstStyle/>
        <a:p>
          <a:endParaRPr lang="zh-CN" altLang="en-US"/>
        </a:p>
      </dgm:t>
    </dgm:pt>
    <dgm:pt modelId="{26E2DE36-136A-41AB-8FFF-4773D2AF2B06}" type="sibTrans" cxnId="{5A03ED70-A0F5-4CEC-A717-25DFFC189157}">
      <dgm:prSet/>
      <dgm:spPr/>
      <dgm:t>
        <a:bodyPr/>
        <a:lstStyle/>
        <a:p>
          <a:endParaRPr lang="zh-CN" altLang="en-US"/>
        </a:p>
      </dgm:t>
    </dgm:pt>
    <dgm:pt modelId="{96303F89-1D93-4B6D-B193-4FA1027D77BB}">
      <dgm:prSet custT="1"/>
      <dgm:spPr/>
      <dgm:t>
        <a:bodyPr/>
        <a:lstStyle/>
        <a:p>
          <a:pPr algn="just"/>
          <a:r>
            <a:rPr lang="zh-CN" altLang="en-US" sz="1400" dirty="0">
              <a:latin typeface="Consolas" panose="020B0609020204030204" pitchFamily="49" charset="0"/>
            </a:rPr>
            <a:t>系统升级和维护</a:t>
          </a:r>
        </a:p>
      </dgm:t>
    </dgm:pt>
    <dgm:pt modelId="{F77E12B4-94B7-4A2B-8B49-EC2C8B5B5293}" type="parTrans" cxnId="{E7B3C34D-098B-496C-9E37-9412E96904A5}">
      <dgm:prSet/>
      <dgm:spPr/>
      <dgm:t>
        <a:bodyPr/>
        <a:lstStyle/>
        <a:p>
          <a:endParaRPr lang="zh-CN" altLang="en-US"/>
        </a:p>
      </dgm:t>
    </dgm:pt>
    <dgm:pt modelId="{E4C5DA84-6738-46FD-9CCD-BC73AA000819}" type="sibTrans" cxnId="{E7B3C34D-098B-496C-9E37-9412E96904A5}">
      <dgm:prSet/>
      <dgm:spPr/>
      <dgm:t>
        <a:bodyPr/>
        <a:lstStyle/>
        <a:p>
          <a:endParaRPr lang="zh-CN" altLang="en-US"/>
        </a:p>
      </dgm:t>
    </dgm:pt>
    <dgm:pt modelId="{997AEC8A-2F00-402C-A0A6-F368ECAD2715}" type="pres">
      <dgm:prSet presAssocID="{E6FB7AF7-2025-45A6-A479-607BADB8B4E6}" presName="theList" presStyleCnt="0">
        <dgm:presLayoutVars>
          <dgm:dir/>
          <dgm:animLvl val="lvl"/>
          <dgm:resizeHandles val="exact"/>
        </dgm:presLayoutVars>
      </dgm:prSet>
      <dgm:spPr/>
    </dgm:pt>
    <dgm:pt modelId="{A94BB127-9EC9-4336-85D3-45EAC5BA287F}" type="pres">
      <dgm:prSet presAssocID="{C6650F1C-E7BD-4B3C-B725-A096A14A65A4}" presName="compNode" presStyleCnt="0"/>
      <dgm:spPr/>
    </dgm:pt>
    <dgm:pt modelId="{7B04D165-46B8-4385-BDBD-4BEB9507E427}" type="pres">
      <dgm:prSet presAssocID="{C6650F1C-E7BD-4B3C-B725-A096A14A65A4}" presName="noGeometry" presStyleCnt="0"/>
      <dgm:spPr/>
    </dgm:pt>
    <dgm:pt modelId="{0D2BD57F-DDBC-41E0-A185-EAC1AF4E5956}" type="pres">
      <dgm:prSet presAssocID="{C6650F1C-E7BD-4B3C-B725-A096A14A65A4}" presName="childTextVisible" presStyleLbl="bgAccFollowNode1" presStyleIdx="0" presStyleCnt="3">
        <dgm:presLayoutVars>
          <dgm:bulletEnabled val="1"/>
        </dgm:presLayoutVars>
      </dgm:prSet>
      <dgm:spPr/>
    </dgm:pt>
    <dgm:pt modelId="{AB3524C0-FD5A-458F-929A-4396B6C32EEC}" type="pres">
      <dgm:prSet presAssocID="{C6650F1C-E7BD-4B3C-B725-A096A14A65A4}" presName="childTextHidden" presStyleLbl="bgAccFollowNode1" presStyleIdx="0" presStyleCnt="3"/>
      <dgm:spPr/>
    </dgm:pt>
    <dgm:pt modelId="{899ADCFD-9930-4775-9EC8-30399C824B15}" type="pres">
      <dgm:prSet presAssocID="{C6650F1C-E7BD-4B3C-B725-A096A14A65A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2CCAE54-8FEB-421B-AF33-B61220A48DBB}" type="pres">
      <dgm:prSet presAssocID="{C6650F1C-E7BD-4B3C-B725-A096A14A65A4}" presName="aSpace" presStyleCnt="0"/>
      <dgm:spPr/>
    </dgm:pt>
    <dgm:pt modelId="{A4025FC3-9F52-42A3-9CC1-7CB138586311}" type="pres">
      <dgm:prSet presAssocID="{331CADF5-8346-4056-9072-C59A695B3D48}" presName="compNode" presStyleCnt="0"/>
      <dgm:spPr/>
    </dgm:pt>
    <dgm:pt modelId="{9C0A6B9F-1129-44D9-B6F5-7FAF81C635CA}" type="pres">
      <dgm:prSet presAssocID="{331CADF5-8346-4056-9072-C59A695B3D48}" presName="noGeometry" presStyleCnt="0"/>
      <dgm:spPr/>
    </dgm:pt>
    <dgm:pt modelId="{D3594549-BA78-4BCE-BB93-12A4D9C71F27}" type="pres">
      <dgm:prSet presAssocID="{331CADF5-8346-4056-9072-C59A695B3D48}" presName="childTextVisible" presStyleLbl="bgAccFollowNode1" presStyleIdx="1" presStyleCnt="3">
        <dgm:presLayoutVars>
          <dgm:bulletEnabled val="1"/>
        </dgm:presLayoutVars>
      </dgm:prSet>
      <dgm:spPr/>
    </dgm:pt>
    <dgm:pt modelId="{54EFBAFB-595A-4D75-AAAB-D844935DD83B}" type="pres">
      <dgm:prSet presAssocID="{331CADF5-8346-4056-9072-C59A695B3D48}" presName="childTextHidden" presStyleLbl="bgAccFollowNode1" presStyleIdx="1" presStyleCnt="3"/>
      <dgm:spPr/>
    </dgm:pt>
    <dgm:pt modelId="{1778A7D8-749D-4CE3-991B-7B053FD27134}" type="pres">
      <dgm:prSet presAssocID="{331CADF5-8346-4056-9072-C59A695B3D4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7BC3306-0398-45F4-901B-106B2353FED1}" type="pres">
      <dgm:prSet presAssocID="{331CADF5-8346-4056-9072-C59A695B3D48}" presName="aSpace" presStyleCnt="0"/>
      <dgm:spPr/>
    </dgm:pt>
    <dgm:pt modelId="{B4F0A30E-9C42-49BA-9FC3-8CEFC674C4C6}" type="pres">
      <dgm:prSet presAssocID="{118B2F3D-A7E4-4AE0-85A6-B5B34DF87FDE}" presName="compNode" presStyleCnt="0"/>
      <dgm:spPr/>
    </dgm:pt>
    <dgm:pt modelId="{97F76A7B-FF3A-4E3C-B5EB-05D8C157236B}" type="pres">
      <dgm:prSet presAssocID="{118B2F3D-A7E4-4AE0-85A6-B5B34DF87FDE}" presName="noGeometry" presStyleCnt="0"/>
      <dgm:spPr/>
    </dgm:pt>
    <dgm:pt modelId="{5AA378A3-5C24-4FB5-ABBD-828FDA7C487B}" type="pres">
      <dgm:prSet presAssocID="{118B2F3D-A7E4-4AE0-85A6-B5B34DF87FDE}" presName="childTextVisible" presStyleLbl="bgAccFollowNode1" presStyleIdx="2" presStyleCnt="3">
        <dgm:presLayoutVars>
          <dgm:bulletEnabled val="1"/>
        </dgm:presLayoutVars>
      </dgm:prSet>
      <dgm:spPr/>
    </dgm:pt>
    <dgm:pt modelId="{AC3C7DEE-87AF-4354-AE31-1BC2F3982DA6}" type="pres">
      <dgm:prSet presAssocID="{118B2F3D-A7E4-4AE0-85A6-B5B34DF87FDE}" presName="childTextHidden" presStyleLbl="bgAccFollowNode1" presStyleIdx="2" presStyleCnt="3"/>
      <dgm:spPr/>
    </dgm:pt>
    <dgm:pt modelId="{400D01A4-FF75-474B-97DB-2C005F08B88A}" type="pres">
      <dgm:prSet presAssocID="{118B2F3D-A7E4-4AE0-85A6-B5B34DF87FDE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E319B908-35D0-474B-979B-2EED7FFFB2C7}" type="presOf" srcId="{27BCB9B8-BFD4-4B36-B4F9-114225FD9850}" destId="{D3594549-BA78-4BCE-BB93-12A4D9C71F27}" srcOrd="0" destOrd="1" presId="urn:microsoft.com/office/officeart/2005/8/layout/hProcess6"/>
    <dgm:cxn modelId="{D870E10A-DB3C-40DB-B8CF-5CC813B9558E}" srcId="{331CADF5-8346-4056-9072-C59A695B3D48}" destId="{99F578AD-7B92-4584-A31A-29616B990E7F}" srcOrd="0" destOrd="0" parTransId="{95CFF02D-128A-4899-A457-DAEFA39B68AB}" sibTransId="{86AB8B97-F14E-4450-9DAC-7660FBBD329C}"/>
    <dgm:cxn modelId="{258F8C13-6201-44F9-85A4-F6D9FA554951}" type="presOf" srcId="{F1DDB24E-C39F-4DE4-9342-8D8EE415C517}" destId="{5AA378A3-5C24-4FB5-ABBD-828FDA7C487B}" srcOrd="0" destOrd="0" presId="urn:microsoft.com/office/officeart/2005/8/layout/hProcess6"/>
    <dgm:cxn modelId="{07FE601B-D279-4097-A2CB-46330CB8D728}" type="presOf" srcId="{27BCB9B8-BFD4-4B36-B4F9-114225FD9850}" destId="{54EFBAFB-595A-4D75-AAAB-D844935DD83B}" srcOrd="1" destOrd="1" presId="urn:microsoft.com/office/officeart/2005/8/layout/hProcess6"/>
    <dgm:cxn modelId="{9FF9CC1E-A628-4D7B-8CC5-580DDE70E261}" type="presOf" srcId="{96303F89-1D93-4B6D-B193-4FA1027D77BB}" destId="{AC3C7DEE-87AF-4354-AE31-1BC2F3982DA6}" srcOrd="1" destOrd="1" presId="urn:microsoft.com/office/officeart/2005/8/layout/hProcess6"/>
    <dgm:cxn modelId="{719DFF27-20CD-438A-BA6A-C7791870DB18}" type="presOf" srcId="{99F578AD-7B92-4584-A31A-29616B990E7F}" destId="{54EFBAFB-595A-4D75-AAAB-D844935DD83B}" srcOrd="1" destOrd="0" presId="urn:microsoft.com/office/officeart/2005/8/layout/hProcess6"/>
    <dgm:cxn modelId="{B4E4552E-6DD9-4D6E-AC36-FEC3F03737C0}" srcId="{E6FB7AF7-2025-45A6-A479-607BADB8B4E6}" destId="{C6650F1C-E7BD-4B3C-B725-A096A14A65A4}" srcOrd="0" destOrd="0" parTransId="{51E08564-4F74-4C81-9DDC-6AFBFCCD74C5}" sibTransId="{7090B889-859A-46FF-960E-51A328EB8CC4}"/>
    <dgm:cxn modelId="{DA53923A-DA4E-4C1D-8FD0-8BD3EB9CD425}" type="presOf" srcId="{96303F89-1D93-4B6D-B193-4FA1027D77BB}" destId="{5AA378A3-5C24-4FB5-ABBD-828FDA7C487B}" srcOrd="0" destOrd="1" presId="urn:microsoft.com/office/officeart/2005/8/layout/hProcess6"/>
    <dgm:cxn modelId="{D454C15F-981C-4A99-BF5E-B9BECC297483}" type="presOf" srcId="{E6FB7AF7-2025-45A6-A479-607BADB8B4E6}" destId="{997AEC8A-2F00-402C-A0A6-F368ECAD2715}" srcOrd="0" destOrd="0" presId="urn:microsoft.com/office/officeart/2005/8/layout/hProcess6"/>
    <dgm:cxn modelId="{D7B42246-565E-4E9A-814F-5D84DA602FBC}" srcId="{E6FB7AF7-2025-45A6-A479-607BADB8B4E6}" destId="{331CADF5-8346-4056-9072-C59A695B3D48}" srcOrd="1" destOrd="0" parTransId="{5F50CF07-038F-4DD0-B6A6-329A2D456758}" sibTransId="{967235D2-BFE6-439F-885F-CAF6064B6E27}"/>
    <dgm:cxn modelId="{E155D148-9938-4773-BB69-57E1F75EB7DE}" type="presOf" srcId="{F1DDB24E-C39F-4DE4-9342-8D8EE415C517}" destId="{AC3C7DEE-87AF-4354-AE31-1BC2F3982DA6}" srcOrd="1" destOrd="0" presId="urn:microsoft.com/office/officeart/2005/8/layout/hProcess6"/>
    <dgm:cxn modelId="{E7B3C34D-098B-496C-9E37-9412E96904A5}" srcId="{118B2F3D-A7E4-4AE0-85A6-B5B34DF87FDE}" destId="{96303F89-1D93-4B6D-B193-4FA1027D77BB}" srcOrd="1" destOrd="0" parTransId="{F77E12B4-94B7-4A2B-8B49-EC2C8B5B5293}" sibTransId="{E4C5DA84-6738-46FD-9CCD-BC73AA000819}"/>
    <dgm:cxn modelId="{5A03ED70-A0F5-4CEC-A717-25DFFC189157}" srcId="{118B2F3D-A7E4-4AE0-85A6-B5B34DF87FDE}" destId="{F1DDB24E-C39F-4DE4-9342-8D8EE415C517}" srcOrd="0" destOrd="0" parTransId="{3B89498C-A5F7-4CFA-9821-24A7AE71F5BF}" sibTransId="{26E2DE36-136A-41AB-8FFF-4773D2AF2B06}"/>
    <dgm:cxn modelId="{4CEEB473-8E24-491E-A615-B118B31B7325}" type="presOf" srcId="{99F578AD-7B92-4584-A31A-29616B990E7F}" destId="{D3594549-BA78-4BCE-BB93-12A4D9C71F27}" srcOrd="0" destOrd="0" presId="urn:microsoft.com/office/officeart/2005/8/layout/hProcess6"/>
    <dgm:cxn modelId="{E1786D56-32D5-4F6B-BC69-DA324FA51853}" type="presOf" srcId="{9B76D101-9453-4068-A38C-F76EABDFF159}" destId="{0D2BD57F-DDBC-41E0-A185-EAC1AF4E5956}" srcOrd="0" destOrd="0" presId="urn:microsoft.com/office/officeart/2005/8/layout/hProcess6"/>
    <dgm:cxn modelId="{CE9CFC90-EB4E-4060-8BA6-CF4D6DD357FD}" type="presOf" srcId="{118B2F3D-A7E4-4AE0-85A6-B5B34DF87FDE}" destId="{400D01A4-FF75-474B-97DB-2C005F08B88A}" srcOrd="0" destOrd="0" presId="urn:microsoft.com/office/officeart/2005/8/layout/hProcess6"/>
    <dgm:cxn modelId="{C55149AB-9932-4EC2-BE87-E6949D48FE93}" srcId="{E6FB7AF7-2025-45A6-A479-607BADB8B4E6}" destId="{118B2F3D-A7E4-4AE0-85A6-B5B34DF87FDE}" srcOrd="2" destOrd="0" parTransId="{B6908DD7-4683-4ED6-A541-948F7DD68951}" sibTransId="{93AADFE2-198B-4DDF-8781-9F14B1D439BA}"/>
    <dgm:cxn modelId="{C142E3B6-9EB5-43A0-9438-425A3BC9692D}" type="presOf" srcId="{9B76D101-9453-4068-A38C-F76EABDFF159}" destId="{AB3524C0-FD5A-458F-929A-4396B6C32EEC}" srcOrd="1" destOrd="0" presId="urn:microsoft.com/office/officeart/2005/8/layout/hProcess6"/>
    <dgm:cxn modelId="{6EC96BD6-DF87-47B0-94E3-0B284E6D3FDF}" type="presOf" srcId="{C6650F1C-E7BD-4B3C-B725-A096A14A65A4}" destId="{899ADCFD-9930-4775-9EC8-30399C824B15}" srcOrd="0" destOrd="0" presId="urn:microsoft.com/office/officeart/2005/8/layout/hProcess6"/>
    <dgm:cxn modelId="{3E4986E0-93C8-4AC9-AB47-8187BC41D47D}" type="presOf" srcId="{331CADF5-8346-4056-9072-C59A695B3D48}" destId="{1778A7D8-749D-4CE3-991B-7B053FD27134}" srcOrd="0" destOrd="0" presId="urn:microsoft.com/office/officeart/2005/8/layout/hProcess6"/>
    <dgm:cxn modelId="{7D0E1CEE-3DD0-4030-8B89-CFB81E317ED1}" srcId="{331CADF5-8346-4056-9072-C59A695B3D48}" destId="{27BCB9B8-BFD4-4B36-B4F9-114225FD9850}" srcOrd="1" destOrd="0" parTransId="{7A52D132-C21D-4DDD-801D-D64C46C20693}" sibTransId="{69ECAE24-EDE6-47E2-8C65-F0A1B6522AAB}"/>
    <dgm:cxn modelId="{2EFEA4F3-045A-4E8D-9E37-4E2444D6043D}" srcId="{C6650F1C-E7BD-4B3C-B725-A096A14A65A4}" destId="{9B76D101-9453-4068-A38C-F76EABDFF159}" srcOrd="0" destOrd="0" parTransId="{0BD0772D-3888-41D6-831B-E2661F0F09DC}" sibTransId="{62179030-3F42-47CC-AE64-DB6D9AC5510F}"/>
    <dgm:cxn modelId="{E603CE3E-F88C-4055-B0AC-881641359974}" type="presParOf" srcId="{997AEC8A-2F00-402C-A0A6-F368ECAD2715}" destId="{A94BB127-9EC9-4336-85D3-45EAC5BA287F}" srcOrd="0" destOrd="0" presId="urn:microsoft.com/office/officeart/2005/8/layout/hProcess6"/>
    <dgm:cxn modelId="{F85D1891-94EB-48E4-88C5-9102684DBE0E}" type="presParOf" srcId="{A94BB127-9EC9-4336-85D3-45EAC5BA287F}" destId="{7B04D165-46B8-4385-BDBD-4BEB9507E427}" srcOrd="0" destOrd="0" presId="urn:microsoft.com/office/officeart/2005/8/layout/hProcess6"/>
    <dgm:cxn modelId="{C1EB6518-D904-45B3-BD39-69BFED687F63}" type="presParOf" srcId="{A94BB127-9EC9-4336-85D3-45EAC5BA287F}" destId="{0D2BD57F-DDBC-41E0-A185-EAC1AF4E5956}" srcOrd="1" destOrd="0" presId="urn:microsoft.com/office/officeart/2005/8/layout/hProcess6"/>
    <dgm:cxn modelId="{1630B535-6D6C-473E-A620-06AB2211008C}" type="presParOf" srcId="{A94BB127-9EC9-4336-85D3-45EAC5BA287F}" destId="{AB3524C0-FD5A-458F-929A-4396B6C32EEC}" srcOrd="2" destOrd="0" presId="urn:microsoft.com/office/officeart/2005/8/layout/hProcess6"/>
    <dgm:cxn modelId="{D5565F37-5606-48FA-AC29-41EB8B99A3C2}" type="presParOf" srcId="{A94BB127-9EC9-4336-85D3-45EAC5BA287F}" destId="{899ADCFD-9930-4775-9EC8-30399C824B15}" srcOrd="3" destOrd="0" presId="urn:microsoft.com/office/officeart/2005/8/layout/hProcess6"/>
    <dgm:cxn modelId="{96110871-B42A-4EE6-9A8C-CE4DF6AD991E}" type="presParOf" srcId="{997AEC8A-2F00-402C-A0A6-F368ECAD2715}" destId="{D2CCAE54-8FEB-421B-AF33-B61220A48DBB}" srcOrd="1" destOrd="0" presId="urn:microsoft.com/office/officeart/2005/8/layout/hProcess6"/>
    <dgm:cxn modelId="{D408E077-1951-411B-B8E0-C74B66DFCE66}" type="presParOf" srcId="{997AEC8A-2F00-402C-A0A6-F368ECAD2715}" destId="{A4025FC3-9F52-42A3-9CC1-7CB138586311}" srcOrd="2" destOrd="0" presId="urn:microsoft.com/office/officeart/2005/8/layout/hProcess6"/>
    <dgm:cxn modelId="{358B194D-EFF3-47B6-9CEF-7C5922641C7D}" type="presParOf" srcId="{A4025FC3-9F52-42A3-9CC1-7CB138586311}" destId="{9C0A6B9F-1129-44D9-B6F5-7FAF81C635CA}" srcOrd="0" destOrd="0" presId="urn:microsoft.com/office/officeart/2005/8/layout/hProcess6"/>
    <dgm:cxn modelId="{CF42495A-1809-47FF-918D-2E1F60C938E4}" type="presParOf" srcId="{A4025FC3-9F52-42A3-9CC1-7CB138586311}" destId="{D3594549-BA78-4BCE-BB93-12A4D9C71F27}" srcOrd="1" destOrd="0" presId="urn:microsoft.com/office/officeart/2005/8/layout/hProcess6"/>
    <dgm:cxn modelId="{F247B05E-FD4C-4006-9328-4B0AC7724378}" type="presParOf" srcId="{A4025FC3-9F52-42A3-9CC1-7CB138586311}" destId="{54EFBAFB-595A-4D75-AAAB-D844935DD83B}" srcOrd="2" destOrd="0" presId="urn:microsoft.com/office/officeart/2005/8/layout/hProcess6"/>
    <dgm:cxn modelId="{4CDC0C33-7CD7-43C5-B67C-88B34259B4C8}" type="presParOf" srcId="{A4025FC3-9F52-42A3-9CC1-7CB138586311}" destId="{1778A7D8-749D-4CE3-991B-7B053FD27134}" srcOrd="3" destOrd="0" presId="urn:microsoft.com/office/officeart/2005/8/layout/hProcess6"/>
    <dgm:cxn modelId="{E3AAD174-A5B0-4DE4-9938-FDC32362C318}" type="presParOf" srcId="{997AEC8A-2F00-402C-A0A6-F368ECAD2715}" destId="{87BC3306-0398-45F4-901B-106B2353FED1}" srcOrd="3" destOrd="0" presId="urn:microsoft.com/office/officeart/2005/8/layout/hProcess6"/>
    <dgm:cxn modelId="{DE2FED8D-61D1-4602-BF78-984BD3C1B15A}" type="presParOf" srcId="{997AEC8A-2F00-402C-A0A6-F368ECAD2715}" destId="{B4F0A30E-9C42-49BA-9FC3-8CEFC674C4C6}" srcOrd="4" destOrd="0" presId="urn:microsoft.com/office/officeart/2005/8/layout/hProcess6"/>
    <dgm:cxn modelId="{AD65C0A2-4F27-4683-A839-C9C39FDE9BD3}" type="presParOf" srcId="{B4F0A30E-9C42-49BA-9FC3-8CEFC674C4C6}" destId="{97F76A7B-FF3A-4E3C-B5EB-05D8C157236B}" srcOrd="0" destOrd="0" presId="urn:microsoft.com/office/officeart/2005/8/layout/hProcess6"/>
    <dgm:cxn modelId="{4D677C3C-5914-4697-940E-33E92A957679}" type="presParOf" srcId="{B4F0A30E-9C42-49BA-9FC3-8CEFC674C4C6}" destId="{5AA378A3-5C24-4FB5-ABBD-828FDA7C487B}" srcOrd="1" destOrd="0" presId="urn:microsoft.com/office/officeart/2005/8/layout/hProcess6"/>
    <dgm:cxn modelId="{596477BB-5F77-4B09-82D0-E12310335805}" type="presParOf" srcId="{B4F0A30E-9C42-49BA-9FC3-8CEFC674C4C6}" destId="{AC3C7DEE-87AF-4354-AE31-1BC2F3982DA6}" srcOrd="2" destOrd="0" presId="urn:microsoft.com/office/officeart/2005/8/layout/hProcess6"/>
    <dgm:cxn modelId="{8258B0FD-A1FB-47C1-8510-539190F258F5}" type="presParOf" srcId="{B4F0A30E-9C42-49BA-9FC3-8CEFC674C4C6}" destId="{400D01A4-FF75-474B-97DB-2C005F08B88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425E4-DD67-43CC-A0C6-F1E9C26B9ED4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CD0EDCB-9793-473C-BE38-202235E44235}">
      <dgm:prSet phldrT="[文本]"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Why</a:t>
          </a:r>
          <a:endParaRPr lang="zh-CN" altLang="en-US" dirty="0"/>
        </a:p>
      </dgm:t>
    </dgm:pt>
    <dgm:pt modelId="{D9C2A448-D6F6-4BDE-94C7-F8F57394C3A3}" type="parTrans" cxnId="{6749E04C-5548-4026-BD1A-A5A0DF57FE78}">
      <dgm:prSet/>
      <dgm:spPr/>
      <dgm:t>
        <a:bodyPr/>
        <a:lstStyle/>
        <a:p>
          <a:endParaRPr lang="zh-CN" altLang="en-US"/>
        </a:p>
      </dgm:t>
    </dgm:pt>
    <dgm:pt modelId="{08F3FC96-5940-456E-B0E3-7B162DA1E57F}" type="sibTrans" cxnId="{6749E04C-5548-4026-BD1A-A5A0DF57FE78}">
      <dgm:prSet/>
      <dgm:spPr/>
      <dgm:t>
        <a:bodyPr/>
        <a:lstStyle/>
        <a:p>
          <a:endParaRPr lang="zh-CN" altLang="en-US"/>
        </a:p>
      </dgm:t>
    </dgm:pt>
    <dgm:pt modelId="{AEE8DDD5-DE5D-4D92-B315-16DEF60E373A}">
      <dgm:prSet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Who</a:t>
          </a:r>
          <a:endParaRPr lang="zh-CN" dirty="0"/>
        </a:p>
      </dgm:t>
    </dgm:pt>
    <dgm:pt modelId="{D1E69844-558A-46EC-A47D-A53437F2A0FC}" type="parTrans" cxnId="{E4785576-849C-4EC5-8EE1-AB841E14832E}">
      <dgm:prSet/>
      <dgm:spPr/>
      <dgm:t>
        <a:bodyPr/>
        <a:lstStyle/>
        <a:p>
          <a:endParaRPr lang="zh-CN" altLang="en-US"/>
        </a:p>
      </dgm:t>
    </dgm:pt>
    <dgm:pt modelId="{A86D107E-119C-4327-B1BE-6272356D9A3E}" type="sibTrans" cxnId="{E4785576-849C-4EC5-8EE1-AB841E14832E}">
      <dgm:prSet/>
      <dgm:spPr/>
      <dgm:t>
        <a:bodyPr/>
        <a:lstStyle/>
        <a:p>
          <a:endParaRPr lang="zh-CN" altLang="en-US"/>
        </a:p>
      </dgm:t>
    </dgm:pt>
    <dgm:pt modelId="{7C5DE64D-E267-439D-B8A7-34BB53CF91E2}">
      <dgm:prSet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How</a:t>
          </a:r>
          <a:endParaRPr lang="zh-CN" dirty="0"/>
        </a:p>
      </dgm:t>
    </dgm:pt>
    <dgm:pt modelId="{DC7205B1-B9A9-486D-891C-CB1F66522831}" type="parTrans" cxnId="{5E1BD184-78FB-4D7E-B37A-1DC026B6C3FC}">
      <dgm:prSet/>
      <dgm:spPr/>
      <dgm:t>
        <a:bodyPr/>
        <a:lstStyle/>
        <a:p>
          <a:endParaRPr lang="zh-CN" altLang="en-US"/>
        </a:p>
      </dgm:t>
    </dgm:pt>
    <dgm:pt modelId="{B5F80AE8-CEE8-4CFF-B166-5B80101450FF}" type="sibTrans" cxnId="{5E1BD184-78FB-4D7E-B37A-1DC026B6C3FC}">
      <dgm:prSet/>
      <dgm:spPr/>
      <dgm:t>
        <a:bodyPr/>
        <a:lstStyle/>
        <a:p>
          <a:endParaRPr lang="zh-CN" altLang="en-US"/>
        </a:p>
      </dgm:t>
    </dgm:pt>
    <dgm:pt modelId="{4D1A8DC1-0B8C-4BA4-8F46-930EC64615C8}">
      <dgm:prSet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When</a:t>
          </a:r>
          <a:endParaRPr lang="zh-CN" dirty="0"/>
        </a:p>
      </dgm:t>
    </dgm:pt>
    <dgm:pt modelId="{F96DA678-8B6E-43F9-975D-45ACA097D584}" type="parTrans" cxnId="{59453F41-86C9-4F3F-8F2D-5AF0C2FEFB82}">
      <dgm:prSet/>
      <dgm:spPr/>
      <dgm:t>
        <a:bodyPr/>
        <a:lstStyle/>
        <a:p>
          <a:endParaRPr lang="zh-CN" altLang="en-US"/>
        </a:p>
      </dgm:t>
    </dgm:pt>
    <dgm:pt modelId="{25D61F5A-17BD-417F-B5DF-8DD2633CE061}" type="sibTrans" cxnId="{59453F41-86C9-4F3F-8F2D-5AF0C2FEFB82}">
      <dgm:prSet/>
      <dgm:spPr/>
      <dgm:t>
        <a:bodyPr/>
        <a:lstStyle/>
        <a:p>
          <a:endParaRPr lang="zh-CN" altLang="en-US"/>
        </a:p>
      </dgm:t>
    </dgm:pt>
    <dgm:pt modelId="{4DFB6855-F7AA-428D-8459-24659E54F13F}">
      <dgm:prSet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Where</a:t>
          </a:r>
          <a:endParaRPr lang="zh-CN" dirty="0"/>
        </a:p>
      </dgm:t>
    </dgm:pt>
    <dgm:pt modelId="{ECCCE12A-5110-42D5-881E-4B3E561832A4}" type="parTrans" cxnId="{BF0C4C5A-3A1A-4951-A260-191B9F60FD17}">
      <dgm:prSet/>
      <dgm:spPr/>
      <dgm:t>
        <a:bodyPr/>
        <a:lstStyle/>
        <a:p>
          <a:endParaRPr lang="zh-CN" altLang="en-US"/>
        </a:p>
      </dgm:t>
    </dgm:pt>
    <dgm:pt modelId="{826CB981-230A-43A6-A387-17DF22E14B12}" type="sibTrans" cxnId="{BF0C4C5A-3A1A-4951-A260-191B9F60FD17}">
      <dgm:prSet/>
      <dgm:spPr/>
      <dgm:t>
        <a:bodyPr/>
        <a:lstStyle/>
        <a:p>
          <a:endParaRPr lang="zh-CN" altLang="en-US"/>
        </a:p>
      </dgm:t>
    </dgm:pt>
    <dgm:pt modelId="{B8551717-FAFC-407D-A5D8-0BDE7940F940}">
      <dgm:prSet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What</a:t>
          </a:r>
          <a:endParaRPr lang="zh-CN" dirty="0"/>
        </a:p>
      </dgm:t>
    </dgm:pt>
    <dgm:pt modelId="{B9FE9BB1-7149-4340-AFA7-2AF9136B827F}" type="parTrans" cxnId="{71B96FF0-6264-4001-B3D9-E93772B85E0F}">
      <dgm:prSet/>
      <dgm:spPr/>
      <dgm:t>
        <a:bodyPr/>
        <a:lstStyle/>
        <a:p>
          <a:endParaRPr lang="zh-CN" altLang="en-US"/>
        </a:p>
      </dgm:t>
    </dgm:pt>
    <dgm:pt modelId="{B6CC1D7D-81B6-4D7F-ADAA-5177C0F0DC08}" type="sibTrans" cxnId="{71B96FF0-6264-4001-B3D9-E93772B85E0F}">
      <dgm:prSet/>
      <dgm:spPr/>
      <dgm:t>
        <a:bodyPr/>
        <a:lstStyle/>
        <a:p>
          <a:endParaRPr lang="zh-CN" altLang="en-US"/>
        </a:p>
      </dgm:t>
    </dgm:pt>
    <dgm:pt modelId="{29CB10D0-3639-4DBC-BE24-23531C516C44}">
      <dgm:prSet phldrT="[文本]"/>
      <dgm:spPr/>
      <dgm:t>
        <a:bodyPr/>
        <a:lstStyle/>
        <a:p>
          <a:pPr>
            <a:buFont typeface="+mj-lt"/>
            <a:buNone/>
          </a:pPr>
          <a:r>
            <a:rPr lang="zh-CN"/>
            <a:t>我们</a:t>
          </a:r>
          <a:r>
            <a:rPr lang="zh-CN" dirty="0"/>
            <a:t>为什么要开发这样的应用系统？</a:t>
          </a:r>
          <a:endParaRPr lang="zh-CN" altLang="en-US" dirty="0"/>
        </a:p>
      </dgm:t>
    </dgm:pt>
    <dgm:pt modelId="{BB094C6A-AE0F-4267-A1BA-A08DD4E74AE7}" type="parTrans" cxnId="{8D7762C5-4BF1-449C-9F3D-40EFD7A8E60E}">
      <dgm:prSet/>
      <dgm:spPr/>
      <dgm:t>
        <a:bodyPr/>
        <a:lstStyle/>
        <a:p>
          <a:endParaRPr lang="zh-CN" altLang="en-US"/>
        </a:p>
      </dgm:t>
    </dgm:pt>
    <dgm:pt modelId="{76B3CC81-EB6F-439F-945E-4820822041CA}" type="sibTrans" cxnId="{8D7762C5-4BF1-449C-9F3D-40EFD7A8E60E}">
      <dgm:prSet/>
      <dgm:spPr/>
      <dgm:t>
        <a:bodyPr/>
        <a:lstStyle/>
        <a:p>
          <a:endParaRPr lang="zh-CN" altLang="en-US"/>
        </a:p>
      </dgm:t>
    </dgm:pt>
    <dgm:pt modelId="{BD0F2D8C-D85B-4E45-8A27-1D9AF5FA30CB}">
      <dgm:prSet/>
      <dgm:spPr/>
      <dgm:t>
        <a:bodyPr/>
        <a:lstStyle/>
        <a:p>
          <a:pPr>
            <a:buFont typeface="+mj-lt"/>
            <a:buNone/>
          </a:pPr>
          <a:r>
            <a:rPr lang="zh-CN"/>
            <a:t>谁</a:t>
          </a:r>
          <a:r>
            <a:rPr lang="zh-CN" dirty="0"/>
            <a:t>会使用这个应用系统？</a:t>
          </a:r>
        </a:p>
      </dgm:t>
    </dgm:pt>
    <dgm:pt modelId="{FC587710-0D0B-4D19-ACCB-8E69D2D12DB6}" type="parTrans" cxnId="{15322E0D-6D40-42BB-97FD-850FB23F7AF1}">
      <dgm:prSet/>
      <dgm:spPr/>
      <dgm:t>
        <a:bodyPr/>
        <a:lstStyle/>
        <a:p>
          <a:endParaRPr lang="zh-CN" altLang="en-US"/>
        </a:p>
      </dgm:t>
    </dgm:pt>
    <dgm:pt modelId="{5EB40629-0FAB-4484-A648-8AE93E913E8B}" type="sibTrans" cxnId="{15322E0D-6D40-42BB-97FD-850FB23F7AF1}">
      <dgm:prSet/>
      <dgm:spPr/>
      <dgm:t>
        <a:bodyPr/>
        <a:lstStyle/>
        <a:p>
          <a:endParaRPr lang="zh-CN" altLang="en-US"/>
        </a:p>
      </dgm:t>
    </dgm:pt>
    <dgm:pt modelId="{CBEEDDDD-BA7A-4DA3-9F41-00E3CD2F7340}">
      <dgm:prSet/>
      <dgm:spPr/>
      <dgm:t>
        <a:bodyPr/>
        <a:lstStyle/>
        <a:p>
          <a:pPr>
            <a:buFont typeface="+mj-lt"/>
            <a:buNone/>
          </a:pPr>
          <a:r>
            <a:rPr lang="zh-CN"/>
            <a:t>用户</a:t>
          </a:r>
          <a:r>
            <a:rPr lang="zh-CN" dirty="0"/>
            <a:t>会用什么样的方式使用这个系统？</a:t>
          </a:r>
        </a:p>
      </dgm:t>
    </dgm:pt>
    <dgm:pt modelId="{63C6669D-D34D-441E-A80D-83DF79D1B880}" type="parTrans" cxnId="{F6AD1E8D-0386-4561-B44F-40B5EDFA6E7E}">
      <dgm:prSet/>
      <dgm:spPr/>
      <dgm:t>
        <a:bodyPr/>
        <a:lstStyle/>
        <a:p>
          <a:endParaRPr lang="zh-CN" altLang="en-US"/>
        </a:p>
      </dgm:t>
    </dgm:pt>
    <dgm:pt modelId="{98589900-45B2-4B74-AA72-F1CA2E84F0C1}" type="sibTrans" cxnId="{F6AD1E8D-0386-4561-B44F-40B5EDFA6E7E}">
      <dgm:prSet/>
      <dgm:spPr/>
      <dgm:t>
        <a:bodyPr/>
        <a:lstStyle/>
        <a:p>
          <a:endParaRPr lang="zh-CN" altLang="en-US"/>
        </a:p>
      </dgm:t>
    </dgm:pt>
    <dgm:pt modelId="{2705A6C0-C87E-4885-9EBB-20268FF0DCA7}">
      <dgm:prSet/>
      <dgm:spPr/>
      <dgm:t>
        <a:bodyPr/>
        <a:lstStyle/>
        <a:p>
          <a:pPr>
            <a:buFont typeface="+mj-lt"/>
            <a:buNone/>
          </a:pPr>
          <a:r>
            <a:rPr lang="zh-CN"/>
            <a:t>用户</a:t>
          </a:r>
          <a:r>
            <a:rPr lang="zh-CN" dirty="0"/>
            <a:t>何时会使用这个系统？</a:t>
          </a:r>
        </a:p>
      </dgm:t>
    </dgm:pt>
    <dgm:pt modelId="{DD9FE6D2-D2B8-4D9E-AFE8-51117F5CEDBA}" type="parTrans" cxnId="{E4AFDE7E-EBA0-44DD-A208-01E919C3B5A9}">
      <dgm:prSet/>
      <dgm:spPr/>
      <dgm:t>
        <a:bodyPr/>
        <a:lstStyle/>
        <a:p>
          <a:endParaRPr lang="zh-CN" altLang="en-US"/>
        </a:p>
      </dgm:t>
    </dgm:pt>
    <dgm:pt modelId="{BDC4B11D-86FA-462F-A03B-363F917057E5}" type="sibTrans" cxnId="{E4AFDE7E-EBA0-44DD-A208-01E919C3B5A9}">
      <dgm:prSet/>
      <dgm:spPr/>
      <dgm:t>
        <a:bodyPr/>
        <a:lstStyle/>
        <a:p>
          <a:endParaRPr lang="zh-CN" altLang="en-US"/>
        </a:p>
      </dgm:t>
    </dgm:pt>
    <dgm:pt modelId="{0C52D75E-C525-4BC6-87AC-EE7A9574FF08}">
      <dgm:prSet/>
      <dgm:spPr/>
      <dgm:t>
        <a:bodyPr/>
        <a:lstStyle/>
        <a:p>
          <a:pPr>
            <a:buFont typeface="+mj-lt"/>
            <a:buNone/>
          </a:pPr>
          <a:r>
            <a:rPr lang="zh-CN" dirty="0"/>
            <a:t>用户在什么场景下会使用这个系统？</a:t>
          </a:r>
        </a:p>
      </dgm:t>
    </dgm:pt>
    <dgm:pt modelId="{36F253B5-CA32-4719-ABCF-9F3E2F77794F}" type="parTrans" cxnId="{35E051C4-3918-467D-9B1E-15B57E4A7CEB}">
      <dgm:prSet/>
      <dgm:spPr/>
      <dgm:t>
        <a:bodyPr/>
        <a:lstStyle/>
        <a:p>
          <a:endParaRPr lang="zh-CN" altLang="en-US"/>
        </a:p>
      </dgm:t>
    </dgm:pt>
    <dgm:pt modelId="{B99B58BE-F8B8-40A4-A49A-B3720F622282}" type="sibTrans" cxnId="{35E051C4-3918-467D-9B1E-15B57E4A7CEB}">
      <dgm:prSet/>
      <dgm:spPr/>
      <dgm:t>
        <a:bodyPr/>
        <a:lstStyle/>
        <a:p>
          <a:endParaRPr lang="zh-CN" altLang="en-US"/>
        </a:p>
      </dgm:t>
    </dgm:pt>
    <dgm:pt modelId="{18C398B1-3D79-4F8C-8BC3-449261DC97C7}">
      <dgm:prSet/>
      <dgm:spPr/>
      <dgm:t>
        <a:bodyPr/>
        <a:lstStyle/>
        <a:p>
          <a:pPr>
            <a:buFont typeface="+mj-lt"/>
            <a:buNone/>
          </a:pPr>
          <a:r>
            <a:rPr lang="zh-CN"/>
            <a:t>基于</a:t>
          </a:r>
          <a:r>
            <a:rPr lang="zh-CN" dirty="0"/>
            <a:t>上述问题，我们要开发出什么样的系统？</a:t>
          </a:r>
        </a:p>
      </dgm:t>
    </dgm:pt>
    <dgm:pt modelId="{8C1E2D49-8107-495C-AC46-A6D1957547D5}" type="parTrans" cxnId="{19E8EF8A-8280-4781-9DDD-5EC5F108CBBD}">
      <dgm:prSet/>
      <dgm:spPr/>
      <dgm:t>
        <a:bodyPr/>
        <a:lstStyle/>
        <a:p>
          <a:endParaRPr lang="zh-CN" altLang="en-US"/>
        </a:p>
      </dgm:t>
    </dgm:pt>
    <dgm:pt modelId="{F7B71905-2551-427D-BFE9-96BA9A31FECA}" type="sibTrans" cxnId="{19E8EF8A-8280-4781-9DDD-5EC5F108CBBD}">
      <dgm:prSet/>
      <dgm:spPr/>
      <dgm:t>
        <a:bodyPr/>
        <a:lstStyle/>
        <a:p>
          <a:endParaRPr lang="zh-CN" altLang="en-US"/>
        </a:p>
      </dgm:t>
    </dgm:pt>
    <dgm:pt modelId="{274265ED-E2D3-4266-82A2-8117D5B89EFA}" type="pres">
      <dgm:prSet presAssocID="{1AD425E4-DD67-43CC-A0C6-F1E9C26B9ED4}" presName="Name0" presStyleCnt="0">
        <dgm:presLayoutVars>
          <dgm:dir/>
          <dgm:animLvl val="lvl"/>
          <dgm:resizeHandles val="exact"/>
        </dgm:presLayoutVars>
      </dgm:prSet>
      <dgm:spPr/>
    </dgm:pt>
    <dgm:pt modelId="{14A7D220-C991-4AC7-933C-98B532B543C6}" type="pres">
      <dgm:prSet presAssocID="{ACD0EDCB-9793-473C-BE38-202235E44235}" presName="linNode" presStyleCnt="0"/>
      <dgm:spPr/>
    </dgm:pt>
    <dgm:pt modelId="{EC971445-8CD9-4CFB-ACEE-FF06718D5704}" type="pres">
      <dgm:prSet presAssocID="{ACD0EDCB-9793-473C-BE38-202235E44235}" presName="parentText" presStyleLbl="node1" presStyleIdx="0" presStyleCnt="6" custScaleX="71441">
        <dgm:presLayoutVars>
          <dgm:chMax val="1"/>
          <dgm:bulletEnabled val="1"/>
        </dgm:presLayoutVars>
      </dgm:prSet>
      <dgm:spPr/>
    </dgm:pt>
    <dgm:pt modelId="{F75FB324-9B82-432A-8094-7E6ADC8DD10D}" type="pres">
      <dgm:prSet presAssocID="{ACD0EDCB-9793-473C-BE38-202235E44235}" presName="descendantText" presStyleLbl="alignAccFollowNode1" presStyleIdx="0" presStyleCnt="6" custLinFactNeighborX="-1302" custLinFactNeighborY="0">
        <dgm:presLayoutVars>
          <dgm:bulletEnabled val="1"/>
        </dgm:presLayoutVars>
      </dgm:prSet>
      <dgm:spPr/>
    </dgm:pt>
    <dgm:pt modelId="{67DBB196-92E1-4625-9E2A-2E9BFA9995FF}" type="pres">
      <dgm:prSet presAssocID="{08F3FC96-5940-456E-B0E3-7B162DA1E57F}" presName="sp" presStyleCnt="0"/>
      <dgm:spPr/>
    </dgm:pt>
    <dgm:pt modelId="{89493637-F79E-4F66-A1D0-0531A3D3181C}" type="pres">
      <dgm:prSet presAssocID="{AEE8DDD5-DE5D-4D92-B315-16DEF60E373A}" presName="linNode" presStyleCnt="0"/>
      <dgm:spPr/>
    </dgm:pt>
    <dgm:pt modelId="{ACF77947-4BCF-48C0-A0D4-7506B652ACAE}" type="pres">
      <dgm:prSet presAssocID="{AEE8DDD5-DE5D-4D92-B315-16DEF60E373A}" presName="parentText" presStyleLbl="node1" presStyleIdx="1" presStyleCnt="6" custScaleX="71441">
        <dgm:presLayoutVars>
          <dgm:chMax val="1"/>
          <dgm:bulletEnabled val="1"/>
        </dgm:presLayoutVars>
      </dgm:prSet>
      <dgm:spPr/>
    </dgm:pt>
    <dgm:pt modelId="{D4720B25-383F-4938-ACDA-0C2F6A8ECA61}" type="pres">
      <dgm:prSet presAssocID="{AEE8DDD5-DE5D-4D92-B315-16DEF60E373A}" presName="descendantText" presStyleLbl="alignAccFollowNode1" presStyleIdx="1" presStyleCnt="6" custLinFactNeighborX="-1302" custLinFactNeighborY="0">
        <dgm:presLayoutVars>
          <dgm:bulletEnabled val="1"/>
        </dgm:presLayoutVars>
      </dgm:prSet>
      <dgm:spPr/>
    </dgm:pt>
    <dgm:pt modelId="{46EE02D2-15A2-4712-94E5-5119994623C1}" type="pres">
      <dgm:prSet presAssocID="{A86D107E-119C-4327-B1BE-6272356D9A3E}" presName="sp" presStyleCnt="0"/>
      <dgm:spPr/>
    </dgm:pt>
    <dgm:pt modelId="{6FC120A0-9CA0-4646-B5CB-F3FD27C1545D}" type="pres">
      <dgm:prSet presAssocID="{7C5DE64D-E267-439D-B8A7-34BB53CF91E2}" presName="linNode" presStyleCnt="0"/>
      <dgm:spPr/>
    </dgm:pt>
    <dgm:pt modelId="{47BE0503-4883-467F-9462-5BCD8C661363}" type="pres">
      <dgm:prSet presAssocID="{7C5DE64D-E267-439D-B8A7-34BB53CF91E2}" presName="parentText" presStyleLbl="node1" presStyleIdx="2" presStyleCnt="6" custScaleX="71441">
        <dgm:presLayoutVars>
          <dgm:chMax val="1"/>
          <dgm:bulletEnabled val="1"/>
        </dgm:presLayoutVars>
      </dgm:prSet>
      <dgm:spPr/>
    </dgm:pt>
    <dgm:pt modelId="{D3517912-EC31-4192-9AFE-C1BA76DC2961}" type="pres">
      <dgm:prSet presAssocID="{7C5DE64D-E267-439D-B8A7-34BB53CF91E2}" presName="descendantText" presStyleLbl="alignAccFollowNode1" presStyleIdx="2" presStyleCnt="6" custLinFactNeighborX="-1302" custLinFactNeighborY="0">
        <dgm:presLayoutVars>
          <dgm:bulletEnabled val="1"/>
        </dgm:presLayoutVars>
      </dgm:prSet>
      <dgm:spPr/>
    </dgm:pt>
    <dgm:pt modelId="{53D3C388-741C-4834-994B-80430DB89BF8}" type="pres">
      <dgm:prSet presAssocID="{B5F80AE8-CEE8-4CFF-B166-5B80101450FF}" presName="sp" presStyleCnt="0"/>
      <dgm:spPr/>
    </dgm:pt>
    <dgm:pt modelId="{8BE16833-8497-4759-83BB-4AFBAFCE4DD9}" type="pres">
      <dgm:prSet presAssocID="{4D1A8DC1-0B8C-4BA4-8F46-930EC64615C8}" presName="linNode" presStyleCnt="0"/>
      <dgm:spPr/>
    </dgm:pt>
    <dgm:pt modelId="{DBC25664-24C3-4628-B3BF-0CEF849F3A3B}" type="pres">
      <dgm:prSet presAssocID="{4D1A8DC1-0B8C-4BA4-8F46-930EC64615C8}" presName="parentText" presStyleLbl="node1" presStyleIdx="3" presStyleCnt="6" custScaleX="71441">
        <dgm:presLayoutVars>
          <dgm:chMax val="1"/>
          <dgm:bulletEnabled val="1"/>
        </dgm:presLayoutVars>
      </dgm:prSet>
      <dgm:spPr/>
    </dgm:pt>
    <dgm:pt modelId="{35610587-DDDD-4A30-A34E-B119DC3A11A1}" type="pres">
      <dgm:prSet presAssocID="{4D1A8DC1-0B8C-4BA4-8F46-930EC64615C8}" presName="descendantText" presStyleLbl="alignAccFollowNode1" presStyleIdx="3" presStyleCnt="6" custLinFactNeighborX="-1302" custLinFactNeighborY="0">
        <dgm:presLayoutVars>
          <dgm:bulletEnabled val="1"/>
        </dgm:presLayoutVars>
      </dgm:prSet>
      <dgm:spPr/>
    </dgm:pt>
    <dgm:pt modelId="{DD416B7B-0BA6-46E6-A9D7-FDBE0BF606B9}" type="pres">
      <dgm:prSet presAssocID="{25D61F5A-17BD-417F-B5DF-8DD2633CE061}" presName="sp" presStyleCnt="0"/>
      <dgm:spPr/>
    </dgm:pt>
    <dgm:pt modelId="{FB4CCCFA-E1BA-4077-840B-7392C1119BF4}" type="pres">
      <dgm:prSet presAssocID="{4DFB6855-F7AA-428D-8459-24659E54F13F}" presName="linNode" presStyleCnt="0"/>
      <dgm:spPr/>
    </dgm:pt>
    <dgm:pt modelId="{75060042-5755-4F8E-A44D-4238580A9C7C}" type="pres">
      <dgm:prSet presAssocID="{4DFB6855-F7AA-428D-8459-24659E54F13F}" presName="parentText" presStyleLbl="node1" presStyleIdx="4" presStyleCnt="6" custScaleX="71441">
        <dgm:presLayoutVars>
          <dgm:chMax val="1"/>
          <dgm:bulletEnabled val="1"/>
        </dgm:presLayoutVars>
      </dgm:prSet>
      <dgm:spPr/>
    </dgm:pt>
    <dgm:pt modelId="{261A3E03-0943-4517-9B9F-0C08F5859A1D}" type="pres">
      <dgm:prSet presAssocID="{4DFB6855-F7AA-428D-8459-24659E54F13F}" presName="descendantText" presStyleLbl="alignAccFollowNode1" presStyleIdx="4" presStyleCnt="6" custLinFactNeighborX="-1302" custLinFactNeighborY="0">
        <dgm:presLayoutVars>
          <dgm:bulletEnabled val="1"/>
        </dgm:presLayoutVars>
      </dgm:prSet>
      <dgm:spPr/>
    </dgm:pt>
    <dgm:pt modelId="{24D05297-19E9-49B7-BF22-EF4AD7A05037}" type="pres">
      <dgm:prSet presAssocID="{826CB981-230A-43A6-A387-17DF22E14B12}" presName="sp" presStyleCnt="0"/>
      <dgm:spPr/>
    </dgm:pt>
    <dgm:pt modelId="{39BA88D0-EDED-4E5A-B5A4-66170FBB50F3}" type="pres">
      <dgm:prSet presAssocID="{B8551717-FAFC-407D-A5D8-0BDE7940F940}" presName="linNode" presStyleCnt="0"/>
      <dgm:spPr/>
    </dgm:pt>
    <dgm:pt modelId="{631835AD-9983-414D-A4C1-7CDD6F9420BB}" type="pres">
      <dgm:prSet presAssocID="{B8551717-FAFC-407D-A5D8-0BDE7940F940}" presName="parentText" presStyleLbl="node1" presStyleIdx="5" presStyleCnt="6" custScaleX="71441">
        <dgm:presLayoutVars>
          <dgm:chMax val="1"/>
          <dgm:bulletEnabled val="1"/>
        </dgm:presLayoutVars>
      </dgm:prSet>
      <dgm:spPr/>
    </dgm:pt>
    <dgm:pt modelId="{6946196E-EA22-4D5A-A459-483AC44C59F8}" type="pres">
      <dgm:prSet presAssocID="{B8551717-FAFC-407D-A5D8-0BDE7940F940}" presName="descendantText" presStyleLbl="alignAccFollowNode1" presStyleIdx="5" presStyleCnt="6" custLinFactNeighborX="-1302" custLinFactNeighborY="0">
        <dgm:presLayoutVars>
          <dgm:bulletEnabled val="1"/>
        </dgm:presLayoutVars>
      </dgm:prSet>
      <dgm:spPr/>
    </dgm:pt>
  </dgm:ptLst>
  <dgm:cxnLst>
    <dgm:cxn modelId="{15322E0D-6D40-42BB-97FD-850FB23F7AF1}" srcId="{AEE8DDD5-DE5D-4D92-B315-16DEF60E373A}" destId="{BD0F2D8C-D85B-4E45-8A27-1D9AF5FA30CB}" srcOrd="0" destOrd="0" parTransId="{FC587710-0D0B-4D19-ACCB-8E69D2D12DB6}" sibTransId="{5EB40629-0FAB-4484-A648-8AE93E913E8B}"/>
    <dgm:cxn modelId="{4F8F5313-C0A0-47F3-9283-794DB663B81C}" type="presOf" srcId="{4DFB6855-F7AA-428D-8459-24659E54F13F}" destId="{75060042-5755-4F8E-A44D-4238580A9C7C}" srcOrd="0" destOrd="0" presId="urn:microsoft.com/office/officeart/2005/8/layout/vList5"/>
    <dgm:cxn modelId="{79730624-5298-49B2-9834-6CCEB1F776DA}" type="presOf" srcId="{4D1A8DC1-0B8C-4BA4-8F46-930EC64615C8}" destId="{DBC25664-24C3-4628-B3BF-0CEF849F3A3B}" srcOrd="0" destOrd="0" presId="urn:microsoft.com/office/officeart/2005/8/layout/vList5"/>
    <dgm:cxn modelId="{9BA96E27-F1C1-46BA-9059-AEBE805C72FA}" type="presOf" srcId="{1AD425E4-DD67-43CC-A0C6-F1E9C26B9ED4}" destId="{274265ED-E2D3-4266-82A2-8117D5B89EFA}" srcOrd="0" destOrd="0" presId="urn:microsoft.com/office/officeart/2005/8/layout/vList5"/>
    <dgm:cxn modelId="{8080FC2B-2E29-4E06-8A4B-721B349E7487}" type="presOf" srcId="{0C52D75E-C525-4BC6-87AC-EE7A9574FF08}" destId="{261A3E03-0943-4517-9B9F-0C08F5859A1D}" srcOrd="0" destOrd="0" presId="urn:microsoft.com/office/officeart/2005/8/layout/vList5"/>
    <dgm:cxn modelId="{6192CF36-7947-48C7-9918-0722AE512E1C}" type="presOf" srcId="{7C5DE64D-E267-439D-B8A7-34BB53CF91E2}" destId="{47BE0503-4883-467F-9462-5BCD8C661363}" srcOrd="0" destOrd="0" presId="urn:microsoft.com/office/officeart/2005/8/layout/vList5"/>
    <dgm:cxn modelId="{B84C7739-FDE8-4E2F-A78B-42881B59F4F4}" type="presOf" srcId="{AEE8DDD5-DE5D-4D92-B315-16DEF60E373A}" destId="{ACF77947-4BCF-48C0-A0D4-7506B652ACAE}" srcOrd="0" destOrd="0" presId="urn:microsoft.com/office/officeart/2005/8/layout/vList5"/>
    <dgm:cxn modelId="{59453F41-86C9-4F3F-8F2D-5AF0C2FEFB82}" srcId="{1AD425E4-DD67-43CC-A0C6-F1E9C26B9ED4}" destId="{4D1A8DC1-0B8C-4BA4-8F46-930EC64615C8}" srcOrd="3" destOrd="0" parTransId="{F96DA678-8B6E-43F9-975D-45ACA097D584}" sibTransId="{25D61F5A-17BD-417F-B5DF-8DD2633CE061}"/>
    <dgm:cxn modelId="{2FB5A743-65DE-4880-B8CF-767B7BCB6116}" type="presOf" srcId="{ACD0EDCB-9793-473C-BE38-202235E44235}" destId="{EC971445-8CD9-4CFB-ACEE-FF06718D5704}" srcOrd="0" destOrd="0" presId="urn:microsoft.com/office/officeart/2005/8/layout/vList5"/>
    <dgm:cxn modelId="{6749E04C-5548-4026-BD1A-A5A0DF57FE78}" srcId="{1AD425E4-DD67-43CC-A0C6-F1E9C26B9ED4}" destId="{ACD0EDCB-9793-473C-BE38-202235E44235}" srcOrd="0" destOrd="0" parTransId="{D9C2A448-D6F6-4BDE-94C7-F8F57394C3A3}" sibTransId="{08F3FC96-5940-456E-B0E3-7B162DA1E57F}"/>
    <dgm:cxn modelId="{050E2C74-9D0D-4CDB-BCB7-93E763AF9B4A}" type="presOf" srcId="{2705A6C0-C87E-4885-9EBB-20268FF0DCA7}" destId="{35610587-DDDD-4A30-A34E-B119DC3A11A1}" srcOrd="0" destOrd="0" presId="urn:microsoft.com/office/officeart/2005/8/layout/vList5"/>
    <dgm:cxn modelId="{413C1856-B4A8-47FB-B03F-2321488D09AA}" type="presOf" srcId="{18C398B1-3D79-4F8C-8BC3-449261DC97C7}" destId="{6946196E-EA22-4D5A-A459-483AC44C59F8}" srcOrd="0" destOrd="0" presId="urn:microsoft.com/office/officeart/2005/8/layout/vList5"/>
    <dgm:cxn modelId="{59064856-B701-45BE-A1D0-7D6C9291300F}" type="presOf" srcId="{CBEEDDDD-BA7A-4DA3-9F41-00E3CD2F7340}" destId="{D3517912-EC31-4192-9AFE-C1BA76DC2961}" srcOrd="0" destOrd="0" presId="urn:microsoft.com/office/officeart/2005/8/layout/vList5"/>
    <dgm:cxn modelId="{E4785576-849C-4EC5-8EE1-AB841E14832E}" srcId="{1AD425E4-DD67-43CC-A0C6-F1E9C26B9ED4}" destId="{AEE8DDD5-DE5D-4D92-B315-16DEF60E373A}" srcOrd="1" destOrd="0" parTransId="{D1E69844-558A-46EC-A47D-A53437F2A0FC}" sibTransId="{A86D107E-119C-4327-B1BE-6272356D9A3E}"/>
    <dgm:cxn modelId="{4F957957-E622-45F6-A3A1-08E11C78A410}" type="presOf" srcId="{B8551717-FAFC-407D-A5D8-0BDE7940F940}" destId="{631835AD-9983-414D-A4C1-7CDD6F9420BB}" srcOrd="0" destOrd="0" presId="urn:microsoft.com/office/officeart/2005/8/layout/vList5"/>
    <dgm:cxn modelId="{BF0C4C5A-3A1A-4951-A260-191B9F60FD17}" srcId="{1AD425E4-DD67-43CC-A0C6-F1E9C26B9ED4}" destId="{4DFB6855-F7AA-428D-8459-24659E54F13F}" srcOrd="4" destOrd="0" parTransId="{ECCCE12A-5110-42D5-881E-4B3E561832A4}" sibTransId="{826CB981-230A-43A6-A387-17DF22E14B12}"/>
    <dgm:cxn modelId="{E4AFDE7E-EBA0-44DD-A208-01E919C3B5A9}" srcId="{4D1A8DC1-0B8C-4BA4-8F46-930EC64615C8}" destId="{2705A6C0-C87E-4885-9EBB-20268FF0DCA7}" srcOrd="0" destOrd="0" parTransId="{DD9FE6D2-D2B8-4D9E-AFE8-51117F5CEDBA}" sibTransId="{BDC4B11D-86FA-462F-A03B-363F917057E5}"/>
    <dgm:cxn modelId="{5E1BD184-78FB-4D7E-B37A-1DC026B6C3FC}" srcId="{1AD425E4-DD67-43CC-A0C6-F1E9C26B9ED4}" destId="{7C5DE64D-E267-439D-B8A7-34BB53CF91E2}" srcOrd="2" destOrd="0" parTransId="{DC7205B1-B9A9-486D-891C-CB1F66522831}" sibTransId="{B5F80AE8-CEE8-4CFF-B166-5B80101450FF}"/>
    <dgm:cxn modelId="{19E8EF8A-8280-4781-9DDD-5EC5F108CBBD}" srcId="{B8551717-FAFC-407D-A5D8-0BDE7940F940}" destId="{18C398B1-3D79-4F8C-8BC3-449261DC97C7}" srcOrd="0" destOrd="0" parTransId="{8C1E2D49-8107-495C-AC46-A6D1957547D5}" sibTransId="{F7B71905-2551-427D-BFE9-96BA9A31FECA}"/>
    <dgm:cxn modelId="{F6AD1E8D-0386-4561-B44F-40B5EDFA6E7E}" srcId="{7C5DE64D-E267-439D-B8A7-34BB53CF91E2}" destId="{CBEEDDDD-BA7A-4DA3-9F41-00E3CD2F7340}" srcOrd="0" destOrd="0" parTransId="{63C6669D-D34D-441E-A80D-83DF79D1B880}" sibTransId="{98589900-45B2-4B74-AA72-F1CA2E84F0C1}"/>
    <dgm:cxn modelId="{18B4D88D-95B3-4FC6-82D0-1E3FBF214CF5}" type="presOf" srcId="{29CB10D0-3639-4DBC-BE24-23531C516C44}" destId="{F75FB324-9B82-432A-8094-7E6ADC8DD10D}" srcOrd="0" destOrd="0" presId="urn:microsoft.com/office/officeart/2005/8/layout/vList5"/>
    <dgm:cxn modelId="{35E051C4-3918-467D-9B1E-15B57E4A7CEB}" srcId="{4DFB6855-F7AA-428D-8459-24659E54F13F}" destId="{0C52D75E-C525-4BC6-87AC-EE7A9574FF08}" srcOrd="0" destOrd="0" parTransId="{36F253B5-CA32-4719-ABCF-9F3E2F77794F}" sibTransId="{B99B58BE-F8B8-40A4-A49A-B3720F622282}"/>
    <dgm:cxn modelId="{8D7762C5-4BF1-449C-9F3D-40EFD7A8E60E}" srcId="{ACD0EDCB-9793-473C-BE38-202235E44235}" destId="{29CB10D0-3639-4DBC-BE24-23531C516C44}" srcOrd="0" destOrd="0" parTransId="{BB094C6A-AE0F-4267-A1BA-A08DD4E74AE7}" sibTransId="{76B3CC81-EB6F-439F-945E-4820822041CA}"/>
    <dgm:cxn modelId="{71B96FF0-6264-4001-B3D9-E93772B85E0F}" srcId="{1AD425E4-DD67-43CC-A0C6-F1E9C26B9ED4}" destId="{B8551717-FAFC-407D-A5D8-0BDE7940F940}" srcOrd="5" destOrd="0" parTransId="{B9FE9BB1-7149-4340-AFA7-2AF9136B827F}" sibTransId="{B6CC1D7D-81B6-4D7F-ADAA-5177C0F0DC08}"/>
    <dgm:cxn modelId="{07544BF9-A057-4821-93FB-9AF817D161AC}" type="presOf" srcId="{BD0F2D8C-D85B-4E45-8A27-1D9AF5FA30CB}" destId="{D4720B25-383F-4938-ACDA-0C2F6A8ECA61}" srcOrd="0" destOrd="0" presId="urn:microsoft.com/office/officeart/2005/8/layout/vList5"/>
    <dgm:cxn modelId="{97CAF20C-4405-43F2-981F-431C505475DA}" type="presParOf" srcId="{274265ED-E2D3-4266-82A2-8117D5B89EFA}" destId="{14A7D220-C991-4AC7-933C-98B532B543C6}" srcOrd="0" destOrd="0" presId="urn:microsoft.com/office/officeart/2005/8/layout/vList5"/>
    <dgm:cxn modelId="{F40146D7-AC68-4BE4-B9C9-3B16B512E21A}" type="presParOf" srcId="{14A7D220-C991-4AC7-933C-98B532B543C6}" destId="{EC971445-8CD9-4CFB-ACEE-FF06718D5704}" srcOrd="0" destOrd="0" presId="urn:microsoft.com/office/officeart/2005/8/layout/vList5"/>
    <dgm:cxn modelId="{F280BC54-E086-4402-9147-8E23B2F82AF5}" type="presParOf" srcId="{14A7D220-C991-4AC7-933C-98B532B543C6}" destId="{F75FB324-9B82-432A-8094-7E6ADC8DD10D}" srcOrd="1" destOrd="0" presId="urn:microsoft.com/office/officeart/2005/8/layout/vList5"/>
    <dgm:cxn modelId="{C0E480CE-A359-4BEC-8E84-A50E44B5D389}" type="presParOf" srcId="{274265ED-E2D3-4266-82A2-8117D5B89EFA}" destId="{67DBB196-92E1-4625-9E2A-2E9BFA9995FF}" srcOrd="1" destOrd="0" presId="urn:microsoft.com/office/officeart/2005/8/layout/vList5"/>
    <dgm:cxn modelId="{35074A5F-E14D-4421-B287-5B29803C77CC}" type="presParOf" srcId="{274265ED-E2D3-4266-82A2-8117D5B89EFA}" destId="{89493637-F79E-4F66-A1D0-0531A3D3181C}" srcOrd="2" destOrd="0" presId="urn:microsoft.com/office/officeart/2005/8/layout/vList5"/>
    <dgm:cxn modelId="{1A8A1E14-495D-4C8E-B6E2-9F6C7327EE3F}" type="presParOf" srcId="{89493637-F79E-4F66-A1D0-0531A3D3181C}" destId="{ACF77947-4BCF-48C0-A0D4-7506B652ACAE}" srcOrd="0" destOrd="0" presId="urn:microsoft.com/office/officeart/2005/8/layout/vList5"/>
    <dgm:cxn modelId="{B93B910C-C456-44B2-935D-894988CFF349}" type="presParOf" srcId="{89493637-F79E-4F66-A1D0-0531A3D3181C}" destId="{D4720B25-383F-4938-ACDA-0C2F6A8ECA61}" srcOrd="1" destOrd="0" presId="urn:microsoft.com/office/officeart/2005/8/layout/vList5"/>
    <dgm:cxn modelId="{C448578C-C818-45A8-83BA-752B16BCC841}" type="presParOf" srcId="{274265ED-E2D3-4266-82A2-8117D5B89EFA}" destId="{46EE02D2-15A2-4712-94E5-5119994623C1}" srcOrd="3" destOrd="0" presId="urn:microsoft.com/office/officeart/2005/8/layout/vList5"/>
    <dgm:cxn modelId="{7FEB8B40-09B4-45C7-8FB4-022E92B433CD}" type="presParOf" srcId="{274265ED-E2D3-4266-82A2-8117D5B89EFA}" destId="{6FC120A0-9CA0-4646-B5CB-F3FD27C1545D}" srcOrd="4" destOrd="0" presId="urn:microsoft.com/office/officeart/2005/8/layout/vList5"/>
    <dgm:cxn modelId="{8D250DFE-175C-47C7-9B2F-4687A06C53F6}" type="presParOf" srcId="{6FC120A0-9CA0-4646-B5CB-F3FD27C1545D}" destId="{47BE0503-4883-467F-9462-5BCD8C661363}" srcOrd="0" destOrd="0" presId="urn:microsoft.com/office/officeart/2005/8/layout/vList5"/>
    <dgm:cxn modelId="{875725ED-3F1E-487F-BBB2-8B4DFE644A98}" type="presParOf" srcId="{6FC120A0-9CA0-4646-B5CB-F3FD27C1545D}" destId="{D3517912-EC31-4192-9AFE-C1BA76DC2961}" srcOrd="1" destOrd="0" presId="urn:microsoft.com/office/officeart/2005/8/layout/vList5"/>
    <dgm:cxn modelId="{7DAED8CA-1101-4E75-96A7-9EAAF6F07DEE}" type="presParOf" srcId="{274265ED-E2D3-4266-82A2-8117D5B89EFA}" destId="{53D3C388-741C-4834-994B-80430DB89BF8}" srcOrd="5" destOrd="0" presId="urn:microsoft.com/office/officeart/2005/8/layout/vList5"/>
    <dgm:cxn modelId="{6A86246C-2193-4E39-AEE4-6027912ED2F7}" type="presParOf" srcId="{274265ED-E2D3-4266-82A2-8117D5B89EFA}" destId="{8BE16833-8497-4759-83BB-4AFBAFCE4DD9}" srcOrd="6" destOrd="0" presId="urn:microsoft.com/office/officeart/2005/8/layout/vList5"/>
    <dgm:cxn modelId="{2D1BC002-77A4-4C29-BC7D-B12D85568E7F}" type="presParOf" srcId="{8BE16833-8497-4759-83BB-4AFBAFCE4DD9}" destId="{DBC25664-24C3-4628-B3BF-0CEF849F3A3B}" srcOrd="0" destOrd="0" presId="urn:microsoft.com/office/officeart/2005/8/layout/vList5"/>
    <dgm:cxn modelId="{270C5815-55B9-45E4-90CD-E505F0A50CCD}" type="presParOf" srcId="{8BE16833-8497-4759-83BB-4AFBAFCE4DD9}" destId="{35610587-DDDD-4A30-A34E-B119DC3A11A1}" srcOrd="1" destOrd="0" presId="urn:microsoft.com/office/officeart/2005/8/layout/vList5"/>
    <dgm:cxn modelId="{D6025FFA-B435-411F-87C0-DF73999FD98D}" type="presParOf" srcId="{274265ED-E2D3-4266-82A2-8117D5B89EFA}" destId="{DD416B7B-0BA6-46E6-A9D7-FDBE0BF606B9}" srcOrd="7" destOrd="0" presId="urn:microsoft.com/office/officeart/2005/8/layout/vList5"/>
    <dgm:cxn modelId="{46169A17-6CFB-402F-898B-DAEECB8590E6}" type="presParOf" srcId="{274265ED-E2D3-4266-82A2-8117D5B89EFA}" destId="{FB4CCCFA-E1BA-4077-840B-7392C1119BF4}" srcOrd="8" destOrd="0" presId="urn:microsoft.com/office/officeart/2005/8/layout/vList5"/>
    <dgm:cxn modelId="{07040909-E675-4949-B220-7AA298B114BE}" type="presParOf" srcId="{FB4CCCFA-E1BA-4077-840B-7392C1119BF4}" destId="{75060042-5755-4F8E-A44D-4238580A9C7C}" srcOrd="0" destOrd="0" presId="urn:microsoft.com/office/officeart/2005/8/layout/vList5"/>
    <dgm:cxn modelId="{E06DCDE1-14AA-42CB-B891-CFD24A446E23}" type="presParOf" srcId="{FB4CCCFA-E1BA-4077-840B-7392C1119BF4}" destId="{261A3E03-0943-4517-9B9F-0C08F5859A1D}" srcOrd="1" destOrd="0" presId="urn:microsoft.com/office/officeart/2005/8/layout/vList5"/>
    <dgm:cxn modelId="{50BCDD52-61B7-4619-9128-E7C67C728C2E}" type="presParOf" srcId="{274265ED-E2D3-4266-82A2-8117D5B89EFA}" destId="{24D05297-19E9-49B7-BF22-EF4AD7A05037}" srcOrd="9" destOrd="0" presId="urn:microsoft.com/office/officeart/2005/8/layout/vList5"/>
    <dgm:cxn modelId="{B611C2A6-7771-4A00-92B4-B41151949BC3}" type="presParOf" srcId="{274265ED-E2D3-4266-82A2-8117D5B89EFA}" destId="{39BA88D0-EDED-4E5A-B5A4-66170FBB50F3}" srcOrd="10" destOrd="0" presId="urn:microsoft.com/office/officeart/2005/8/layout/vList5"/>
    <dgm:cxn modelId="{6FA928AE-9FE5-4D68-A120-CBF7E6915793}" type="presParOf" srcId="{39BA88D0-EDED-4E5A-B5A4-66170FBB50F3}" destId="{631835AD-9983-414D-A4C1-7CDD6F9420BB}" srcOrd="0" destOrd="0" presId="urn:microsoft.com/office/officeart/2005/8/layout/vList5"/>
    <dgm:cxn modelId="{CB3D086C-ACDC-4E6E-B241-C334B99228CD}" type="presParOf" srcId="{39BA88D0-EDED-4E5A-B5A4-66170FBB50F3}" destId="{6946196E-EA22-4D5A-A459-483AC44C59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需求分析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F864E-1671-4003-8B36-B0209FD9F672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用例图</a:t>
          </a:r>
        </a:p>
      </dgm:t>
    </dgm:pt>
    <dgm:pt modelId="{7A47F275-86BA-498D-AB23-EFE677055FB9}" type="parTrans" cxnId="{03ECB979-1922-46FB-BF50-BBE711312F95}">
      <dgm:prSet/>
      <dgm:spPr/>
      <dgm:t>
        <a:bodyPr/>
        <a:lstStyle/>
        <a:p>
          <a:endParaRPr lang="zh-CN" altLang="en-US"/>
        </a:p>
      </dgm:t>
    </dgm:pt>
    <dgm:pt modelId="{5B1537B7-E703-4B26-8F6A-0CC39B67028D}" type="sibTrans" cxnId="{03ECB979-1922-46FB-BF50-BBE711312F95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2">
        <dgm:presLayoutVars>
          <dgm:bulletEnabled val="1"/>
        </dgm:presLayoutVars>
      </dgm:prSet>
      <dgm:spPr/>
    </dgm:pt>
    <dgm:pt modelId="{CB976B9C-AD96-4A3F-B646-07FA4C666765}" type="pres">
      <dgm:prSet presAssocID="{5B060FA2-4BEA-4643-8A75-2632374CD0CB}" presName="parSpace" presStyleCnt="0"/>
      <dgm:spPr/>
    </dgm:pt>
    <dgm:pt modelId="{B2F2A6EF-ED3E-4107-AD17-FDB9157B49F3}" type="pres">
      <dgm:prSet presAssocID="{413F864E-1671-4003-8B36-B0209FD9F672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03ECB979-1922-46FB-BF50-BBE711312F95}" srcId="{A885556A-91B6-419D-A877-1CB35B9D2E52}" destId="{413F864E-1671-4003-8B36-B0209FD9F672}" srcOrd="1" destOrd="0" parTransId="{7A47F275-86BA-498D-AB23-EFE677055FB9}" sibTransId="{5B1537B7-E703-4B26-8F6A-0CC39B67028D}"/>
    <dgm:cxn modelId="{5468FBC2-7356-4B2D-9D4C-B9DB1AA57CDF}" type="presOf" srcId="{413F864E-1671-4003-8B36-B0209FD9F672}" destId="{B2F2A6EF-ED3E-4107-AD17-FDB9157B49F3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  <dgm:cxn modelId="{F04406F2-079E-4918-9642-3B2E037565E5}" type="presParOf" srcId="{BB44B8D7-DA2A-4A62-9CCC-6CE3C07D2D28}" destId="{CB976B9C-AD96-4A3F-B646-07FA4C666765}" srcOrd="1" destOrd="0" presId="urn:microsoft.com/office/officeart/2005/8/layout/hChevron3"/>
    <dgm:cxn modelId="{A31014B9-BF6D-4949-8C4D-45103CE9D821}" type="presParOf" srcId="{BB44B8D7-DA2A-4A62-9CCC-6CE3C07D2D28}" destId="{B2F2A6EF-ED3E-4107-AD17-FDB9157B49F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793E0426-F2FC-49D2-8FA3-9708B1574D6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体系结构设计</a:t>
          </a: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2">
        <dgm:presLayoutVars>
          <dgm:bulletEnabled val="1"/>
        </dgm:presLayoutVars>
      </dgm:prSet>
      <dgm:spPr/>
    </dgm:pt>
    <dgm:pt modelId="{60FAB8B9-7EB2-4F5F-9739-58311EFAB09F}" type="pres">
      <dgm:prSet presAssocID="{5B060FA2-4BEA-4643-8A75-2632374CD0CB}" presName="parSpace" presStyleCnt="0"/>
      <dgm:spPr/>
    </dgm:pt>
    <dgm:pt modelId="{258BFCC6-E86A-4830-814B-074C9AC6440D}" type="pres">
      <dgm:prSet presAssocID="{793E0426-F2FC-49D2-8FA3-9708B1574D6A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65F89268-55F4-4BD4-9AF4-52182574EF1E}" srcId="{A885556A-91B6-419D-A877-1CB35B9D2E52}" destId="{793E0426-F2FC-49D2-8FA3-9708B1574D6A}" srcOrd="1" destOrd="0" parTransId="{7EB42335-56B7-43C2-9AA1-D3F4BF7CE3C4}" sibTransId="{6CD03756-AE43-42F6-87A1-661F730A9719}"/>
    <dgm:cxn modelId="{6FC51471-7991-46CB-AAE8-874A082D58C6}" type="presOf" srcId="{793E0426-F2FC-49D2-8FA3-9708B1574D6A}" destId="{258BFCC6-E86A-4830-814B-074C9AC6440D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  <dgm:cxn modelId="{8318E163-998E-4073-B42F-39016D78A0EF}" type="presParOf" srcId="{BB44B8D7-DA2A-4A62-9CCC-6CE3C07D2D28}" destId="{60FAB8B9-7EB2-4F5F-9739-58311EFAB09F}" srcOrd="1" destOrd="0" presId="urn:microsoft.com/office/officeart/2005/8/layout/hChevron3"/>
    <dgm:cxn modelId="{63A42DE9-ABB8-45E8-A5A4-A07FB399F8ED}" type="presParOf" srcId="{BB44B8D7-DA2A-4A62-9CCC-6CE3C07D2D28}" destId="{258BFCC6-E86A-4830-814B-074C9AC6440D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528F79-6F22-43CC-841B-76959E617087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ACA5B64-2324-4F44-9005-0969296D5258}">
      <dgm:prSet phldrT="[文本]" custT="1"/>
      <dgm:spPr/>
      <dgm:t>
        <a:bodyPr/>
        <a:lstStyle/>
        <a:p>
          <a:r>
            <a:rPr lang="zh-CN" altLang="en-US" sz="1400" dirty="0"/>
            <a:t>总控</a:t>
          </a:r>
        </a:p>
      </dgm:t>
    </dgm:pt>
    <dgm:pt modelId="{1DA019E0-9827-458F-BD1C-C9D885AD1809}" type="parTrans" cxnId="{DEACC3E7-2C07-4902-B3D7-68804E383948}">
      <dgm:prSet/>
      <dgm:spPr/>
      <dgm:t>
        <a:bodyPr/>
        <a:lstStyle/>
        <a:p>
          <a:endParaRPr lang="zh-CN" altLang="en-US" sz="1400"/>
        </a:p>
      </dgm:t>
    </dgm:pt>
    <dgm:pt modelId="{8D69DC7D-399B-4558-B99F-D224519DA8BB}" type="sibTrans" cxnId="{DEACC3E7-2C07-4902-B3D7-68804E383948}">
      <dgm:prSet/>
      <dgm:spPr/>
      <dgm:t>
        <a:bodyPr/>
        <a:lstStyle/>
        <a:p>
          <a:endParaRPr lang="zh-CN" altLang="en-US" sz="1400"/>
        </a:p>
      </dgm:t>
    </dgm:pt>
    <dgm:pt modelId="{5990859F-64FB-4CE0-B861-423C02A398DC}">
      <dgm:prSet custT="1"/>
      <dgm:spPr/>
      <dgm:t>
        <a:bodyPr/>
        <a:lstStyle/>
        <a:p>
          <a:r>
            <a:rPr lang="zh-CN" altLang="en-US" sz="1400" dirty="0"/>
            <a:t>模块</a:t>
          </a:r>
          <a:r>
            <a:rPr lang="en-US" altLang="zh-CN" sz="1400" dirty="0"/>
            <a:t>1</a:t>
          </a:r>
        </a:p>
      </dgm:t>
    </dgm:pt>
    <dgm:pt modelId="{B6292B5D-3D0B-4B57-8702-2CFD23955644}" type="parTrans" cxnId="{DFCF41E8-BF9C-4843-B309-F76F4E273DD3}">
      <dgm:prSet/>
      <dgm:spPr/>
      <dgm:t>
        <a:bodyPr/>
        <a:lstStyle/>
        <a:p>
          <a:endParaRPr lang="zh-CN" altLang="en-US" sz="1400"/>
        </a:p>
      </dgm:t>
    </dgm:pt>
    <dgm:pt modelId="{4231CA02-DD5F-47CD-8967-876C3498E0E3}" type="sibTrans" cxnId="{DFCF41E8-BF9C-4843-B309-F76F4E273DD3}">
      <dgm:prSet/>
      <dgm:spPr/>
      <dgm:t>
        <a:bodyPr/>
        <a:lstStyle/>
        <a:p>
          <a:endParaRPr lang="zh-CN" altLang="en-US" sz="1400"/>
        </a:p>
      </dgm:t>
    </dgm:pt>
    <dgm:pt modelId="{A1358B1C-C2A3-4A40-AA15-F5D08A459256}">
      <dgm:prSet custT="1"/>
      <dgm:spPr/>
      <dgm:t>
        <a:bodyPr/>
        <a:lstStyle/>
        <a:p>
          <a:r>
            <a:rPr lang="zh-CN" altLang="en-US" sz="1400" dirty="0"/>
            <a:t>模块</a:t>
          </a:r>
          <a:r>
            <a:rPr lang="en-US" altLang="zh-CN" sz="1400" dirty="0"/>
            <a:t>2</a:t>
          </a:r>
        </a:p>
      </dgm:t>
    </dgm:pt>
    <dgm:pt modelId="{69EDC281-DD0D-4CA8-86B9-AC296CBFF7F8}" type="parTrans" cxnId="{2F2B0B29-CAE6-443B-868E-AD686986E3BC}">
      <dgm:prSet/>
      <dgm:spPr/>
      <dgm:t>
        <a:bodyPr/>
        <a:lstStyle/>
        <a:p>
          <a:endParaRPr lang="zh-CN" altLang="en-US" sz="1400"/>
        </a:p>
      </dgm:t>
    </dgm:pt>
    <dgm:pt modelId="{33076356-4566-438D-A277-9A5CC92C4AA3}" type="sibTrans" cxnId="{2F2B0B29-CAE6-443B-868E-AD686986E3BC}">
      <dgm:prSet/>
      <dgm:spPr/>
      <dgm:t>
        <a:bodyPr/>
        <a:lstStyle/>
        <a:p>
          <a:endParaRPr lang="zh-CN" altLang="en-US" sz="1400"/>
        </a:p>
      </dgm:t>
    </dgm:pt>
    <dgm:pt modelId="{DED660E8-6533-447D-A5B9-2B81E192724F}">
      <dgm:prSet custT="1"/>
      <dgm:spPr/>
      <dgm:t>
        <a:bodyPr/>
        <a:lstStyle/>
        <a:p>
          <a:r>
            <a:rPr lang="zh-CN" altLang="en-US" sz="1400" dirty="0"/>
            <a:t>子模块</a:t>
          </a:r>
          <a:r>
            <a:rPr lang="en-US" altLang="zh-CN" sz="1400" dirty="0"/>
            <a:t>11</a:t>
          </a:r>
        </a:p>
      </dgm:t>
    </dgm:pt>
    <dgm:pt modelId="{85D7EA71-21AA-434D-9768-F801212B3899}" type="parTrans" cxnId="{ED31FD7A-3C4A-4225-8184-AF67B7905752}">
      <dgm:prSet/>
      <dgm:spPr/>
      <dgm:t>
        <a:bodyPr/>
        <a:lstStyle/>
        <a:p>
          <a:endParaRPr lang="zh-CN" altLang="en-US" sz="1400"/>
        </a:p>
      </dgm:t>
    </dgm:pt>
    <dgm:pt modelId="{BA513B4B-6ACA-40D5-B3F6-C2CBF2C16FD6}" type="sibTrans" cxnId="{ED31FD7A-3C4A-4225-8184-AF67B7905752}">
      <dgm:prSet/>
      <dgm:spPr/>
      <dgm:t>
        <a:bodyPr/>
        <a:lstStyle/>
        <a:p>
          <a:endParaRPr lang="zh-CN" altLang="en-US" sz="1400"/>
        </a:p>
      </dgm:t>
    </dgm:pt>
    <dgm:pt modelId="{E9E9D788-DDB6-4A0F-82D5-4127127DCFE1}">
      <dgm:prSet custT="1"/>
      <dgm:spPr/>
      <dgm:t>
        <a:bodyPr/>
        <a:lstStyle/>
        <a:p>
          <a:r>
            <a:rPr lang="zh-CN" altLang="en-US" sz="1400" dirty="0"/>
            <a:t>子模块</a:t>
          </a:r>
          <a:r>
            <a:rPr lang="en-US" altLang="zh-CN" sz="1400" dirty="0"/>
            <a:t>22</a:t>
          </a:r>
        </a:p>
      </dgm:t>
    </dgm:pt>
    <dgm:pt modelId="{5EF5BAA1-049B-4854-B27F-E8ED795CF036}" type="parTrans" cxnId="{E89313F2-0E1A-4888-9689-92018CF6C9A1}">
      <dgm:prSet/>
      <dgm:spPr/>
      <dgm:t>
        <a:bodyPr/>
        <a:lstStyle/>
        <a:p>
          <a:endParaRPr lang="zh-CN" altLang="en-US" sz="1400"/>
        </a:p>
      </dgm:t>
    </dgm:pt>
    <dgm:pt modelId="{6F8CF726-115F-474D-A086-E0001605311B}" type="sibTrans" cxnId="{E89313F2-0E1A-4888-9689-92018CF6C9A1}">
      <dgm:prSet/>
      <dgm:spPr/>
      <dgm:t>
        <a:bodyPr/>
        <a:lstStyle/>
        <a:p>
          <a:endParaRPr lang="zh-CN" altLang="en-US" sz="1400"/>
        </a:p>
      </dgm:t>
    </dgm:pt>
    <dgm:pt modelId="{1FD490BD-D146-4F4C-8722-B714EA90436F}">
      <dgm:prSet custT="1"/>
      <dgm:spPr/>
      <dgm:t>
        <a:bodyPr/>
        <a:lstStyle/>
        <a:p>
          <a:r>
            <a:rPr lang="zh-CN" altLang="en-US" sz="1400" dirty="0"/>
            <a:t>子模块</a:t>
          </a:r>
          <a:r>
            <a:rPr lang="en-US" altLang="zh-CN" sz="1400" dirty="0"/>
            <a:t>21</a:t>
          </a:r>
        </a:p>
      </dgm:t>
    </dgm:pt>
    <dgm:pt modelId="{5C945EB5-B7B7-4C53-AE43-00EDEB8B004B}" type="parTrans" cxnId="{BFA422F4-3A27-4663-B52A-DE4659AB88CA}">
      <dgm:prSet/>
      <dgm:spPr/>
      <dgm:t>
        <a:bodyPr/>
        <a:lstStyle/>
        <a:p>
          <a:endParaRPr lang="zh-CN" altLang="en-US"/>
        </a:p>
      </dgm:t>
    </dgm:pt>
    <dgm:pt modelId="{31A02FD4-DB76-4118-93F3-DE2E4EA00089}" type="sibTrans" cxnId="{BFA422F4-3A27-4663-B52A-DE4659AB88CA}">
      <dgm:prSet/>
      <dgm:spPr/>
      <dgm:t>
        <a:bodyPr/>
        <a:lstStyle/>
        <a:p>
          <a:endParaRPr lang="zh-CN" altLang="en-US"/>
        </a:p>
      </dgm:t>
    </dgm:pt>
    <dgm:pt modelId="{BC9D4D59-91D3-4AE6-BB1E-A33C51FE2CC9}" type="pres">
      <dgm:prSet presAssocID="{9D528F79-6F22-43CC-841B-76959E61708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1826AAB-2AA5-4CC0-A3C4-F6E7ED21DB7C}" type="pres">
      <dgm:prSet presAssocID="{9D528F79-6F22-43CC-841B-76959E617087}" presName="hierFlow" presStyleCnt="0"/>
      <dgm:spPr/>
    </dgm:pt>
    <dgm:pt modelId="{3BBF2115-7622-440A-A216-C4384043D32C}" type="pres">
      <dgm:prSet presAssocID="{9D528F79-6F22-43CC-841B-76959E61708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5687699-68FE-45A5-8181-E229E4E58F30}" type="pres">
      <dgm:prSet presAssocID="{AACA5B64-2324-4F44-9005-0969296D5258}" presName="Name14" presStyleCnt="0"/>
      <dgm:spPr/>
    </dgm:pt>
    <dgm:pt modelId="{DDCF90C8-0D08-4F43-BFE5-D6ED6F372977}" type="pres">
      <dgm:prSet presAssocID="{AACA5B64-2324-4F44-9005-0969296D5258}" presName="level1Shape" presStyleLbl="node0" presStyleIdx="0" presStyleCnt="1">
        <dgm:presLayoutVars>
          <dgm:chPref val="3"/>
        </dgm:presLayoutVars>
      </dgm:prSet>
      <dgm:spPr/>
    </dgm:pt>
    <dgm:pt modelId="{7CD5940D-2791-4410-9775-0DEF5AE6863F}" type="pres">
      <dgm:prSet presAssocID="{AACA5B64-2324-4F44-9005-0969296D5258}" presName="hierChild2" presStyleCnt="0"/>
      <dgm:spPr/>
    </dgm:pt>
    <dgm:pt modelId="{DCD5B5A2-029D-49AD-9A5A-3B3D81930E0E}" type="pres">
      <dgm:prSet presAssocID="{B6292B5D-3D0B-4B57-8702-2CFD23955644}" presName="Name19" presStyleLbl="parChTrans1D2" presStyleIdx="0" presStyleCnt="2"/>
      <dgm:spPr/>
    </dgm:pt>
    <dgm:pt modelId="{E03BBE68-9F37-46AB-A30D-D9B7831442E5}" type="pres">
      <dgm:prSet presAssocID="{5990859F-64FB-4CE0-B861-423C02A398DC}" presName="Name21" presStyleCnt="0"/>
      <dgm:spPr/>
    </dgm:pt>
    <dgm:pt modelId="{A50CB88C-3FCD-4182-BFB3-29F25027607C}" type="pres">
      <dgm:prSet presAssocID="{5990859F-64FB-4CE0-B861-423C02A398DC}" presName="level2Shape" presStyleLbl="node2" presStyleIdx="0" presStyleCnt="2"/>
      <dgm:spPr/>
    </dgm:pt>
    <dgm:pt modelId="{32D83938-EEA6-4306-A1D2-53FDCCC527E9}" type="pres">
      <dgm:prSet presAssocID="{5990859F-64FB-4CE0-B861-423C02A398DC}" presName="hierChild3" presStyleCnt="0"/>
      <dgm:spPr/>
    </dgm:pt>
    <dgm:pt modelId="{3921AD8F-3103-4B09-BF30-4BF1C19EF4E6}" type="pres">
      <dgm:prSet presAssocID="{85D7EA71-21AA-434D-9768-F801212B3899}" presName="Name19" presStyleLbl="parChTrans1D3" presStyleIdx="0" presStyleCnt="3"/>
      <dgm:spPr/>
    </dgm:pt>
    <dgm:pt modelId="{B9A02563-DE28-4CF7-A9B7-AC1C121611DF}" type="pres">
      <dgm:prSet presAssocID="{DED660E8-6533-447D-A5B9-2B81E192724F}" presName="Name21" presStyleCnt="0"/>
      <dgm:spPr/>
    </dgm:pt>
    <dgm:pt modelId="{99EA0BC2-A33F-471F-A30E-63BBA0D4A74E}" type="pres">
      <dgm:prSet presAssocID="{DED660E8-6533-447D-A5B9-2B81E192724F}" presName="level2Shape" presStyleLbl="node3" presStyleIdx="0" presStyleCnt="3"/>
      <dgm:spPr/>
    </dgm:pt>
    <dgm:pt modelId="{CEF39590-97BD-464A-8CFF-F4B0F8F39764}" type="pres">
      <dgm:prSet presAssocID="{DED660E8-6533-447D-A5B9-2B81E192724F}" presName="hierChild3" presStyleCnt="0"/>
      <dgm:spPr/>
    </dgm:pt>
    <dgm:pt modelId="{833DBFCB-426D-4A52-8B3D-37DF7D6A81D5}" type="pres">
      <dgm:prSet presAssocID="{5EF5BAA1-049B-4854-B27F-E8ED795CF036}" presName="Name19" presStyleLbl="parChTrans1D3" presStyleIdx="1" presStyleCnt="3"/>
      <dgm:spPr/>
    </dgm:pt>
    <dgm:pt modelId="{EAB807DA-D123-40F5-8867-34026686F5C1}" type="pres">
      <dgm:prSet presAssocID="{E9E9D788-DDB6-4A0F-82D5-4127127DCFE1}" presName="Name21" presStyleCnt="0"/>
      <dgm:spPr/>
    </dgm:pt>
    <dgm:pt modelId="{3CF31BBB-BFC6-439C-AD66-B6548258E65D}" type="pres">
      <dgm:prSet presAssocID="{E9E9D788-DDB6-4A0F-82D5-4127127DCFE1}" presName="level2Shape" presStyleLbl="node3" presStyleIdx="1" presStyleCnt="3"/>
      <dgm:spPr/>
    </dgm:pt>
    <dgm:pt modelId="{C8ED3019-B3B8-4E6A-9AC6-E2625F7D57DF}" type="pres">
      <dgm:prSet presAssocID="{E9E9D788-DDB6-4A0F-82D5-4127127DCFE1}" presName="hierChild3" presStyleCnt="0"/>
      <dgm:spPr/>
    </dgm:pt>
    <dgm:pt modelId="{39E10727-E55E-4674-A5C8-2542E7F3739E}" type="pres">
      <dgm:prSet presAssocID="{69EDC281-DD0D-4CA8-86B9-AC296CBFF7F8}" presName="Name19" presStyleLbl="parChTrans1D2" presStyleIdx="1" presStyleCnt="2"/>
      <dgm:spPr/>
    </dgm:pt>
    <dgm:pt modelId="{25DEB971-D7EF-4708-B825-3311A293449E}" type="pres">
      <dgm:prSet presAssocID="{A1358B1C-C2A3-4A40-AA15-F5D08A459256}" presName="Name21" presStyleCnt="0"/>
      <dgm:spPr/>
    </dgm:pt>
    <dgm:pt modelId="{4F5E6B36-913E-40C5-91C3-081996D6B376}" type="pres">
      <dgm:prSet presAssocID="{A1358B1C-C2A3-4A40-AA15-F5D08A459256}" presName="level2Shape" presStyleLbl="node2" presStyleIdx="1" presStyleCnt="2"/>
      <dgm:spPr/>
    </dgm:pt>
    <dgm:pt modelId="{DAD1A6F0-C85C-4F45-A26F-F7A8ADEBF054}" type="pres">
      <dgm:prSet presAssocID="{A1358B1C-C2A3-4A40-AA15-F5D08A459256}" presName="hierChild3" presStyleCnt="0"/>
      <dgm:spPr/>
    </dgm:pt>
    <dgm:pt modelId="{875A53DA-92E9-469E-B2C2-69F7D1978367}" type="pres">
      <dgm:prSet presAssocID="{5C945EB5-B7B7-4C53-AE43-00EDEB8B004B}" presName="Name19" presStyleLbl="parChTrans1D3" presStyleIdx="2" presStyleCnt="3"/>
      <dgm:spPr/>
    </dgm:pt>
    <dgm:pt modelId="{149E78F1-3BA3-4478-ACB9-B243BD562E34}" type="pres">
      <dgm:prSet presAssocID="{1FD490BD-D146-4F4C-8722-B714EA90436F}" presName="Name21" presStyleCnt="0"/>
      <dgm:spPr/>
    </dgm:pt>
    <dgm:pt modelId="{58C2F520-FC11-4334-A418-132655E78E94}" type="pres">
      <dgm:prSet presAssocID="{1FD490BD-D146-4F4C-8722-B714EA90436F}" presName="level2Shape" presStyleLbl="node3" presStyleIdx="2" presStyleCnt="3"/>
      <dgm:spPr/>
    </dgm:pt>
    <dgm:pt modelId="{FEC483A2-51A4-453A-ACE8-5678720C2DAC}" type="pres">
      <dgm:prSet presAssocID="{1FD490BD-D146-4F4C-8722-B714EA90436F}" presName="hierChild3" presStyleCnt="0"/>
      <dgm:spPr/>
    </dgm:pt>
    <dgm:pt modelId="{5EA0AA17-4336-490B-8F18-DA52D62B8588}" type="pres">
      <dgm:prSet presAssocID="{9D528F79-6F22-43CC-841B-76959E617087}" presName="bgShapesFlow" presStyleCnt="0"/>
      <dgm:spPr/>
    </dgm:pt>
  </dgm:ptLst>
  <dgm:cxnLst>
    <dgm:cxn modelId="{F9307F04-79C1-4EF9-BF6D-9683BCD83C87}" type="presOf" srcId="{69EDC281-DD0D-4CA8-86B9-AC296CBFF7F8}" destId="{39E10727-E55E-4674-A5C8-2542E7F3739E}" srcOrd="0" destOrd="0" presId="urn:microsoft.com/office/officeart/2005/8/layout/hierarchy6"/>
    <dgm:cxn modelId="{71472108-6A48-4C86-90D4-CBAF2D0AAE31}" type="presOf" srcId="{9D528F79-6F22-43CC-841B-76959E617087}" destId="{BC9D4D59-91D3-4AE6-BB1E-A33C51FE2CC9}" srcOrd="0" destOrd="0" presId="urn:microsoft.com/office/officeart/2005/8/layout/hierarchy6"/>
    <dgm:cxn modelId="{2F2B0B29-CAE6-443B-868E-AD686986E3BC}" srcId="{AACA5B64-2324-4F44-9005-0969296D5258}" destId="{A1358B1C-C2A3-4A40-AA15-F5D08A459256}" srcOrd="1" destOrd="0" parTransId="{69EDC281-DD0D-4CA8-86B9-AC296CBFF7F8}" sibTransId="{33076356-4566-438D-A277-9A5CC92C4AA3}"/>
    <dgm:cxn modelId="{7A05012A-9AD9-482C-B5C5-3590F7284B5A}" type="presOf" srcId="{B6292B5D-3D0B-4B57-8702-2CFD23955644}" destId="{DCD5B5A2-029D-49AD-9A5A-3B3D81930E0E}" srcOrd="0" destOrd="0" presId="urn:microsoft.com/office/officeart/2005/8/layout/hierarchy6"/>
    <dgm:cxn modelId="{83C45267-1BC7-4760-A967-C84B2B73C48B}" type="presOf" srcId="{5EF5BAA1-049B-4854-B27F-E8ED795CF036}" destId="{833DBFCB-426D-4A52-8B3D-37DF7D6A81D5}" srcOrd="0" destOrd="0" presId="urn:microsoft.com/office/officeart/2005/8/layout/hierarchy6"/>
    <dgm:cxn modelId="{C3D08248-A722-425C-86AF-EB8295856616}" type="presOf" srcId="{AACA5B64-2324-4F44-9005-0969296D5258}" destId="{DDCF90C8-0D08-4F43-BFE5-D6ED6F372977}" srcOrd="0" destOrd="0" presId="urn:microsoft.com/office/officeart/2005/8/layout/hierarchy6"/>
    <dgm:cxn modelId="{ED31FD7A-3C4A-4225-8184-AF67B7905752}" srcId="{5990859F-64FB-4CE0-B861-423C02A398DC}" destId="{DED660E8-6533-447D-A5B9-2B81E192724F}" srcOrd="0" destOrd="0" parTransId="{85D7EA71-21AA-434D-9768-F801212B3899}" sibTransId="{BA513B4B-6ACA-40D5-B3F6-C2CBF2C16FD6}"/>
    <dgm:cxn modelId="{6D9A2DA0-1981-4BF4-A00B-F790349F7D50}" type="presOf" srcId="{5C945EB5-B7B7-4C53-AE43-00EDEB8B004B}" destId="{875A53DA-92E9-469E-B2C2-69F7D1978367}" srcOrd="0" destOrd="0" presId="urn:microsoft.com/office/officeart/2005/8/layout/hierarchy6"/>
    <dgm:cxn modelId="{D1A4BEA7-D98A-4166-9C6C-3DE9FB6B1564}" type="presOf" srcId="{5990859F-64FB-4CE0-B861-423C02A398DC}" destId="{A50CB88C-3FCD-4182-BFB3-29F25027607C}" srcOrd="0" destOrd="0" presId="urn:microsoft.com/office/officeart/2005/8/layout/hierarchy6"/>
    <dgm:cxn modelId="{AFF608BF-3BA6-4AA8-8A1A-681D1C56AEFF}" type="presOf" srcId="{A1358B1C-C2A3-4A40-AA15-F5D08A459256}" destId="{4F5E6B36-913E-40C5-91C3-081996D6B376}" srcOrd="0" destOrd="0" presId="urn:microsoft.com/office/officeart/2005/8/layout/hierarchy6"/>
    <dgm:cxn modelId="{F11E4BD4-3A80-404D-8786-A33A97BAD2CD}" type="presOf" srcId="{85D7EA71-21AA-434D-9768-F801212B3899}" destId="{3921AD8F-3103-4B09-BF30-4BF1C19EF4E6}" srcOrd="0" destOrd="0" presId="urn:microsoft.com/office/officeart/2005/8/layout/hierarchy6"/>
    <dgm:cxn modelId="{D6FD4CDD-3DE4-4B96-B83C-5C2F6671D592}" type="presOf" srcId="{DED660E8-6533-447D-A5B9-2B81E192724F}" destId="{99EA0BC2-A33F-471F-A30E-63BBA0D4A74E}" srcOrd="0" destOrd="0" presId="urn:microsoft.com/office/officeart/2005/8/layout/hierarchy6"/>
    <dgm:cxn modelId="{DEACC3E7-2C07-4902-B3D7-68804E383948}" srcId="{9D528F79-6F22-43CC-841B-76959E617087}" destId="{AACA5B64-2324-4F44-9005-0969296D5258}" srcOrd="0" destOrd="0" parTransId="{1DA019E0-9827-458F-BD1C-C9D885AD1809}" sibTransId="{8D69DC7D-399B-4558-B99F-D224519DA8BB}"/>
    <dgm:cxn modelId="{DFCF41E8-BF9C-4843-B309-F76F4E273DD3}" srcId="{AACA5B64-2324-4F44-9005-0969296D5258}" destId="{5990859F-64FB-4CE0-B861-423C02A398DC}" srcOrd="0" destOrd="0" parTransId="{B6292B5D-3D0B-4B57-8702-2CFD23955644}" sibTransId="{4231CA02-DD5F-47CD-8967-876C3498E0E3}"/>
    <dgm:cxn modelId="{4B39C2EA-B6B8-4DDB-BA3F-E709768670AB}" type="presOf" srcId="{1FD490BD-D146-4F4C-8722-B714EA90436F}" destId="{58C2F520-FC11-4334-A418-132655E78E94}" srcOrd="0" destOrd="0" presId="urn:microsoft.com/office/officeart/2005/8/layout/hierarchy6"/>
    <dgm:cxn modelId="{E89313F2-0E1A-4888-9689-92018CF6C9A1}" srcId="{5990859F-64FB-4CE0-B861-423C02A398DC}" destId="{E9E9D788-DDB6-4A0F-82D5-4127127DCFE1}" srcOrd="1" destOrd="0" parTransId="{5EF5BAA1-049B-4854-B27F-E8ED795CF036}" sibTransId="{6F8CF726-115F-474D-A086-E0001605311B}"/>
    <dgm:cxn modelId="{BFA422F4-3A27-4663-B52A-DE4659AB88CA}" srcId="{A1358B1C-C2A3-4A40-AA15-F5D08A459256}" destId="{1FD490BD-D146-4F4C-8722-B714EA90436F}" srcOrd="0" destOrd="0" parTransId="{5C945EB5-B7B7-4C53-AE43-00EDEB8B004B}" sibTransId="{31A02FD4-DB76-4118-93F3-DE2E4EA00089}"/>
    <dgm:cxn modelId="{5503D6FE-7751-4B7B-8D48-F64F9A1E663F}" type="presOf" srcId="{E9E9D788-DDB6-4A0F-82D5-4127127DCFE1}" destId="{3CF31BBB-BFC6-439C-AD66-B6548258E65D}" srcOrd="0" destOrd="0" presId="urn:microsoft.com/office/officeart/2005/8/layout/hierarchy6"/>
    <dgm:cxn modelId="{53D45F86-C4DB-4E16-967D-FB875BF3D625}" type="presParOf" srcId="{BC9D4D59-91D3-4AE6-BB1E-A33C51FE2CC9}" destId="{71826AAB-2AA5-4CC0-A3C4-F6E7ED21DB7C}" srcOrd="0" destOrd="0" presId="urn:microsoft.com/office/officeart/2005/8/layout/hierarchy6"/>
    <dgm:cxn modelId="{325E02C6-3791-4053-9D38-C99DF3020187}" type="presParOf" srcId="{71826AAB-2AA5-4CC0-A3C4-F6E7ED21DB7C}" destId="{3BBF2115-7622-440A-A216-C4384043D32C}" srcOrd="0" destOrd="0" presId="urn:microsoft.com/office/officeart/2005/8/layout/hierarchy6"/>
    <dgm:cxn modelId="{EDCC8A46-8F4D-48F7-B7EB-81A32784647B}" type="presParOf" srcId="{3BBF2115-7622-440A-A216-C4384043D32C}" destId="{E5687699-68FE-45A5-8181-E229E4E58F30}" srcOrd="0" destOrd="0" presId="urn:microsoft.com/office/officeart/2005/8/layout/hierarchy6"/>
    <dgm:cxn modelId="{A790E118-7ECA-4779-A640-5F51CC69CB3E}" type="presParOf" srcId="{E5687699-68FE-45A5-8181-E229E4E58F30}" destId="{DDCF90C8-0D08-4F43-BFE5-D6ED6F372977}" srcOrd="0" destOrd="0" presId="urn:microsoft.com/office/officeart/2005/8/layout/hierarchy6"/>
    <dgm:cxn modelId="{02F54114-892D-44E9-AC19-9741AED44EE2}" type="presParOf" srcId="{E5687699-68FE-45A5-8181-E229E4E58F30}" destId="{7CD5940D-2791-4410-9775-0DEF5AE6863F}" srcOrd="1" destOrd="0" presId="urn:microsoft.com/office/officeart/2005/8/layout/hierarchy6"/>
    <dgm:cxn modelId="{B511C5BE-E85F-49C3-8C02-2FFCB92283E6}" type="presParOf" srcId="{7CD5940D-2791-4410-9775-0DEF5AE6863F}" destId="{DCD5B5A2-029D-49AD-9A5A-3B3D81930E0E}" srcOrd="0" destOrd="0" presId="urn:microsoft.com/office/officeart/2005/8/layout/hierarchy6"/>
    <dgm:cxn modelId="{3D906AA5-DF02-460C-BAE0-6822AECB08AD}" type="presParOf" srcId="{7CD5940D-2791-4410-9775-0DEF5AE6863F}" destId="{E03BBE68-9F37-46AB-A30D-D9B7831442E5}" srcOrd="1" destOrd="0" presId="urn:microsoft.com/office/officeart/2005/8/layout/hierarchy6"/>
    <dgm:cxn modelId="{2A37E4A3-FCEF-41CA-A039-A22E2DC404A8}" type="presParOf" srcId="{E03BBE68-9F37-46AB-A30D-D9B7831442E5}" destId="{A50CB88C-3FCD-4182-BFB3-29F25027607C}" srcOrd="0" destOrd="0" presId="urn:microsoft.com/office/officeart/2005/8/layout/hierarchy6"/>
    <dgm:cxn modelId="{6C896880-312F-4135-B7DA-3580A6B2F9CE}" type="presParOf" srcId="{E03BBE68-9F37-46AB-A30D-D9B7831442E5}" destId="{32D83938-EEA6-4306-A1D2-53FDCCC527E9}" srcOrd="1" destOrd="0" presId="urn:microsoft.com/office/officeart/2005/8/layout/hierarchy6"/>
    <dgm:cxn modelId="{D52AC6BF-0513-4A7F-BFE4-A1B4EA1F4248}" type="presParOf" srcId="{32D83938-EEA6-4306-A1D2-53FDCCC527E9}" destId="{3921AD8F-3103-4B09-BF30-4BF1C19EF4E6}" srcOrd="0" destOrd="0" presId="urn:microsoft.com/office/officeart/2005/8/layout/hierarchy6"/>
    <dgm:cxn modelId="{947E5FC4-CD05-4F7C-B878-DC1639B7B0BE}" type="presParOf" srcId="{32D83938-EEA6-4306-A1D2-53FDCCC527E9}" destId="{B9A02563-DE28-4CF7-A9B7-AC1C121611DF}" srcOrd="1" destOrd="0" presId="urn:microsoft.com/office/officeart/2005/8/layout/hierarchy6"/>
    <dgm:cxn modelId="{FB6CB2E7-53D0-475A-8E8A-4495D7134156}" type="presParOf" srcId="{B9A02563-DE28-4CF7-A9B7-AC1C121611DF}" destId="{99EA0BC2-A33F-471F-A30E-63BBA0D4A74E}" srcOrd="0" destOrd="0" presId="urn:microsoft.com/office/officeart/2005/8/layout/hierarchy6"/>
    <dgm:cxn modelId="{9112CF24-533F-4897-BC8B-3C42E225B240}" type="presParOf" srcId="{B9A02563-DE28-4CF7-A9B7-AC1C121611DF}" destId="{CEF39590-97BD-464A-8CFF-F4B0F8F39764}" srcOrd="1" destOrd="0" presId="urn:microsoft.com/office/officeart/2005/8/layout/hierarchy6"/>
    <dgm:cxn modelId="{07C12BFD-FE22-4C18-8E64-19F146A10F6C}" type="presParOf" srcId="{32D83938-EEA6-4306-A1D2-53FDCCC527E9}" destId="{833DBFCB-426D-4A52-8B3D-37DF7D6A81D5}" srcOrd="2" destOrd="0" presId="urn:microsoft.com/office/officeart/2005/8/layout/hierarchy6"/>
    <dgm:cxn modelId="{1FA97DFB-D2F3-4084-B471-C70C8135A288}" type="presParOf" srcId="{32D83938-EEA6-4306-A1D2-53FDCCC527E9}" destId="{EAB807DA-D123-40F5-8867-34026686F5C1}" srcOrd="3" destOrd="0" presId="urn:microsoft.com/office/officeart/2005/8/layout/hierarchy6"/>
    <dgm:cxn modelId="{553B7DF7-79A7-4889-98B2-C3D49AC99F22}" type="presParOf" srcId="{EAB807DA-D123-40F5-8867-34026686F5C1}" destId="{3CF31BBB-BFC6-439C-AD66-B6548258E65D}" srcOrd="0" destOrd="0" presId="urn:microsoft.com/office/officeart/2005/8/layout/hierarchy6"/>
    <dgm:cxn modelId="{8E671304-C331-4587-9FB3-B3F7C6F0087B}" type="presParOf" srcId="{EAB807DA-D123-40F5-8867-34026686F5C1}" destId="{C8ED3019-B3B8-4E6A-9AC6-E2625F7D57DF}" srcOrd="1" destOrd="0" presId="urn:microsoft.com/office/officeart/2005/8/layout/hierarchy6"/>
    <dgm:cxn modelId="{5D1D6AF5-3C6E-41DB-B8A3-5C2B6DD75AD6}" type="presParOf" srcId="{7CD5940D-2791-4410-9775-0DEF5AE6863F}" destId="{39E10727-E55E-4674-A5C8-2542E7F3739E}" srcOrd="2" destOrd="0" presId="urn:microsoft.com/office/officeart/2005/8/layout/hierarchy6"/>
    <dgm:cxn modelId="{71B265D5-CB6F-4ED3-8ECD-ECF2DEAE2579}" type="presParOf" srcId="{7CD5940D-2791-4410-9775-0DEF5AE6863F}" destId="{25DEB971-D7EF-4708-B825-3311A293449E}" srcOrd="3" destOrd="0" presId="urn:microsoft.com/office/officeart/2005/8/layout/hierarchy6"/>
    <dgm:cxn modelId="{2D5FBDBC-2C51-4E62-B35D-CD598919F46C}" type="presParOf" srcId="{25DEB971-D7EF-4708-B825-3311A293449E}" destId="{4F5E6B36-913E-40C5-91C3-081996D6B376}" srcOrd="0" destOrd="0" presId="urn:microsoft.com/office/officeart/2005/8/layout/hierarchy6"/>
    <dgm:cxn modelId="{45055D28-435D-445E-8951-C4F2CB4AF9F7}" type="presParOf" srcId="{25DEB971-D7EF-4708-B825-3311A293449E}" destId="{DAD1A6F0-C85C-4F45-A26F-F7A8ADEBF054}" srcOrd="1" destOrd="0" presId="urn:microsoft.com/office/officeart/2005/8/layout/hierarchy6"/>
    <dgm:cxn modelId="{0EFA3733-C895-4697-8ABE-1721DAF878E9}" type="presParOf" srcId="{DAD1A6F0-C85C-4F45-A26F-F7A8ADEBF054}" destId="{875A53DA-92E9-469E-B2C2-69F7D1978367}" srcOrd="0" destOrd="0" presId="urn:microsoft.com/office/officeart/2005/8/layout/hierarchy6"/>
    <dgm:cxn modelId="{54DDF250-6189-4CE6-A30B-E8A5B60192E8}" type="presParOf" srcId="{DAD1A6F0-C85C-4F45-A26F-F7A8ADEBF054}" destId="{149E78F1-3BA3-4478-ACB9-B243BD562E34}" srcOrd="1" destOrd="0" presId="urn:microsoft.com/office/officeart/2005/8/layout/hierarchy6"/>
    <dgm:cxn modelId="{4688D053-FC71-4758-B8AD-C28A8955D1D9}" type="presParOf" srcId="{149E78F1-3BA3-4478-ACB9-B243BD562E34}" destId="{58C2F520-FC11-4334-A418-132655E78E94}" srcOrd="0" destOrd="0" presId="urn:microsoft.com/office/officeart/2005/8/layout/hierarchy6"/>
    <dgm:cxn modelId="{CE6ED244-A9C8-4E1A-AB43-AAF3249C2AD0}" type="presParOf" srcId="{149E78F1-3BA3-4478-ACB9-B243BD562E34}" destId="{FEC483A2-51A4-453A-ACE8-5678720C2DAC}" srcOrd="1" destOrd="0" presId="urn:microsoft.com/office/officeart/2005/8/layout/hierarchy6"/>
    <dgm:cxn modelId="{7FC15CA0-5A36-453D-B41A-E751BBF184CD}" type="presParOf" srcId="{BC9D4D59-91D3-4AE6-BB1E-A33C51FE2CC9}" destId="{5EA0AA17-4336-490B-8F18-DA52D62B85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E0426-F2FC-49D2-8FA3-9708B1574D6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数据结构设计</a:t>
          </a: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2">
        <dgm:presLayoutVars>
          <dgm:bulletEnabled val="1"/>
        </dgm:presLayoutVars>
      </dgm:prSet>
      <dgm:spPr/>
    </dgm:pt>
    <dgm:pt modelId="{60FAB8B9-7EB2-4F5F-9739-58311EFAB09F}" type="pres">
      <dgm:prSet presAssocID="{5B060FA2-4BEA-4643-8A75-2632374CD0CB}" presName="parSpace" presStyleCnt="0"/>
      <dgm:spPr/>
    </dgm:pt>
    <dgm:pt modelId="{258BFCC6-E86A-4830-814B-074C9AC6440D}" type="pres">
      <dgm:prSet presAssocID="{793E0426-F2FC-49D2-8FA3-9708B1574D6A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65F89268-55F4-4BD4-9AF4-52182574EF1E}" srcId="{A885556A-91B6-419D-A877-1CB35B9D2E52}" destId="{793E0426-F2FC-49D2-8FA3-9708B1574D6A}" srcOrd="1" destOrd="0" parTransId="{7EB42335-56B7-43C2-9AA1-D3F4BF7CE3C4}" sibTransId="{6CD03756-AE43-42F6-87A1-661F730A9719}"/>
    <dgm:cxn modelId="{6FC51471-7991-46CB-AAE8-874A082D58C6}" type="presOf" srcId="{793E0426-F2FC-49D2-8FA3-9708B1574D6A}" destId="{258BFCC6-E86A-4830-814B-074C9AC6440D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  <dgm:cxn modelId="{8318E163-998E-4073-B42F-39016D78A0EF}" type="presParOf" srcId="{BB44B8D7-DA2A-4A62-9CCC-6CE3C07D2D28}" destId="{60FAB8B9-7EB2-4F5F-9739-58311EFAB09F}" srcOrd="1" destOrd="0" presId="urn:microsoft.com/office/officeart/2005/8/layout/hChevron3"/>
    <dgm:cxn modelId="{63A42DE9-ABB8-45E8-A5A4-A07FB399F8ED}" type="presParOf" srcId="{BB44B8D7-DA2A-4A62-9CCC-6CE3C07D2D28}" destId="{258BFCC6-E86A-4830-814B-074C9AC6440D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E0426-F2FC-49D2-8FA3-9708B1574D6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算法设计</a:t>
          </a: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2">
        <dgm:presLayoutVars>
          <dgm:bulletEnabled val="1"/>
        </dgm:presLayoutVars>
      </dgm:prSet>
      <dgm:spPr/>
    </dgm:pt>
    <dgm:pt modelId="{60FAB8B9-7EB2-4F5F-9739-58311EFAB09F}" type="pres">
      <dgm:prSet presAssocID="{5B060FA2-4BEA-4643-8A75-2632374CD0CB}" presName="parSpace" presStyleCnt="0"/>
      <dgm:spPr/>
    </dgm:pt>
    <dgm:pt modelId="{258BFCC6-E86A-4830-814B-074C9AC6440D}" type="pres">
      <dgm:prSet presAssocID="{793E0426-F2FC-49D2-8FA3-9708B1574D6A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65F89268-55F4-4BD4-9AF4-52182574EF1E}" srcId="{A885556A-91B6-419D-A877-1CB35B9D2E52}" destId="{793E0426-F2FC-49D2-8FA3-9708B1574D6A}" srcOrd="1" destOrd="0" parTransId="{7EB42335-56B7-43C2-9AA1-D3F4BF7CE3C4}" sibTransId="{6CD03756-AE43-42F6-87A1-661F730A9719}"/>
    <dgm:cxn modelId="{6FC51471-7991-46CB-AAE8-874A082D58C6}" type="presOf" srcId="{793E0426-F2FC-49D2-8FA3-9708B1574D6A}" destId="{258BFCC6-E86A-4830-814B-074C9AC6440D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  <dgm:cxn modelId="{8318E163-998E-4073-B42F-39016D78A0EF}" type="presParOf" srcId="{BB44B8D7-DA2A-4A62-9CCC-6CE3C07D2D28}" destId="{60FAB8B9-7EB2-4F5F-9739-58311EFAB09F}" srcOrd="1" destOrd="0" presId="urn:microsoft.com/office/officeart/2005/8/layout/hChevron3"/>
    <dgm:cxn modelId="{63A42DE9-ABB8-45E8-A5A4-A07FB399F8ED}" type="presParOf" srcId="{BB44B8D7-DA2A-4A62-9CCC-6CE3C07D2D28}" destId="{258BFCC6-E86A-4830-814B-074C9AC6440D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其他工作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需求分析</a:t>
          </a:r>
        </a:p>
      </dsp:txBody>
      <dsp:txXfrm>
        <a:off x="3542" y="0"/>
        <a:ext cx="7158977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BD57F-DDBC-41E0-A185-EAC1AF4E5956}">
      <dsp:nvSpPr>
        <dsp:cNvPr id="0" name=""/>
        <dsp:cNvSpPr/>
      </dsp:nvSpPr>
      <dsp:spPr>
        <a:xfrm>
          <a:off x="675887" y="931229"/>
          <a:ext cx="2683222" cy="234547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Consolas" panose="020B0609020204030204" pitchFamily="49" charset="0"/>
            </a:rPr>
            <a:t>人机界面设计原则</a:t>
          </a:r>
          <a:endParaRPr lang="en-US" altLang="zh-CN" sz="1400" kern="1200" dirty="0">
            <a:latin typeface="Consolas" panose="020B0609020204030204" pitchFamily="49" charset="0"/>
          </a:endParaRPr>
        </a:p>
      </dsp:txBody>
      <dsp:txXfrm>
        <a:off x="1346692" y="1283050"/>
        <a:ext cx="1308070" cy="1641832"/>
      </dsp:txXfrm>
    </dsp:sp>
    <dsp:sp modelId="{899ADCFD-9930-4775-9EC8-30399C824B15}">
      <dsp:nvSpPr>
        <dsp:cNvPr id="0" name=""/>
        <dsp:cNvSpPr/>
      </dsp:nvSpPr>
      <dsp:spPr>
        <a:xfrm>
          <a:off x="5081" y="1433160"/>
          <a:ext cx="1341611" cy="13416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Consolas" panose="020B0609020204030204" pitchFamily="49" charset="0"/>
            </a:rPr>
            <a:t>用户界面设计</a:t>
          </a:r>
          <a:endParaRPr lang="zh-CN" altLang="en-US" sz="2000" kern="1200" dirty="0"/>
        </a:p>
      </dsp:txBody>
      <dsp:txXfrm>
        <a:off x="201555" y="1629634"/>
        <a:ext cx="948663" cy="948663"/>
      </dsp:txXfrm>
    </dsp:sp>
    <dsp:sp modelId="{D3594549-BA78-4BCE-BB93-12A4D9C71F27}">
      <dsp:nvSpPr>
        <dsp:cNvPr id="0" name=""/>
        <dsp:cNvSpPr/>
      </dsp:nvSpPr>
      <dsp:spPr>
        <a:xfrm>
          <a:off x="4197616" y="931229"/>
          <a:ext cx="2683222" cy="234547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-1001139"/>
            <a:satOff val="18086"/>
            <a:lumOff val="75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001139"/>
              <a:satOff val="18086"/>
              <a:lumOff val="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>
              <a:latin typeface="Consolas" panose="020B0609020204030204" pitchFamily="49" charset="0"/>
            </a:rPr>
            <a:t>添加实现细节</a:t>
          </a:r>
          <a:endParaRPr lang="en-US" altLang="zh-CN" sz="1400" kern="1200" dirty="0">
            <a:latin typeface="Consolas" panose="020B0609020204030204" pitchFamily="49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>
              <a:latin typeface="Consolas" panose="020B0609020204030204" pitchFamily="49" charset="0"/>
            </a:rPr>
            <a:t>代码测试</a:t>
          </a:r>
          <a:endParaRPr lang="en-US" altLang="zh-CN" sz="1400" kern="1200" dirty="0">
            <a:latin typeface="Consolas" panose="020B0609020204030204" pitchFamily="49" charset="0"/>
          </a:endParaRPr>
        </a:p>
      </dsp:txBody>
      <dsp:txXfrm>
        <a:off x="4868422" y="1283050"/>
        <a:ext cx="1308070" cy="1641832"/>
      </dsp:txXfrm>
    </dsp:sp>
    <dsp:sp modelId="{1778A7D8-749D-4CE3-991B-7B053FD27134}">
      <dsp:nvSpPr>
        <dsp:cNvPr id="0" name=""/>
        <dsp:cNvSpPr/>
      </dsp:nvSpPr>
      <dsp:spPr>
        <a:xfrm>
          <a:off x="3526811" y="1433160"/>
          <a:ext cx="1341611" cy="1341611"/>
        </a:xfrm>
        <a:prstGeom prst="ellipse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Consolas" panose="020B0609020204030204" pitchFamily="49" charset="0"/>
            </a:rPr>
            <a:t>编码实现</a:t>
          </a:r>
          <a:endParaRPr lang="en-US" altLang="zh-CN" sz="2000" kern="1200" dirty="0">
            <a:latin typeface="Consolas" panose="020B0609020204030204" pitchFamily="49" charset="0"/>
          </a:endParaRPr>
        </a:p>
      </dsp:txBody>
      <dsp:txXfrm>
        <a:off x="3723285" y="1629634"/>
        <a:ext cx="948663" cy="948663"/>
      </dsp:txXfrm>
    </dsp:sp>
    <dsp:sp modelId="{5AA378A3-5C24-4FB5-ABBD-828FDA7C487B}">
      <dsp:nvSpPr>
        <dsp:cNvPr id="0" name=""/>
        <dsp:cNvSpPr/>
      </dsp:nvSpPr>
      <dsp:spPr>
        <a:xfrm>
          <a:off x="7719345" y="931229"/>
          <a:ext cx="2683222" cy="234547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-2002277"/>
            <a:satOff val="36172"/>
            <a:lumOff val="150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2002277"/>
              <a:satOff val="36172"/>
              <a:lumOff val="1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Consolas" panose="020B0609020204030204" pitchFamily="49" charset="0"/>
            </a:rPr>
            <a:t>用户的反馈</a:t>
          </a:r>
          <a:endParaRPr lang="en-US" altLang="zh-CN" sz="1400" kern="1200" dirty="0">
            <a:latin typeface="Consolas" panose="020B0609020204030204" pitchFamily="49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Consolas" panose="020B0609020204030204" pitchFamily="49" charset="0"/>
            </a:rPr>
            <a:t>系统升级和维护</a:t>
          </a:r>
        </a:p>
      </dsp:txBody>
      <dsp:txXfrm>
        <a:off x="8390151" y="1283050"/>
        <a:ext cx="1308070" cy="1641832"/>
      </dsp:txXfrm>
    </dsp:sp>
    <dsp:sp modelId="{400D01A4-FF75-474B-97DB-2C005F08B88A}">
      <dsp:nvSpPr>
        <dsp:cNvPr id="0" name=""/>
        <dsp:cNvSpPr/>
      </dsp:nvSpPr>
      <dsp:spPr>
        <a:xfrm>
          <a:off x="7048540" y="1433160"/>
          <a:ext cx="1341611" cy="1341611"/>
        </a:xfrm>
        <a:prstGeom prst="ellipse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Consolas" panose="020B0609020204030204" pitchFamily="49" charset="0"/>
            </a:rPr>
            <a:t>交付和运维</a:t>
          </a:r>
          <a:endParaRPr lang="en-US" altLang="zh-CN" sz="2000" kern="1200" dirty="0">
            <a:latin typeface="Consolas" panose="020B0609020204030204" pitchFamily="49" charset="0"/>
          </a:endParaRPr>
        </a:p>
      </dsp:txBody>
      <dsp:txXfrm>
        <a:off x="7245014" y="1629634"/>
        <a:ext cx="948663" cy="948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FB324-9B82-432A-8094-7E6ADC8DD10D}">
      <dsp:nvSpPr>
        <dsp:cNvPr id="0" name=""/>
        <dsp:cNvSpPr/>
      </dsp:nvSpPr>
      <dsp:spPr>
        <a:xfrm rot="5400000">
          <a:off x="4791798" y="-2250617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/>
            <a:t>我们</a:t>
          </a:r>
          <a:r>
            <a:rPr lang="zh-CN" sz="2000" kern="1200" dirty="0"/>
            <a:t>为什么要开发这样的应用系统？</a:t>
          </a:r>
          <a:endParaRPr lang="zh-CN" altLang="en-US" sz="2000" kern="1200" dirty="0"/>
        </a:p>
      </dsp:txBody>
      <dsp:txXfrm rot="-5400000">
        <a:off x="2470152" y="98299"/>
        <a:ext cx="5174650" cy="504088"/>
      </dsp:txXfrm>
    </dsp:sp>
    <dsp:sp modelId="{EC971445-8CD9-4CFB-ACEE-FF06718D5704}">
      <dsp:nvSpPr>
        <dsp:cNvPr id="0" name=""/>
        <dsp:cNvSpPr/>
      </dsp:nvSpPr>
      <dsp:spPr>
        <a:xfrm>
          <a:off x="417829" y="1199"/>
          <a:ext cx="2090420" cy="6982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Why</a:t>
          </a:r>
          <a:endParaRPr lang="zh-CN" altLang="en-US" sz="3600" kern="1200" dirty="0"/>
        </a:p>
      </dsp:txBody>
      <dsp:txXfrm>
        <a:off x="451916" y="35286"/>
        <a:ext cx="2022246" cy="630111"/>
      </dsp:txXfrm>
    </dsp:sp>
    <dsp:sp modelId="{D4720B25-383F-4938-ACDA-0C2F6A8ECA61}">
      <dsp:nvSpPr>
        <dsp:cNvPr id="0" name=""/>
        <dsp:cNvSpPr/>
      </dsp:nvSpPr>
      <dsp:spPr>
        <a:xfrm rot="5400000">
          <a:off x="4791798" y="-1517418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1540351"/>
            <a:satOff val="-7304"/>
            <a:lumOff val="-39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540351"/>
              <a:satOff val="-7304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/>
            <a:t>谁</a:t>
          </a:r>
          <a:r>
            <a:rPr lang="zh-CN" sz="2000" kern="1200" dirty="0"/>
            <a:t>会使用这个应用系统？</a:t>
          </a:r>
        </a:p>
      </dsp:txBody>
      <dsp:txXfrm rot="-5400000">
        <a:off x="2470152" y="831498"/>
        <a:ext cx="5174650" cy="504088"/>
      </dsp:txXfrm>
    </dsp:sp>
    <dsp:sp modelId="{ACF77947-4BCF-48C0-A0D4-7506B652ACAE}">
      <dsp:nvSpPr>
        <dsp:cNvPr id="0" name=""/>
        <dsp:cNvSpPr/>
      </dsp:nvSpPr>
      <dsp:spPr>
        <a:xfrm>
          <a:off x="417829" y="734399"/>
          <a:ext cx="2090420" cy="698285"/>
        </a:xfrm>
        <a:prstGeom prst="roundRect">
          <a:avLst/>
        </a:prstGeom>
        <a:solidFill>
          <a:schemeClr val="accent4">
            <a:hueOff val="1496996"/>
            <a:satOff val="-8277"/>
            <a:lumOff val="-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Who</a:t>
          </a:r>
          <a:endParaRPr lang="zh-CN" sz="3600" kern="1200" dirty="0"/>
        </a:p>
      </dsp:txBody>
      <dsp:txXfrm>
        <a:off x="451916" y="768486"/>
        <a:ext cx="2022246" cy="630111"/>
      </dsp:txXfrm>
    </dsp:sp>
    <dsp:sp modelId="{D3517912-EC31-4192-9AFE-C1BA76DC2961}">
      <dsp:nvSpPr>
        <dsp:cNvPr id="0" name=""/>
        <dsp:cNvSpPr/>
      </dsp:nvSpPr>
      <dsp:spPr>
        <a:xfrm rot="5400000">
          <a:off x="4791798" y="-784218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3080701"/>
            <a:satOff val="-14607"/>
            <a:lumOff val="-78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080701"/>
              <a:satOff val="-14607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/>
            <a:t>用户</a:t>
          </a:r>
          <a:r>
            <a:rPr lang="zh-CN" sz="2000" kern="1200" dirty="0"/>
            <a:t>会用什么样的方式使用这个系统？</a:t>
          </a:r>
        </a:p>
      </dsp:txBody>
      <dsp:txXfrm rot="-5400000">
        <a:off x="2470152" y="1564698"/>
        <a:ext cx="5174650" cy="504088"/>
      </dsp:txXfrm>
    </dsp:sp>
    <dsp:sp modelId="{47BE0503-4883-467F-9462-5BCD8C661363}">
      <dsp:nvSpPr>
        <dsp:cNvPr id="0" name=""/>
        <dsp:cNvSpPr/>
      </dsp:nvSpPr>
      <dsp:spPr>
        <a:xfrm>
          <a:off x="417829" y="1467598"/>
          <a:ext cx="2090420" cy="698285"/>
        </a:xfrm>
        <a:prstGeom prst="roundRect">
          <a:avLst/>
        </a:prstGeom>
        <a:solidFill>
          <a:schemeClr val="accent4">
            <a:hueOff val="2993992"/>
            <a:satOff val="-16555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How</a:t>
          </a:r>
          <a:endParaRPr lang="zh-CN" sz="3600" kern="1200" dirty="0"/>
        </a:p>
      </dsp:txBody>
      <dsp:txXfrm>
        <a:off x="451916" y="1501685"/>
        <a:ext cx="2022246" cy="630111"/>
      </dsp:txXfrm>
    </dsp:sp>
    <dsp:sp modelId="{35610587-DDDD-4A30-A34E-B119DC3A11A1}">
      <dsp:nvSpPr>
        <dsp:cNvPr id="0" name=""/>
        <dsp:cNvSpPr/>
      </dsp:nvSpPr>
      <dsp:spPr>
        <a:xfrm rot="5400000">
          <a:off x="4791798" y="-51018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4621052"/>
            <a:satOff val="-21911"/>
            <a:lumOff val="-117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621052"/>
              <a:satOff val="-21911"/>
              <a:lumOff val="-11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/>
            <a:t>用户</a:t>
          </a:r>
          <a:r>
            <a:rPr lang="zh-CN" sz="2000" kern="1200" dirty="0"/>
            <a:t>何时会使用这个系统？</a:t>
          </a:r>
        </a:p>
      </dsp:txBody>
      <dsp:txXfrm rot="-5400000">
        <a:off x="2470152" y="2297898"/>
        <a:ext cx="5174650" cy="504088"/>
      </dsp:txXfrm>
    </dsp:sp>
    <dsp:sp modelId="{DBC25664-24C3-4628-B3BF-0CEF849F3A3B}">
      <dsp:nvSpPr>
        <dsp:cNvPr id="0" name=""/>
        <dsp:cNvSpPr/>
      </dsp:nvSpPr>
      <dsp:spPr>
        <a:xfrm>
          <a:off x="417829" y="2200798"/>
          <a:ext cx="2090420" cy="698285"/>
        </a:xfrm>
        <a:prstGeom prst="roundRect">
          <a:avLst/>
        </a:prstGeom>
        <a:solidFill>
          <a:schemeClr val="accent4">
            <a:hueOff val="4490988"/>
            <a:satOff val="-24832"/>
            <a:lumOff val="-2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When</a:t>
          </a:r>
          <a:endParaRPr lang="zh-CN" sz="3600" kern="1200" dirty="0"/>
        </a:p>
      </dsp:txBody>
      <dsp:txXfrm>
        <a:off x="451916" y="2234885"/>
        <a:ext cx="2022246" cy="630111"/>
      </dsp:txXfrm>
    </dsp:sp>
    <dsp:sp modelId="{261A3E03-0943-4517-9B9F-0C08F5859A1D}">
      <dsp:nvSpPr>
        <dsp:cNvPr id="0" name=""/>
        <dsp:cNvSpPr/>
      </dsp:nvSpPr>
      <dsp:spPr>
        <a:xfrm rot="5400000">
          <a:off x="4791798" y="682181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6161402"/>
            <a:satOff val="-29214"/>
            <a:lumOff val="-156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161402"/>
              <a:satOff val="-29214"/>
              <a:lumOff val="-15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 dirty="0"/>
            <a:t>用户在什么场景下会使用这个系统？</a:t>
          </a:r>
        </a:p>
      </dsp:txBody>
      <dsp:txXfrm rot="-5400000">
        <a:off x="2470152" y="3031097"/>
        <a:ext cx="5174650" cy="504088"/>
      </dsp:txXfrm>
    </dsp:sp>
    <dsp:sp modelId="{75060042-5755-4F8E-A44D-4238580A9C7C}">
      <dsp:nvSpPr>
        <dsp:cNvPr id="0" name=""/>
        <dsp:cNvSpPr/>
      </dsp:nvSpPr>
      <dsp:spPr>
        <a:xfrm>
          <a:off x="417829" y="2933998"/>
          <a:ext cx="2090420" cy="698285"/>
        </a:xfrm>
        <a:prstGeom prst="roundRect">
          <a:avLst/>
        </a:prstGeom>
        <a:solidFill>
          <a:schemeClr val="accent4">
            <a:hueOff val="5987983"/>
            <a:satOff val="-33110"/>
            <a:lumOff val="-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Where</a:t>
          </a:r>
          <a:endParaRPr lang="zh-CN" sz="3600" kern="1200" dirty="0"/>
        </a:p>
      </dsp:txBody>
      <dsp:txXfrm>
        <a:off x="451916" y="2968085"/>
        <a:ext cx="2022246" cy="630111"/>
      </dsp:txXfrm>
    </dsp:sp>
    <dsp:sp modelId="{6946196E-EA22-4D5A-A459-483AC44C59F8}">
      <dsp:nvSpPr>
        <dsp:cNvPr id="0" name=""/>
        <dsp:cNvSpPr/>
      </dsp:nvSpPr>
      <dsp:spPr>
        <a:xfrm rot="5400000">
          <a:off x="4791798" y="1415380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7701753"/>
            <a:satOff val="-36518"/>
            <a:lumOff val="-195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701753"/>
              <a:satOff val="-36518"/>
              <a:lumOff val="-1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/>
            <a:t>基于</a:t>
          </a:r>
          <a:r>
            <a:rPr lang="zh-CN" sz="2000" kern="1200" dirty="0"/>
            <a:t>上述问题，我们要开发出什么样的系统？</a:t>
          </a:r>
        </a:p>
      </dsp:txBody>
      <dsp:txXfrm rot="-5400000">
        <a:off x="2470152" y="3764296"/>
        <a:ext cx="5174650" cy="504088"/>
      </dsp:txXfrm>
    </dsp:sp>
    <dsp:sp modelId="{631835AD-9983-414D-A4C1-7CDD6F9420BB}">
      <dsp:nvSpPr>
        <dsp:cNvPr id="0" name=""/>
        <dsp:cNvSpPr/>
      </dsp:nvSpPr>
      <dsp:spPr>
        <a:xfrm>
          <a:off x="417829" y="3667198"/>
          <a:ext cx="2090420" cy="698285"/>
        </a:xfrm>
        <a:prstGeom prst="roundRect">
          <a:avLst/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What</a:t>
          </a:r>
          <a:endParaRPr lang="zh-CN" sz="3600" kern="1200" dirty="0"/>
        </a:p>
      </dsp:txBody>
      <dsp:txXfrm>
        <a:off x="451916" y="3701285"/>
        <a:ext cx="2022246" cy="630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5667" y="0"/>
          <a:ext cx="4024018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需求分析</a:t>
          </a:r>
        </a:p>
      </dsp:txBody>
      <dsp:txXfrm>
        <a:off x="5667" y="0"/>
        <a:ext cx="3935512" cy="354025"/>
      </dsp:txXfrm>
    </dsp:sp>
    <dsp:sp modelId="{B2F2A6EF-ED3E-4107-AD17-FDB9157B49F3}">
      <dsp:nvSpPr>
        <dsp:cNvPr id="0" name=""/>
        <dsp:cNvSpPr/>
      </dsp:nvSpPr>
      <dsp:spPr>
        <a:xfrm>
          <a:off x="3224882" y="0"/>
          <a:ext cx="4024018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用例图</a:t>
          </a:r>
        </a:p>
      </dsp:txBody>
      <dsp:txXfrm>
        <a:off x="3401895" y="0"/>
        <a:ext cx="3669993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3542" y="0"/>
        <a:ext cx="7158977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5667" y="0"/>
          <a:ext cx="4024018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5667" y="0"/>
        <a:ext cx="3935512" cy="354025"/>
      </dsp:txXfrm>
    </dsp:sp>
    <dsp:sp modelId="{258BFCC6-E86A-4830-814B-074C9AC6440D}">
      <dsp:nvSpPr>
        <dsp:cNvPr id="0" name=""/>
        <dsp:cNvSpPr/>
      </dsp:nvSpPr>
      <dsp:spPr>
        <a:xfrm>
          <a:off x="3224882" y="0"/>
          <a:ext cx="4024018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体系结构设计</a:t>
          </a:r>
        </a:p>
      </dsp:txBody>
      <dsp:txXfrm>
        <a:off x="3401895" y="0"/>
        <a:ext cx="3669993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F90C8-0D08-4F43-BFE5-D6ED6F372977}">
      <dsp:nvSpPr>
        <dsp:cNvPr id="0" name=""/>
        <dsp:cNvSpPr/>
      </dsp:nvSpPr>
      <dsp:spPr>
        <a:xfrm>
          <a:off x="3888804" y="859"/>
          <a:ext cx="1001117" cy="6674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总控</a:t>
          </a:r>
        </a:p>
      </dsp:txBody>
      <dsp:txXfrm>
        <a:off x="3908352" y="20407"/>
        <a:ext cx="962021" cy="628315"/>
      </dsp:txXfrm>
    </dsp:sp>
    <dsp:sp modelId="{DCD5B5A2-029D-49AD-9A5A-3B3D81930E0E}">
      <dsp:nvSpPr>
        <dsp:cNvPr id="0" name=""/>
        <dsp:cNvSpPr/>
      </dsp:nvSpPr>
      <dsp:spPr>
        <a:xfrm>
          <a:off x="3413273" y="668271"/>
          <a:ext cx="976089" cy="266964"/>
        </a:xfrm>
        <a:custGeom>
          <a:avLst/>
          <a:gdLst/>
          <a:ahLst/>
          <a:cxnLst/>
          <a:rect l="0" t="0" r="0" b="0"/>
          <a:pathLst>
            <a:path>
              <a:moveTo>
                <a:pt x="976089" y="0"/>
              </a:moveTo>
              <a:lnTo>
                <a:pt x="976089" y="133482"/>
              </a:lnTo>
              <a:lnTo>
                <a:pt x="0" y="133482"/>
              </a:lnTo>
              <a:lnTo>
                <a:pt x="0" y="2669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CB88C-3FCD-4182-BFB3-29F25027607C}">
      <dsp:nvSpPr>
        <dsp:cNvPr id="0" name=""/>
        <dsp:cNvSpPr/>
      </dsp:nvSpPr>
      <dsp:spPr>
        <a:xfrm>
          <a:off x="2912715" y="935235"/>
          <a:ext cx="1001117" cy="6674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模块</a:t>
          </a:r>
          <a:r>
            <a:rPr lang="en-US" altLang="zh-CN" sz="1400" kern="1200" dirty="0"/>
            <a:t>1</a:t>
          </a:r>
        </a:p>
      </dsp:txBody>
      <dsp:txXfrm>
        <a:off x="2932263" y="954783"/>
        <a:ext cx="962021" cy="628315"/>
      </dsp:txXfrm>
    </dsp:sp>
    <dsp:sp modelId="{3921AD8F-3103-4B09-BF30-4BF1C19EF4E6}">
      <dsp:nvSpPr>
        <dsp:cNvPr id="0" name=""/>
        <dsp:cNvSpPr/>
      </dsp:nvSpPr>
      <dsp:spPr>
        <a:xfrm>
          <a:off x="2762547" y="1602647"/>
          <a:ext cx="650726" cy="266964"/>
        </a:xfrm>
        <a:custGeom>
          <a:avLst/>
          <a:gdLst/>
          <a:ahLst/>
          <a:cxnLst/>
          <a:rect l="0" t="0" r="0" b="0"/>
          <a:pathLst>
            <a:path>
              <a:moveTo>
                <a:pt x="650726" y="0"/>
              </a:moveTo>
              <a:lnTo>
                <a:pt x="650726" y="133482"/>
              </a:lnTo>
              <a:lnTo>
                <a:pt x="0" y="133482"/>
              </a:lnTo>
              <a:lnTo>
                <a:pt x="0" y="2669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A0BC2-A33F-471F-A30E-63BBA0D4A74E}">
      <dsp:nvSpPr>
        <dsp:cNvPr id="0" name=""/>
        <dsp:cNvSpPr/>
      </dsp:nvSpPr>
      <dsp:spPr>
        <a:xfrm>
          <a:off x="2261989" y="1869611"/>
          <a:ext cx="1001117" cy="6674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子模块</a:t>
          </a:r>
          <a:r>
            <a:rPr lang="en-US" altLang="zh-CN" sz="1400" kern="1200" dirty="0"/>
            <a:t>11</a:t>
          </a:r>
        </a:p>
      </dsp:txBody>
      <dsp:txXfrm>
        <a:off x="2281537" y="1889159"/>
        <a:ext cx="962021" cy="628315"/>
      </dsp:txXfrm>
    </dsp:sp>
    <dsp:sp modelId="{833DBFCB-426D-4A52-8B3D-37DF7D6A81D5}">
      <dsp:nvSpPr>
        <dsp:cNvPr id="0" name=""/>
        <dsp:cNvSpPr/>
      </dsp:nvSpPr>
      <dsp:spPr>
        <a:xfrm>
          <a:off x="3413273" y="1602647"/>
          <a:ext cx="650726" cy="266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82"/>
              </a:lnTo>
              <a:lnTo>
                <a:pt x="650726" y="133482"/>
              </a:lnTo>
              <a:lnTo>
                <a:pt x="650726" y="2669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31BBB-BFC6-439C-AD66-B6548258E65D}">
      <dsp:nvSpPr>
        <dsp:cNvPr id="0" name=""/>
        <dsp:cNvSpPr/>
      </dsp:nvSpPr>
      <dsp:spPr>
        <a:xfrm>
          <a:off x="3563441" y="1869611"/>
          <a:ext cx="1001117" cy="6674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子模块</a:t>
          </a:r>
          <a:r>
            <a:rPr lang="en-US" altLang="zh-CN" sz="1400" kern="1200" dirty="0"/>
            <a:t>22</a:t>
          </a:r>
        </a:p>
      </dsp:txBody>
      <dsp:txXfrm>
        <a:off x="3582989" y="1889159"/>
        <a:ext cx="962021" cy="628315"/>
      </dsp:txXfrm>
    </dsp:sp>
    <dsp:sp modelId="{39E10727-E55E-4674-A5C8-2542E7F3739E}">
      <dsp:nvSpPr>
        <dsp:cNvPr id="0" name=""/>
        <dsp:cNvSpPr/>
      </dsp:nvSpPr>
      <dsp:spPr>
        <a:xfrm>
          <a:off x="4389363" y="668271"/>
          <a:ext cx="976089" cy="266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82"/>
              </a:lnTo>
              <a:lnTo>
                <a:pt x="976089" y="133482"/>
              </a:lnTo>
              <a:lnTo>
                <a:pt x="976089" y="2669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E6B36-913E-40C5-91C3-081996D6B376}">
      <dsp:nvSpPr>
        <dsp:cNvPr id="0" name=""/>
        <dsp:cNvSpPr/>
      </dsp:nvSpPr>
      <dsp:spPr>
        <a:xfrm>
          <a:off x="4864893" y="935235"/>
          <a:ext cx="1001117" cy="6674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模块</a:t>
          </a:r>
          <a:r>
            <a:rPr lang="en-US" altLang="zh-CN" sz="1400" kern="1200" dirty="0"/>
            <a:t>2</a:t>
          </a:r>
        </a:p>
      </dsp:txBody>
      <dsp:txXfrm>
        <a:off x="4884441" y="954783"/>
        <a:ext cx="962021" cy="628315"/>
      </dsp:txXfrm>
    </dsp:sp>
    <dsp:sp modelId="{875A53DA-92E9-469E-B2C2-69F7D1978367}">
      <dsp:nvSpPr>
        <dsp:cNvPr id="0" name=""/>
        <dsp:cNvSpPr/>
      </dsp:nvSpPr>
      <dsp:spPr>
        <a:xfrm>
          <a:off x="5319732" y="1602647"/>
          <a:ext cx="91440" cy="266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9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2F520-FC11-4334-A418-132655E78E94}">
      <dsp:nvSpPr>
        <dsp:cNvPr id="0" name=""/>
        <dsp:cNvSpPr/>
      </dsp:nvSpPr>
      <dsp:spPr>
        <a:xfrm>
          <a:off x="4864893" y="1869611"/>
          <a:ext cx="1001117" cy="6674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子模块</a:t>
          </a:r>
          <a:r>
            <a:rPr lang="en-US" altLang="zh-CN" sz="1400" kern="1200" dirty="0"/>
            <a:t>21</a:t>
          </a:r>
        </a:p>
      </dsp:txBody>
      <dsp:txXfrm>
        <a:off x="4884441" y="1889159"/>
        <a:ext cx="962021" cy="6283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5667" y="0"/>
          <a:ext cx="4024018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5667" y="0"/>
        <a:ext cx="3935512" cy="354025"/>
      </dsp:txXfrm>
    </dsp:sp>
    <dsp:sp modelId="{258BFCC6-E86A-4830-814B-074C9AC6440D}">
      <dsp:nvSpPr>
        <dsp:cNvPr id="0" name=""/>
        <dsp:cNvSpPr/>
      </dsp:nvSpPr>
      <dsp:spPr>
        <a:xfrm>
          <a:off x="3224882" y="0"/>
          <a:ext cx="4024018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数据结构设计</a:t>
          </a:r>
        </a:p>
      </dsp:txBody>
      <dsp:txXfrm>
        <a:off x="3401895" y="0"/>
        <a:ext cx="3669993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5667" y="0"/>
          <a:ext cx="4024018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5667" y="0"/>
        <a:ext cx="3935512" cy="354025"/>
      </dsp:txXfrm>
    </dsp:sp>
    <dsp:sp modelId="{258BFCC6-E86A-4830-814B-074C9AC6440D}">
      <dsp:nvSpPr>
        <dsp:cNvPr id="0" name=""/>
        <dsp:cNvSpPr/>
      </dsp:nvSpPr>
      <dsp:spPr>
        <a:xfrm>
          <a:off x="3224882" y="0"/>
          <a:ext cx="4024018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算法设计</a:t>
          </a:r>
        </a:p>
      </dsp:txBody>
      <dsp:txXfrm>
        <a:off x="3401895" y="0"/>
        <a:ext cx="3669993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其他工作</a:t>
          </a:r>
        </a:p>
      </dsp:txBody>
      <dsp:txXfrm>
        <a:off x="3542" y="0"/>
        <a:ext cx="7158977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软件开发过程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ch3-usercase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软件开发过程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0561052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162FD03-DF7C-4ED6-BA7B-B32DAAA4C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492607"/>
              </p:ext>
            </p:extLst>
          </p:nvPr>
        </p:nvGraphicFramePr>
        <p:xfrm>
          <a:off x="1911350" y="1765300"/>
          <a:ext cx="8128000" cy="4366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399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软件开发过程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92960320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E3EE810-ACED-4AF2-BA0A-3BF541332886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t="6209" r="3023" b="4902"/>
          <a:stretch/>
        </p:blipFill>
        <p:spPr>
          <a:xfrm>
            <a:off x="3003549" y="2089150"/>
            <a:ext cx="6184902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6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软件开发过程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</a:t>
            </a:r>
            <a:r>
              <a:rPr lang="zh-CN" altLang="zh-CN" dirty="0"/>
              <a:t>设计的主要过程（但不是全部）包括：</a:t>
            </a:r>
          </a:p>
          <a:p>
            <a:pPr lvl="1"/>
            <a:r>
              <a:rPr lang="zh-CN" altLang="zh-CN" dirty="0"/>
              <a:t>系统体系结构设计。</a:t>
            </a:r>
          </a:p>
          <a:p>
            <a:pPr lvl="1"/>
            <a:r>
              <a:rPr lang="zh-CN" altLang="en-US" dirty="0"/>
              <a:t>模块</a:t>
            </a:r>
            <a:r>
              <a:rPr lang="zh-CN" altLang="zh-CN" dirty="0"/>
              <a:t>设计。</a:t>
            </a:r>
          </a:p>
          <a:p>
            <a:pPr lvl="1"/>
            <a:r>
              <a:rPr lang="zh-CN" altLang="zh-CN" dirty="0"/>
              <a:t>用户界面设计。</a:t>
            </a:r>
          </a:p>
          <a:p>
            <a:pPr marL="0" indent="0" algn="just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443841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19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软件开发过程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目标系统是一个独立的应用系统。因此，系统的体系结构应该是集中式的，即有一个总控模块调度其他功能模块。</a:t>
            </a:r>
            <a:endParaRPr lang="en-US" altLang="zh-CN" dirty="0"/>
          </a:p>
          <a:p>
            <a:pPr algn="just"/>
            <a:endParaRPr lang="zh-CN" altLang="zh-CN" dirty="0"/>
          </a:p>
          <a:p>
            <a:pPr algn="just"/>
            <a:r>
              <a:rPr lang="zh-CN" altLang="zh-CN" dirty="0"/>
              <a:t>接下来要进行的是系统的模块分解。</a:t>
            </a:r>
            <a:r>
              <a:rPr lang="zh-CN" altLang="en-US" dirty="0"/>
              <a:t>例如</a:t>
            </a:r>
            <a:r>
              <a:rPr lang="zh-CN" altLang="zh-CN" dirty="0"/>
              <a:t>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1688425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250F584B-2343-472D-90A2-FC6E32245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324184"/>
              </p:ext>
            </p:extLst>
          </p:nvPr>
        </p:nvGraphicFramePr>
        <p:xfrm>
          <a:off x="1905000" y="3543300"/>
          <a:ext cx="8128000" cy="2537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8640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软件开发过程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struct expression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lhs</a:t>
            </a:r>
            <a:r>
              <a:rPr lang="en-US" altLang="zh-CN" dirty="0">
                <a:latin typeface="Consolas" panose="020B0609020204030204" pitchFamily="49" charset="0"/>
              </a:rPr>
              <a:t>: integer;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rhs</a:t>
            </a:r>
            <a:r>
              <a:rPr lang="en-US" altLang="zh-CN" dirty="0">
                <a:latin typeface="Consolas" panose="020B0609020204030204" pitchFamily="49" charset="0"/>
              </a:rPr>
              <a:t>: integer;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optr</a:t>
            </a:r>
            <a:r>
              <a:rPr lang="en-US" altLang="zh-CN" dirty="0">
                <a:latin typeface="Consolas" panose="020B0609020204030204" pitchFamily="49" charset="0"/>
              </a:rPr>
              <a:t>: char;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result: integer;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struct calculator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expr: expression;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input() : void;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calculate() : void;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display() : void;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doCalc</a:t>
            </a:r>
            <a:r>
              <a:rPr lang="en-US" altLang="zh-CN" dirty="0">
                <a:latin typeface="Consolas" panose="020B0609020204030204" pitchFamily="49" charset="0"/>
              </a:rPr>
              <a:t>() : void;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2539577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45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FECA1-3CD8-45F3-9A00-8E901763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软件开发过程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FE7D6-0D17-4CBB-8CA3-53C000D1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FD523B2D-6325-40BD-85D3-95296F609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90016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timgsa.baidu.com/timg?image&amp;quality=80&amp;size=b9999_10000&amp;sec=1576051616653&amp;di=ccc0661e135b8cdfbd21f17e61fdb71a&amp;imgtype=0&amp;src=http%3A%2F%2Fpics3.baidu.com%2Ffeed%2F77094b36acaf2edd1bd0935b7c48deec3901933a.jpeg%3Ftoken%3Dfef3d2ebae1b4b526bbfcada4b26e668%26s%3D5AAA3462095F40CA5EFD11CF0000C0B1">
            <a:extLst>
              <a:ext uri="{FF2B5EF4-FFF2-40B4-BE49-F238E27FC236}">
                <a16:creationId xmlns:a16="http://schemas.microsoft.com/office/drawing/2014/main" id="{E6E57EF6-92B5-49BC-BCA0-394138C6E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63" y="1373188"/>
            <a:ext cx="3703637" cy="46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软件开发过程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2152355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57776F6-D143-497D-9BC2-449E66F6F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52930"/>
              </p:ext>
            </p:extLst>
          </p:nvPr>
        </p:nvGraphicFramePr>
        <p:xfrm>
          <a:off x="946150" y="1701800"/>
          <a:ext cx="10407650" cy="420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0565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256</Words>
  <Application>Microsoft Office PowerPoint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微软雅黑</vt:lpstr>
      <vt:lpstr>Arial</vt:lpstr>
      <vt:lpstr>Consolas</vt:lpstr>
      <vt:lpstr>Office 主题​​</vt:lpstr>
      <vt:lpstr>PowerPoint 演示文稿</vt:lpstr>
      <vt:lpstr>软件开发过程</vt:lpstr>
      <vt:lpstr>软件开发过程</vt:lpstr>
      <vt:lpstr>软件开发过程</vt:lpstr>
      <vt:lpstr>软件开发过程</vt:lpstr>
      <vt:lpstr>软件开发过程</vt:lpstr>
      <vt:lpstr>软件开发过程</vt:lpstr>
      <vt:lpstr>软件开发过程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260</cp:revision>
  <dcterms:created xsi:type="dcterms:W3CDTF">2019-01-26T01:53:38Z</dcterms:created>
  <dcterms:modified xsi:type="dcterms:W3CDTF">2019-12-11T06:44:16Z</dcterms:modified>
</cp:coreProperties>
</file>