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5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9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8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67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24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6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7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3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777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5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4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6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7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0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4B6D0D-E6E6-4312-8887-BD4EB5743C7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链表操作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6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在链表头部插入节点</a:t>
            </a:r>
          </a:p>
        </p:txBody>
      </p:sp>
      <p:sp>
        <p:nvSpPr>
          <p:cNvPr id="8" name="矩形 7"/>
          <p:cNvSpPr/>
          <p:nvPr/>
        </p:nvSpPr>
        <p:spPr>
          <a:xfrm>
            <a:off x="2654033" y="2427254"/>
            <a:ext cx="838725" cy="674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cxnSpLocks/>
            <a:stCxn id="8" idx="3"/>
          </p:cNvCxnSpPr>
          <p:nvPr/>
        </p:nvCxnSpPr>
        <p:spPr>
          <a:xfrm>
            <a:off x="3492758" y="2764636"/>
            <a:ext cx="1752103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506279" y="4445496"/>
            <a:ext cx="3676543" cy="1077090"/>
            <a:chOff x="1506279" y="4445496"/>
            <a:chExt cx="3676543" cy="1077090"/>
          </a:xfrm>
        </p:grpSpPr>
        <p:grpSp>
          <p:nvGrpSpPr>
            <p:cNvPr id="31" name="组合 30"/>
            <p:cNvGrpSpPr/>
            <p:nvPr/>
          </p:nvGrpSpPr>
          <p:grpSpPr>
            <a:xfrm>
              <a:off x="3492758" y="4445496"/>
              <a:ext cx="1690064" cy="1077090"/>
              <a:chOff x="1696369" y="2226091"/>
              <a:chExt cx="1690064" cy="10770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696369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data</a:t>
                  </a:r>
                  <a:endParaRPr lang="zh-CN" altLang="en-US" sz="1400" dirty="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2541401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next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1506279" y="4581715"/>
              <a:ext cx="1034901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endCxn id="36" idx="1"/>
            </p:cNvCxnSpPr>
            <p:nvPr/>
          </p:nvCxnSpPr>
          <p:spPr>
            <a:xfrm>
              <a:off x="2376339" y="4782878"/>
              <a:ext cx="1122726" cy="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>
            <a:stCxn id="8" idx="3"/>
            <a:endCxn id="36" idx="0"/>
          </p:cNvCxnSpPr>
          <p:nvPr/>
        </p:nvCxnSpPr>
        <p:spPr>
          <a:xfrm>
            <a:off x="3492758" y="2764636"/>
            <a:ext cx="425670" cy="168086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293177" y="3930733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 = (</a:t>
            </a:r>
            <a:r>
              <a:rPr lang="en-US" altLang="zh-CN" dirty="0" err="1"/>
              <a:t>nodeptr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     p-&gt;data = 1; p-&gt;next = NULL;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93177" y="474541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if (head == NULL) head = p;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350404" y="4445496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cxnSpLocks/>
            <a:stCxn id="34" idx="0"/>
            <a:endCxn id="43" idx="2"/>
          </p:cNvCxnSpPr>
          <p:nvPr/>
        </p:nvCxnSpPr>
        <p:spPr>
          <a:xfrm flipV="1">
            <a:off x="4763460" y="2935869"/>
            <a:ext cx="835571" cy="1509627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1933807-D367-4F33-8086-ABC292DB222B}"/>
              </a:ext>
            </a:extLst>
          </p:cNvPr>
          <p:cNvSpPr/>
          <p:nvPr/>
        </p:nvSpPr>
        <p:spPr>
          <a:xfrm>
            <a:off x="5176515" y="2533543"/>
            <a:ext cx="845032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NULL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85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在链表头部插入节点</a:t>
            </a:r>
          </a:p>
        </p:txBody>
      </p:sp>
      <p:sp>
        <p:nvSpPr>
          <p:cNvPr id="8" name="矩形 7"/>
          <p:cNvSpPr/>
          <p:nvPr/>
        </p:nvSpPr>
        <p:spPr>
          <a:xfrm>
            <a:off x="2541180" y="2445584"/>
            <a:ext cx="838725" cy="674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38554" y="2427254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674870" y="2427254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stCxn id="8" idx="3"/>
            <a:endCxn id="17" idx="1"/>
          </p:cNvCxnSpPr>
          <p:nvPr/>
        </p:nvCxnSpPr>
        <p:spPr>
          <a:xfrm flipV="1">
            <a:off x="3379905" y="2764636"/>
            <a:ext cx="1864956" cy="1833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24" idx="1"/>
          </p:cNvCxnSpPr>
          <p:nvPr/>
        </p:nvCxnSpPr>
        <p:spPr>
          <a:xfrm>
            <a:off x="6928618" y="2764636"/>
            <a:ext cx="1752559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506279" y="4445496"/>
            <a:ext cx="3676543" cy="1077090"/>
            <a:chOff x="1506279" y="4445496"/>
            <a:chExt cx="3676543" cy="1077090"/>
          </a:xfrm>
        </p:grpSpPr>
        <p:grpSp>
          <p:nvGrpSpPr>
            <p:cNvPr id="31" name="组合 30"/>
            <p:cNvGrpSpPr/>
            <p:nvPr/>
          </p:nvGrpSpPr>
          <p:grpSpPr>
            <a:xfrm>
              <a:off x="3492758" y="4445496"/>
              <a:ext cx="1690064" cy="1077090"/>
              <a:chOff x="1696369" y="2226091"/>
              <a:chExt cx="1690064" cy="10770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696369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data</a:t>
                  </a:r>
                  <a:endParaRPr lang="zh-CN" altLang="en-US" sz="1400" dirty="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2541401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^</a:t>
                  </a:r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next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1506279" y="4581715"/>
              <a:ext cx="1034901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endCxn id="36" idx="1"/>
            </p:cNvCxnSpPr>
            <p:nvPr/>
          </p:nvCxnSpPr>
          <p:spPr>
            <a:xfrm>
              <a:off x="2376339" y="4782878"/>
              <a:ext cx="1122726" cy="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>
            <a:stCxn id="8" idx="3"/>
            <a:endCxn id="36" idx="0"/>
          </p:cNvCxnSpPr>
          <p:nvPr/>
        </p:nvCxnSpPr>
        <p:spPr>
          <a:xfrm>
            <a:off x="3379905" y="2782966"/>
            <a:ext cx="538523" cy="166253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293177" y="3930733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 = (</a:t>
            </a:r>
            <a:r>
              <a:rPr lang="en-US" altLang="zh-CN" dirty="0" err="1"/>
              <a:t>nodeptr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     p-&gt;data = 3; p-&gt;next = NULL;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93177" y="474541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p-&gt;next = head;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337790" y="4445496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293177" y="5384691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 head = p;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4" idx="0"/>
            <a:endCxn id="17" idx="2"/>
          </p:cNvCxnSpPr>
          <p:nvPr/>
        </p:nvCxnSpPr>
        <p:spPr>
          <a:xfrm flipV="1">
            <a:off x="4763460" y="3102018"/>
            <a:ext cx="900764" cy="1343478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在链表尾部插入节点</a:t>
            </a:r>
          </a:p>
        </p:txBody>
      </p:sp>
      <p:sp>
        <p:nvSpPr>
          <p:cNvPr id="11" name="矩形 10"/>
          <p:cNvSpPr/>
          <p:nvPr/>
        </p:nvSpPr>
        <p:spPr>
          <a:xfrm>
            <a:off x="789833" y="1434645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253422" y="2375516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726490" y="2375516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cxnSpLocks/>
            <a:stCxn id="11" idx="2"/>
            <a:endCxn id="48" idx="0"/>
          </p:cNvCxnSpPr>
          <p:nvPr/>
        </p:nvCxnSpPr>
        <p:spPr>
          <a:xfrm>
            <a:off x="1307284" y="1836971"/>
            <a:ext cx="425670" cy="538545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15" idx="3"/>
            <a:endCxn id="24" idx="1"/>
          </p:cNvCxnSpPr>
          <p:nvPr/>
        </p:nvCxnSpPr>
        <p:spPr>
          <a:xfrm>
            <a:off x="7943486" y="2712898"/>
            <a:ext cx="789311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7943486" y="4262121"/>
            <a:ext cx="3676543" cy="1077090"/>
            <a:chOff x="1506279" y="4445496"/>
            <a:chExt cx="3676543" cy="1077090"/>
          </a:xfrm>
        </p:grpSpPr>
        <p:grpSp>
          <p:nvGrpSpPr>
            <p:cNvPr id="31" name="组合 30"/>
            <p:cNvGrpSpPr/>
            <p:nvPr/>
          </p:nvGrpSpPr>
          <p:grpSpPr>
            <a:xfrm>
              <a:off x="3492758" y="4445496"/>
              <a:ext cx="1690064" cy="1077090"/>
              <a:chOff x="1696369" y="2226091"/>
              <a:chExt cx="1690064" cy="10770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696369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data</a:t>
                  </a:r>
                  <a:endParaRPr lang="zh-CN" altLang="en-US" sz="1400" dirty="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2541401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^</a:t>
                  </a:r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next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1506279" y="4581715"/>
              <a:ext cx="1034901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endCxn id="36" idx="1"/>
            </p:cNvCxnSpPr>
            <p:nvPr/>
          </p:nvCxnSpPr>
          <p:spPr>
            <a:xfrm>
              <a:off x="2376339" y="4782878"/>
              <a:ext cx="1122726" cy="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156685" y="3940463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 = (</a:t>
            </a:r>
            <a:r>
              <a:rPr lang="en-US" altLang="zh-CN" dirty="0" err="1"/>
              <a:t>nodeptr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     p-&gt;data = 5; p-&gt;next = NULL;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156685" y="4800666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q = head;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156685" y="5383870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 while (q-&gt;next != NULL) q = q-&gt;next;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344FE19-0DFD-4DDC-AC56-CB139C2802C1}"/>
              </a:ext>
            </a:extLst>
          </p:cNvPr>
          <p:cNvGrpSpPr/>
          <p:nvPr/>
        </p:nvGrpSpPr>
        <p:grpSpPr>
          <a:xfrm>
            <a:off x="1307284" y="2375516"/>
            <a:ext cx="845032" cy="1077090"/>
            <a:chOff x="1696369" y="2226091"/>
            <a:chExt cx="845032" cy="107709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8143999-9738-4CF7-89A2-74DE0BE81716}"/>
                </a:ext>
              </a:extLst>
            </p:cNvPr>
            <p:cNvSpPr/>
            <p:nvPr/>
          </p:nvSpPr>
          <p:spPr>
            <a:xfrm>
              <a:off x="1702676" y="2226091"/>
              <a:ext cx="838725" cy="6747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B9FD83F-ECA4-4D33-B506-BAB6B90DD3D4}"/>
                </a:ext>
              </a:extLst>
            </p:cNvPr>
            <p:cNvSpPr/>
            <p:nvPr/>
          </p:nvSpPr>
          <p:spPr>
            <a:xfrm>
              <a:off x="1696369" y="2900855"/>
              <a:ext cx="845032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</a:t>
              </a:r>
              <a:endParaRPr lang="zh-CN" altLang="en-US" sz="1400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85B88E0-7EF6-443F-B15E-1F59C600FEF5}"/>
              </a:ext>
            </a:extLst>
          </p:cNvPr>
          <p:cNvSpPr/>
          <p:nvPr/>
        </p:nvSpPr>
        <p:spPr>
          <a:xfrm>
            <a:off x="2158623" y="2375516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90EB28-FE9F-46EE-ABDF-9CEBBD48D86D}"/>
              </a:ext>
            </a:extLst>
          </p:cNvPr>
          <p:cNvSpPr/>
          <p:nvPr/>
        </p:nvSpPr>
        <p:spPr>
          <a:xfrm>
            <a:off x="2152316" y="3050280"/>
            <a:ext cx="845032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B947EE7-93B6-487B-BFC6-E121BA70CC5A}"/>
              </a:ext>
            </a:extLst>
          </p:cNvPr>
          <p:cNvGrpSpPr/>
          <p:nvPr/>
        </p:nvGrpSpPr>
        <p:grpSpPr>
          <a:xfrm>
            <a:off x="3780353" y="2375516"/>
            <a:ext cx="1690064" cy="1077090"/>
            <a:chOff x="1696369" y="2226091"/>
            <a:chExt cx="1690064" cy="107709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EDF862D-EECA-4CD4-89F7-14083D71D036}"/>
                </a:ext>
              </a:extLst>
            </p:cNvPr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14139B7-8FD9-4182-A256-0DCDA10F9440}"/>
                  </a:ext>
                </a:extLst>
              </p:cNvPr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28D7B28-F236-4FA3-A6A3-20DD1E0D9FDC}"/>
                  </a:ext>
                </a:extLst>
              </p:cNvPr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AD45A18-1F21-4049-A3D2-FCF7FEB2F3D9}"/>
                </a:ext>
              </a:extLst>
            </p:cNvPr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2E41388-A336-40EA-8646-34D782040057}"/>
                  </a:ext>
                </a:extLst>
              </p:cNvPr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7645A85-E928-41AF-8367-26CE117F872A}"/>
                  </a:ext>
                </a:extLst>
              </p:cNvPr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44" name="直接箭头连接符 43"/>
          <p:cNvCxnSpPr>
            <a:cxnSpLocks/>
            <a:stCxn id="45" idx="3"/>
            <a:endCxn id="60" idx="1"/>
          </p:cNvCxnSpPr>
          <p:nvPr/>
        </p:nvCxnSpPr>
        <p:spPr>
          <a:xfrm>
            <a:off x="2997348" y="2712898"/>
            <a:ext cx="789312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  <a:stCxn id="58" idx="3"/>
            <a:endCxn id="17" idx="1"/>
          </p:cNvCxnSpPr>
          <p:nvPr/>
        </p:nvCxnSpPr>
        <p:spPr>
          <a:xfrm>
            <a:off x="5470417" y="2712898"/>
            <a:ext cx="789312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8DE008F-C8EF-4CFE-A022-CA7363F6325E}"/>
              </a:ext>
            </a:extLst>
          </p:cNvPr>
          <p:cNvSpPr/>
          <p:nvPr/>
        </p:nvSpPr>
        <p:spPr>
          <a:xfrm>
            <a:off x="2152316" y="1403841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173EE82-BEDD-4457-8DD3-81C8F71288C8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 flipH="1">
            <a:off x="1732954" y="1806167"/>
            <a:ext cx="936813" cy="569349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73D9F44-B245-45E7-A0DF-1CC85B277B4A}"/>
              </a:ext>
            </a:extLst>
          </p:cNvPr>
          <p:cNvSpPr txBox="1"/>
          <p:nvPr/>
        </p:nvSpPr>
        <p:spPr>
          <a:xfrm>
            <a:off x="1156685" y="5967075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 q-&gt;next = p;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61F3601-A85E-4E67-8064-34F00F7B892C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>
            <a:off x="2669767" y="1806167"/>
            <a:ext cx="1536256" cy="569349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162106-4AAC-4284-A7EF-2F2E86CD0D3F}"/>
              </a:ext>
            </a:extLst>
          </p:cNvPr>
          <p:cNvCxnSpPr>
            <a:cxnSpLocks/>
            <a:stCxn id="64" idx="2"/>
            <a:endCxn id="24" idx="0"/>
          </p:cNvCxnSpPr>
          <p:nvPr/>
        </p:nvCxnSpPr>
        <p:spPr>
          <a:xfrm>
            <a:off x="2669767" y="1806167"/>
            <a:ext cx="6482393" cy="569349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B18E2B9-DD3A-49FF-9C5C-435B9CCA30A3}"/>
              </a:ext>
            </a:extLst>
          </p:cNvPr>
          <p:cNvCxnSpPr>
            <a:cxnSpLocks/>
            <a:stCxn id="23" idx="0"/>
            <a:endCxn id="36" idx="0"/>
          </p:cNvCxnSpPr>
          <p:nvPr/>
        </p:nvCxnSpPr>
        <p:spPr>
          <a:xfrm>
            <a:off x="9994038" y="3050280"/>
            <a:ext cx="361597" cy="1211841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3BD5F83-9C9D-4579-99FE-A6A456BA349E}"/>
              </a:ext>
            </a:extLst>
          </p:cNvPr>
          <p:cNvSpPr/>
          <p:nvPr/>
        </p:nvSpPr>
        <p:spPr>
          <a:xfrm>
            <a:off x="9554552" y="2375516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45" grpId="0" animBg="1"/>
      <p:bldP spid="64" grpId="0"/>
      <p:bldP spid="71" grpId="0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在链表中位置</a:t>
            </a:r>
            <a:r>
              <a:rPr lang="en-US" altLang="zh-CN" dirty="0"/>
              <a:t>pos</a:t>
            </a:r>
            <a:r>
              <a:rPr lang="zh-CN" altLang="en-US" dirty="0"/>
              <a:t>插入节点</a:t>
            </a:r>
          </a:p>
        </p:txBody>
      </p:sp>
      <p:sp>
        <p:nvSpPr>
          <p:cNvPr id="11" name="矩形 10"/>
          <p:cNvSpPr/>
          <p:nvPr/>
        </p:nvSpPr>
        <p:spPr>
          <a:xfrm>
            <a:off x="789833" y="1434645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253422" y="2375516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333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726490" y="2375516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444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cxnSpLocks/>
            <a:stCxn id="11" idx="2"/>
            <a:endCxn id="48" idx="0"/>
          </p:cNvCxnSpPr>
          <p:nvPr/>
        </p:nvCxnSpPr>
        <p:spPr>
          <a:xfrm>
            <a:off x="1307284" y="1836971"/>
            <a:ext cx="425670" cy="538545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15" idx="3"/>
            <a:endCxn id="24" idx="1"/>
          </p:cNvCxnSpPr>
          <p:nvPr/>
        </p:nvCxnSpPr>
        <p:spPr>
          <a:xfrm>
            <a:off x="7943486" y="2712898"/>
            <a:ext cx="789311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5639159" y="3845746"/>
            <a:ext cx="3676543" cy="1077090"/>
            <a:chOff x="1506279" y="4445496"/>
            <a:chExt cx="3676543" cy="1077090"/>
          </a:xfrm>
        </p:grpSpPr>
        <p:grpSp>
          <p:nvGrpSpPr>
            <p:cNvPr id="31" name="组合 30"/>
            <p:cNvGrpSpPr/>
            <p:nvPr/>
          </p:nvGrpSpPr>
          <p:grpSpPr>
            <a:xfrm>
              <a:off x="3492758" y="4445496"/>
              <a:ext cx="1690064" cy="1077090"/>
              <a:chOff x="1696369" y="2226091"/>
              <a:chExt cx="1690064" cy="10770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696369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555</a:t>
                  </a:r>
                  <a:endParaRPr lang="zh-CN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data</a:t>
                  </a:r>
                  <a:endParaRPr lang="zh-CN" altLang="en-US" sz="1400" dirty="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2541401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^</a:t>
                  </a:r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next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1506279" y="4581715"/>
              <a:ext cx="1034901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endCxn id="36" idx="1"/>
            </p:cNvCxnSpPr>
            <p:nvPr/>
          </p:nvCxnSpPr>
          <p:spPr>
            <a:xfrm>
              <a:off x="2376339" y="4782878"/>
              <a:ext cx="1122726" cy="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156685" y="3940463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 = (</a:t>
            </a:r>
            <a:r>
              <a:rPr lang="en-US" altLang="zh-CN" dirty="0" err="1"/>
              <a:t>nodeptr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     p-&gt;data = 5; p-&gt;next = NULL; 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156685" y="4800666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pre = head; q = pre-&gt;next;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156684" y="5383870"/>
            <a:ext cx="632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zh-CN" dirty="0"/>
              <a:t>while (q-&gt;next != NULL &amp;&amp; </a:t>
            </a:r>
            <a:r>
              <a:rPr lang="en-US" altLang="zh-CN" dirty="0" err="1"/>
              <a:t>i</a:t>
            </a:r>
            <a:r>
              <a:rPr lang="en-US" altLang="zh-CN" dirty="0"/>
              <a:t> &lt; pos - 1) { pre = pre-&gt;next; q = q-&gt;next; ++</a:t>
            </a:r>
            <a:r>
              <a:rPr lang="en-US" altLang="zh-CN" dirty="0" err="1"/>
              <a:t>i</a:t>
            </a:r>
            <a:r>
              <a:rPr lang="en-US" altLang="zh-CN" dirty="0"/>
              <a:t>; }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344FE19-0DFD-4DDC-AC56-CB139C2802C1}"/>
              </a:ext>
            </a:extLst>
          </p:cNvPr>
          <p:cNvGrpSpPr/>
          <p:nvPr/>
        </p:nvGrpSpPr>
        <p:grpSpPr>
          <a:xfrm>
            <a:off x="1307284" y="2375516"/>
            <a:ext cx="845032" cy="1077090"/>
            <a:chOff x="1696369" y="2226091"/>
            <a:chExt cx="845032" cy="107709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8143999-9738-4CF7-89A2-74DE0BE81716}"/>
                </a:ext>
              </a:extLst>
            </p:cNvPr>
            <p:cNvSpPr/>
            <p:nvPr/>
          </p:nvSpPr>
          <p:spPr>
            <a:xfrm>
              <a:off x="1702676" y="2226091"/>
              <a:ext cx="838725" cy="6747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B9FD83F-ECA4-4D33-B506-BAB6B90DD3D4}"/>
                </a:ext>
              </a:extLst>
            </p:cNvPr>
            <p:cNvSpPr/>
            <p:nvPr/>
          </p:nvSpPr>
          <p:spPr>
            <a:xfrm>
              <a:off x="1696369" y="2900855"/>
              <a:ext cx="845032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</a:t>
              </a:r>
              <a:endParaRPr lang="zh-CN" altLang="en-US" sz="1400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85B88E0-7EF6-443F-B15E-1F59C600FEF5}"/>
              </a:ext>
            </a:extLst>
          </p:cNvPr>
          <p:cNvSpPr/>
          <p:nvPr/>
        </p:nvSpPr>
        <p:spPr>
          <a:xfrm>
            <a:off x="2158623" y="2375516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90EB28-FE9F-46EE-ABDF-9CEBBD48D86D}"/>
              </a:ext>
            </a:extLst>
          </p:cNvPr>
          <p:cNvSpPr/>
          <p:nvPr/>
        </p:nvSpPr>
        <p:spPr>
          <a:xfrm>
            <a:off x="2152316" y="3050280"/>
            <a:ext cx="845032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B947EE7-93B6-487B-BFC6-E121BA70CC5A}"/>
              </a:ext>
            </a:extLst>
          </p:cNvPr>
          <p:cNvGrpSpPr/>
          <p:nvPr/>
        </p:nvGrpSpPr>
        <p:grpSpPr>
          <a:xfrm>
            <a:off x="3780353" y="2375516"/>
            <a:ext cx="1690064" cy="1077090"/>
            <a:chOff x="1696369" y="2226091"/>
            <a:chExt cx="1690064" cy="107709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EDF862D-EECA-4CD4-89F7-14083D71D036}"/>
                </a:ext>
              </a:extLst>
            </p:cNvPr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14139B7-8FD9-4182-A256-0DCDA10F9440}"/>
                  </a:ext>
                </a:extLst>
              </p:cNvPr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222</a:t>
                </a:r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28D7B28-F236-4FA3-A6A3-20DD1E0D9FDC}"/>
                  </a:ext>
                </a:extLst>
              </p:cNvPr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AD45A18-1F21-4049-A3D2-FCF7FEB2F3D9}"/>
                </a:ext>
              </a:extLst>
            </p:cNvPr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2E41388-A336-40EA-8646-34D782040057}"/>
                  </a:ext>
                </a:extLst>
              </p:cNvPr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7645A85-E928-41AF-8367-26CE117F872A}"/>
                  </a:ext>
                </a:extLst>
              </p:cNvPr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44" name="直接箭头连接符 43"/>
          <p:cNvCxnSpPr>
            <a:cxnSpLocks/>
            <a:stCxn id="45" idx="3"/>
            <a:endCxn id="60" idx="1"/>
          </p:cNvCxnSpPr>
          <p:nvPr/>
        </p:nvCxnSpPr>
        <p:spPr>
          <a:xfrm>
            <a:off x="2997348" y="2712898"/>
            <a:ext cx="789312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  <a:stCxn id="58" idx="3"/>
            <a:endCxn id="17" idx="1"/>
          </p:cNvCxnSpPr>
          <p:nvPr/>
        </p:nvCxnSpPr>
        <p:spPr>
          <a:xfrm>
            <a:off x="5470417" y="2712898"/>
            <a:ext cx="789312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8DE008F-C8EF-4CFE-A022-CA7363F6325E}"/>
              </a:ext>
            </a:extLst>
          </p:cNvPr>
          <p:cNvSpPr/>
          <p:nvPr/>
        </p:nvSpPr>
        <p:spPr>
          <a:xfrm>
            <a:off x="2152316" y="1403841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173EE82-BEDD-4457-8DD3-81C8F71288C8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 flipH="1">
            <a:off x="1732954" y="1806167"/>
            <a:ext cx="936813" cy="569349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73D9F44-B245-45E7-A0DF-1CC85B277B4A}"/>
              </a:ext>
            </a:extLst>
          </p:cNvPr>
          <p:cNvSpPr txBox="1"/>
          <p:nvPr/>
        </p:nvSpPr>
        <p:spPr>
          <a:xfrm>
            <a:off x="1156685" y="5967075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 pre-&gt;next = p; p-&gt;next = q;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61F3601-A85E-4E67-8064-34F00F7B892C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3526145" y="1794206"/>
            <a:ext cx="679878" cy="58131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下 3">
            <a:extLst>
              <a:ext uri="{FF2B5EF4-FFF2-40B4-BE49-F238E27FC236}">
                <a16:creationId xmlns:a16="http://schemas.microsoft.com/office/drawing/2014/main" id="{3B34B9AC-6EFD-4094-9447-89F1C1EEA2F5}"/>
              </a:ext>
            </a:extLst>
          </p:cNvPr>
          <p:cNvSpPr/>
          <p:nvPr/>
        </p:nvSpPr>
        <p:spPr>
          <a:xfrm>
            <a:off x="8108665" y="2088973"/>
            <a:ext cx="452645" cy="4023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82DA8F3-E23C-43EF-8125-FD2FD5FBA608}"/>
              </a:ext>
            </a:extLst>
          </p:cNvPr>
          <p:cNvSpPr/>
          <p:nvPr/>
        </p:nvSpPr>
        <p:spPr>
          <a:xfrm>
            <a:off x="7566859" y="1684473"/>
            <a:ext cx="1536256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 : 4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45128EC-D746-4179-A8CD-53903004E46F}"/>
              </a:ext>
            </a:extLst>
          </p:cNvPr>
          <p:cNvSpPr/>
          <p:nvPr/>
        </p:nvSpPr>
        <p:spPr>
          <a:xfrm>
            <a:off x="4043595" y="1109831"/>
            <a:ext cx="4009325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新插入的节点成为链表的第</a:t>
            </a:r>
            <a:r>
              <a:rPr lang="en-US" altLang="zh-CN" dirty="0"/>
              <a:t>pos</a:t>
            </a:r>
            <a:r>
              <a:rPr lang="zh-CN" altLang="en-US" dirty="0"/>
              <a:t>个节点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D8FB07B-6FD8-487D-A310-366AB9B1C9E4}"/>
              </a:ext>
            </a:extLst>
          </p:cNvPr>
          <p:cNvSpPr/>
          <p:nvPr/>
        </p:nvSpPr>
        <p:spPr>
          <a:xfrm>
            <a:off x="3008694" y="1391880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9D48CFF-6820-4F66-8822-50330C46B4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2669767" y="1806167"/>
            <a:ext cx="4174504" cy="56812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3D601ED-3599-4968-8C24-E7B5EBAD5F3A}"/>
              </a:ext>
            </a:extLst>
          </p:cNvPr>
          <p:cNvCxnSpPr>
            <a:cxnSpLocks/>
            <a:stCxn id="66" idx="2"/>
            <a:endCxn id="24" idx="0"/>
          </p:cNvCxnSpPr>
          <p:nvPr/>
        </p:nvCxnSpPr>
        <p:spPr>
          <a:xfrm>
            <a:off x="3526145" y="1794206"/>
            <a:ext cx="5626015" cy="58131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E0D5E68-524C-4CCB-B577-A6422962188F}"/>
              </a:ext>
            </a:extLst>
          </p:cNvPr>
          <p:cNvCxnSpPr>
            <a:cxnSpLocks/>
            <a:stCxn id="16" idx="0"/>
            <a:endCxn id="36" idx="0"/>
          </p:cNvCxnSpPr>
          <p:nvPr/>
        </p:nvCxnSpPr>
        <p:spPr>
          <a:xfrm>
            <a:off x="7520970" y="3050280"/>
            <a:ext cx="530338" cy="795466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7E7A1F8-9F3B-4704-9678-55B8860B8677}"/>
              </a:ext>
            </a:extLst>
          </p:cNvPr>
          <p:cNvCxnSpPr>
            <a:cxnSpLocks/>
            <a:stCxn id="34" idx="0"/>
            <a:endCxn id="25" idx="0"/>
          </p:cNvCxnSpPr>
          <p:nvPr/>
        </p:nvCxnSpPr>
        <p:spPr>
          <a:xfrm flipV="1">
            <a:off x="8896340" y="3050280"/>
            <a:ext cx="252666" cy="795466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3DE83C53-708D-49E2-950A-A87B838BE339}"/>
              </a:ext>
            </a:extLst>
          </p:cNvPr>
          <p:cNvSpPr/>
          <p:nvPr/>
        </p:nvSpPr>
        <p:spPr>
          <a:xfrm>
            <a:off x="8467517" y="3845745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64" grpId="0"/>
      <p:bldP spid="71" grpId="0"/>
      <p:bldP spid="66" grpId="0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链表删除节点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2694" y="2427254"/>
            <a:ext cx="1690064" cy="1077090"/>
            <a:chOff x="1696369" y="2226091"/>
            <a:chExt cx="1690064" cy="1077090"/>
          </a:xfrm>
        </p:grpSpPr>
        <p:grpSp>
          <p:nvGrpSpPr>
            <p:cNvPr id="6" name="组合 5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94612" y="1382254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38554" y="2427254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674870" y="2427254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stCxn id="8" idx="3"/>
            <a:endCxn id="17" idx="1"/>
          </p:cNvCxnSpPr>
          <p:nvPr/>
        </p:nvCxnSpPr>
        <p:spPr>
          <a:xfrm>
            <a:off x="3492758" y="2764636"/>
            <a:ext cx="1752103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24" idx="1"/>
          </p:cNvCxnSpPr>
          <p:nvPr/>
        </p:nvCxnSpPr>
        <p:spPr>
          <a:xfrm>
            <a:off x="6928618" y="2764636"/>
            <a:ext cx="1752559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54865" y="4577064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8" idx="0"/>
          </p:cNvCxnSpPr>
          <p:nvPr/>
        </p:nvCxnSpPr>
        <p:spPr>
          <a:xfrm flipH="1" flipV="1">
            <a:off x="2672315" y="3102018"/>
            <a:ext cx="1" cy="1475046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138209" y="4120349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 = head; q = p-&gt;next;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138209" y="5095035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p-&gt;next = q-&gt;next;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138209" y="5398907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 free(q);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0"/>
          </p:cNvCxnSpPr>
          <p:nvPr/>
        </p:nvCxnSpPr>
        <p:spPr>
          <a:xfrm flipV="1">
            <a:off x="6071519" y="3102018"/>
            <a:ext cx="33298" cy="1471232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554068" y="4573250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43" name="曲线连接符 42"/>
          <p:cNvCxnSpPr>
            <a:stCxn id="8" idx="0"/>
            <a:endCxn id="24" idx="0"/>
          </p:cNvCxnSpPr>
          <p:nvPr/>
        </p:nvCxnSpPr>
        <p:spPr>
          <a:xfrm rot="5400000" flipH="1" flipV="1">
            <a:off x="6086968" y="-586318"/>
            <a:ext cx="12700" cy="6027144"/>
          </a:xfrm>
          <a:prstGeom prst="curvedConnector3">
            <a:avLst>
              <a:gd name="adj1" fmla="val 5365047"/>
            </a:avLst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138209" y="4446191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while (q-&gt;data != 2)</a:t>
            </a:r>
          </a:p>
          <a:p>
            <a:r>
              <a:rPr lang="en-US" altLang="zh-CN" dirty="0"/>
              <a:t>   { p = p-&gt;next; q = q-&gt;next; }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38554" y="2433604"/>
            <a:ext cx="1690064" cy="6684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37AC771-7CE5-46A9-9E94-09F468F1ABB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1612063" y="1784580"/>
            <a:ext cx="616301" cy="64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51" grpId="0"/>
      <p:bldP spid="52" grpId="0"/>
      <p:bldP spid="46" grpId="0"/>
      <p:bldP spid="55" grpId="0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115</TotalTime>
  <Words>377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石板</vt:lpstr>
      <vt:lpstr>链表操作</vt:lpstr>
      <vt:lpstr>在链表头部插入节点</vt:lpstr>
      <vt:lpstr>在链表头部插入节点</vt:lpstr>
      <vt:lpstr>在链表尾部插入节点</vt:lpstr>
      <vt:lpstr>在链表中位置pos插入节点</vt:lpstr>
      <vt:lpstr>链表删除节点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链表操作</dc:title>
  <dc:creator>Bai Zhongjian</dc:creator>
  <cp:lastModifiedBy>Bai Zhongjian</cp:lastModifiedBy>
  <cp:revision>66</cp:revision>
  <dcterms:created xsi:type="dcterms:W3CDTF">2018-12-17T11:21:39Z</dcterms:created>
  <dcterms:modified xsi:type="dcterms:W3CDTF">2019-12-05T02:03:04Z</dcterms:modified>
</cp:coreProperties>
</file>