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13"/>
  </p:notesMasterIdLst>
  <p:handoutMasterIdLst>
    <p:handoutMasterId r:id="rId14"/>
  </p:handoutMasterIdLst>
  <p:sldIdLst>
    <p:sldId id="336" r:id="rId2"/>
    <p:sldId id="335" r:id="rId3"/>
    <p:sldId id="311" r:id="rId4"/>
    <p:sldId id="312" r:id="rId5"/>
    <p:sldId id="313" r:id="rId6"/>
    <p:sldId id="314" r:id="rId7"/>
    <p:sldId id="315" r:id="rId8"/>
    <p:sldId id="316" r:id="rId9"/>
    <p:sldId id="317" r:id="rId10"/>
    <p:sldId id="319" r:id="rId11"/>
    <p:sldId id="320" r:id="rId12"/>
  </p:sldIdLst>
  <p:sldSz cx="12192000" cy="6858000"/>
  <p:notesSz cx="9928225" cy="6797675"/>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140" userDrawn="1">
          <p15:clr>
            <a:srgbClr val="A4A3A4"/>
          </p15:clr>
        </p15:guide>
        <p15:guide id="2" pos="312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B82F25"/>
    <a:srgbClr val="660033"/>
    <a:srgbClr val="FF7706"/>
    <a:srgbClr val="990033"/>
    <a:srgbClr val="000066"/>
    <a:srgbClr val="C6A02E"/>
    <a:srgbClr val="6DBFAB"/>
    <a:srgbClr val="FFAB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4" autoAdjust="0"/>
    <p:restoredTop sz="94660"/>
  </p:normalViewPr>
  <p:slideViewPr>
    <p:cSldViewPr>
      <p:cViewPr varScale="1">
        <p:scale>
          <a:sx n="84" d="100"/>
          <a:sy n="84" d="100"/>
        </p:scale>
        <p:origin x="533" y="77"/>
      </p:cViewPr>
      <p:guideLst>
        <p:guide orient="horz" pos="2160"/>
        <p:guide pos="3840"/>
      </p:guideLst>
    </p:cSldViewPr>
  </p:slideViewPr>
  <p:notesTextViewPr>
    <p:cViewPr>
      <p:scale>
        <a:sx n="3" d="2"/>
        <a:sy n="3" d="2"/>
      </p:scale>
      <p:origin x="0" y="0"/>
    </p:cViewPr>
  </p:notesTextViewPr>
  <p:sorterViewPr>
    <p:cViewPr>
      <p:scale>
        <a:sx n="66" d="100"/>
        <a:sy n="66" d="100"/>
      </p:scale>
      <p:origin x="0" y="546"/>
    </p:cViewPr>
  </p:sorterViewPr>
  <p:notesViewPr>
    <p:cSldViewPr>
      <p:cViewPr varScale="1">
        <p:scale>
          <a:sx n="60" d="100"/>
          <a:sy n="60" d="100"/>
        </p:scale>
        <p:origin x="2568" y="56"/>
      </p:cViewPr>
      <p:guideLst>
        <p:guide orient="horz" pos="2140"/>
        <p:guide pos="312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03313" cy="34097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22594" y="1"/>
            <a:ext cx="4303313" cy="340976"/>
          </a:xfrm>
          <a:prstGeom prst="rect">
            <a:avLst/>
          </a:prstGeom>
        </p:spPr>
        <p:txBody>
          <a:bodyPr vert="horz" lIns="91440" tIns="45720" rIns="91440" bIns="45720" rtlCol="0"/>
          <a:lstStyle>
            <a:lvl1pPr algn="r">
              <a:defRPr sz="1200"/>
            </a:lvl1pPr>
          </a:lstStyle>
          <a:p>
            <a:fld id="{58ACF2A5-0579-4386-8648-E82645C5F413}" type="datetimeFigureOut">
              <a:rPr lang="zh-CN" altLang="en-US" smtClean="0"/>
              <a:t>2018/7/10</a:t>
            </a:fld>
            <a:endParaRPr lang="zh-CN" altLang="en-US"/>
          </a:p>
        </p:txBody>
      </p:sp>
      <p:sp>
        <p:nvSpPr>
          <p:cNvPr id="4" name="页脚占位符 3"/>
          <p:cNvSpPr>
            <a:spLocks noGrp="1"/>
          </p:cNvSpPr>
          <p:nvPr>
            <p:ph type="ftr" sz="quarter" idx="2"/>
          </p:nvPr>
        </p:nvSpPr>
        <p:spPr>
          <a:xfrm>
            <a:off x="0" y="6456699"/>
            <a:ext cx="4303313" cy="340976"/>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22594" y="6456699"/>
            <a:ext cx="4303313" cy="340976"/>
          </a:xfrm>
          <a:prstGeom prst="rect">
            <a:avLst/>
          </a:prstGeom>
        </p:spPr>
        <p:txBody>
          <a:bodyPr vert="horz" lIns="91440" tIns="45720" rIns="91440" bIns="45720" rtlCol="0" anchor="b"/>
          <a:lstStyle>
            <a:lvl1pPr algn="r">
              <a:defRPr sz="1200"/>
            </a:lvl1pPr>
          </a:lstStyle>
          <a:p>
            <a:fld id="{0CD58500-17BA-4E5A-A20A-29C4AFFD5514}" type="slidenum">
              <a:rPr lang="zh-CN" altLang="en-US" smtClean="0"/>
              <a:t>‹#›</a:t>
            </a:fld>
            <a:endParaRPr lang="zh-CN" altLang="en-US"/>
          </a:p>
        </p:txBody>
      </p:sp>
    </p:spTree>
    <p:extLst>
      <p:ext uri="{BB962C8B-B14F-4D97-AF65-F5344CB8AC3E}">
        <p14:creationId xmlns:p14="http://schemas.microsoft.com/office/powerpoint/2010/main" val="1445099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4" y="1"/>
            <a:ext cx="4302905" cy="339419"/>
          </a:xfrm>
          <a:prstGeom prst="rect">
            <a:avLst/>
          </a:prstGeom>
          <a:noFill/>
          <a:ln w="12700">
            <a:noFill/>
            <a:miter lim="800000"/>
            <a:headEnd type="none" w="sm" len="sm"/>
            <a:tailEnd type="none" w="sm" len="sm"/>
          </a:ln>
          <a:effectLst/>
        </p:spPr>
        <p:txBody>
          <a:bodyPr vert="horz" wrap="square" lIns="95243" tIns="47621" rIns="95243" bIns="47621" numCol="1" anchor="t" anchorCtr="0" compatLnSpc="1">
            <a:prstTxWarp prst="textNoShape">
              <a:avLst/>
            </a:prstTxWarp>
          </a:bodyPr>
          <a:lstStyle>
            <a:lvl1pPr defTabSz="952580">
              <a:defRPr sz="1200"/>
            </a:lvl1pPr>
          </a:lstStyle>
          <a:p>
            <a:pPr>
              <a:defRPr/>
            </a:pPr>
            <a:endParaRPr lang="zh-CN" altLang="en-US"/>
          </a:p>
        </p:txBody>
      </p:sp>
      <p:sp>
        <p:nvSpPr>
          <p:cNvPr id="12291" name="Rectangle 3"/>
          <p:cNvSpPr>
            <a:spLocks noGrp="1" noChangeArrowheads="1"/>
          </p:cNvSpPr>
          <p:nvPr>
            <p:ph type="dt" idx="1"/>
          </p:nvPr>
        </p:nvSpPr>
        <p:spPr bwMode="auto">
          <a:xfrm>
            <a:off x="5625322" y="1"/>
            <a:ext cx="4302905" cy="339419"/>
          </a:xfrm>
          <a:prstGeom prst="rect">
            <a:avLst/>
          </a:prstGeom>
          <a:noFill/>
          <a:ln w="12700">
            <a:noFill/>
            <a:miter lim="800000"/>
            <a:headEnd type="none" w="sm" len="sm"/>
            <a:tailEnd type="none" w="sm" len="sm"/>
          </a:ln>
          <a:effectLst/>
        </p:spPr>
        <p:txBody>
          <a:bodyPr vert="horz" wrap="square" lIns="95243" tIns="47621" rIns="95243" bIns="47621" numCol="1" anchor="t" anchorCtr="0" compatLnSpc="1">
            <a:prstTxWarp prst="textNoShape">
              <a:avLst/>
            </a:prstTxWarp>
          </a:bodyPr>
          <a:lstStyle>
            <a:lvl1pPr algn="r" defTabSz="952580">
              <a:defRPr sz="1200"/>
            </a:lvl1pPr>
          </a:lstStyle>
          <a:p>
            <a:pPr>
              <a:defRPr/>
            </a:pPr>
            <a:endParaRPr lang="zh-CN" altLang="en-US"/>
          </a:p>
        </p:txBody>
      </p:sp>
      <p:sp>
        <p:nvSpPr>
          <p:cNvPr id="37892" name="Rectangle 4"/>
          <p:cNvSpPr>
            <a:spLocks noGrp="1" noRot="1" noChangeAspect="1" noChangeArrowheads="1" noTextEdit="1"/>
          </p:cNvSpPr>
          <p:nvPr>
            <p:ph type="sldImg" idx="2"/>
          </p:nvPr>
        </p:nvSpPr>
        <p:spPr bwMode="auto">
          <a:xfrm>
            <a:off x="2703513" y="511175"/>
            <a:ext cx="4525962" cy="25463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1324665" y="3227966"/>
            <a:ext cx="7278897" cy="3059418"/>
          </a:xfrm>
          <a:prstGeom prst="rect">
            <a:avLst/>
          </a:prstGeom>
          <a:noFill/>
          <a:ln w="12700">
            <a:noFill/>
            <a:miter lim="800000"/>
            <a:headEnd type="none" w="sm" len="sm"/>
            <a:tailEnd type="none" w="sm" len="sm"/>
          </a:ln>
          <a:effectLst/>
        </p:spPr>
        <p:txBody>
          <a:bodyPr vert="horz" wrap="square" lIns="95243" tIns="47621" rIns="95243" bIns="47621" numCol="1" anchor="t" anchorCtr="0" compatLnSpc="1">
            <a:prstTxWarp prst="textNoShape">
              <a:avLst/>
            </a:prstTxWarp>
          </a:bodyPr>
          <a:lstStyle/>
          <a:p>
            <a:pPr lvl="0"/>
            <a:r>
              <a:rPr lang="en-US" noProof="0" smtClean="0"/>
              <a:t>Click to edit Master text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12294" name="Rectangle 6"/>
          <p:cNvSpPr>
            <a:spLocks noGrp="1" noChangeArrowheads="1"/>
          </p:cNvSpPr>
          <p:nvPr>
            <p:ph type="ftr" sz="quarter" idx="4"/>
          </p:nvPr>
        </p:nvSpPr>
        <p:spPr bwMode="auto">
          <a:xfrm>
            <a:off x="4" y="6458256"/>
            <a:ext cx="4302905" cy="339419"/>
          </a:xfrm>
          <a:prstGeom prst="rect">
            <a:avLst/>
          </a:prstGeom>
          <a:noFill/>
          <a:ln w="12700">
            <a:noFill/>
            <a:miter lim="800000"/>
            <a:headEnd type="none" w="sm" len="sm"/>
            <a:tailEnd type="none" w="sm" len="sm"/>
          </a:ln>
          <a:effectLst/>
        </p:spPr>
        <p:txBody>
          <a:bodyPr vert="horz" wrap="square" lIns="95243" tIns="47621" rIns="95243" bIns="47621" numCol="1" anchor="b" anchorCtr="0" compatLnSpc="1">
            <a:prstTxWarp prst="textNoShape">
              <a:avLst/>
            </a:prstTxWarp>
          </a:bodyPr>
          <a:lstStyle>
            <a:lvl1pPr defTabSz="952580">
              <a:defRPr sz="1200"/>
            </a:lvl1pPr>
          </a:lstStyle>
          <a:p>
            <a:pPr>
              <a:defRPr/>
            </a:pPr>
            <a:endParaRPr lang="zh-CN" altLang="en-US"/>
          </a:p>
        </p:txBody>
      </p:sp>
      <p:sp>
        <p:nvSpPr>
          <p:cNvPr id="12295" name="Rectangle 7"/>
          <p:cNvSpPr>
            <a:spLocks noGrp="1" noChangeArrowheads="1"/>
          </p:cNvSpPr>
          <p:nvPr>
            <p:ph type="sldNum" sz="quarter" idx="5"/>
          </p:nvPr>
        </p:nvSpPr>
        <p:spPr bwMode="auto">
          <a:xfrm>
            <a:off x="5625322" y="6458256"/>
            <a:ext cx="4302905" cy="339419"/>
          </a:xfrm>
          <a:prstGeom prst="rect">
            <a:avLst/>
          </a:prstGeom>
          <a:noFill/>
          <a:ln w="12700">
            <a:noFill/>
            <a:miter lim="800000"/>
            <a:headEnd type="none" w="sm" len="sm"/>
            <a:tailEnd type="none" w="sm" len="sm"/>
          </a:ln>
          <a:effectLst/>
        </p:spPr>
        <p:txBody>
          <a:bodyPr vert="horz" wrap="square" lIns="95243" tIns="47621" rIns="95243" bIns="47621" numCol="1" anchor="b" anchorCtr="0" compatLnSpc="1">
            <a:prstTxWarp prst="textNoShape">
              <a:avLst/>
            </a:prstTxWarp>
          </a:bodyPr>
          <a:lstStyle>
            <a:lvl1pPr algn="r" defTabSz="952580">
              <a:defRPr sz="1200"/>
            </a:lvl1pPr>
          </a:lstStyle>
          <a:p>
            <a:fld id="{B90D6BE3-42E0-4DA5-B156-66EF77FDC710}" type="slidenum">
              <a:rPr lang="zh-CN" altLang="en-US"/>
              <a:pPr/>
              <a:t>‹#›</a:t>
            </a:fld>
            <a:endParaRPr lang="en-US" altLang="zh-CN"/>
          </a:p>
        </p:txBody>
      </p:sp>
    </p:spTree>
    <p:extLst>
      <p:ext uri="{BB962C8B-B14F-4D97-AF65-F5344CB8AC3E}">
        <p14:creationId xmlns:p14="http://schemas.microsoft.com/office/powerpoint/2010/main" val="24190567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7756" cy="6858000"/>
          </a:xfrm>
          <a:prstGeom prst="rect">
            <a:avLst/>
          </a:prstGeom>
        </p:spPr>
      </p:pic>
      <p:sp>
        <p:nvSpPr>
          <p:cNvPr id="2" name="Title 1"/>
          <p:cNvSpPr>
            <a:spLocks noGrp="1"/>
          </p:cNvSpPr>
          <p:nvPr>
            <p:ph type="ctrTitle"/>
          </p:nvPr>
        </p:nvSpPr>
        <p:spPr>
          <a:xfrm>
            <a:off x="914400" y="2130426"/>
            <a:ext cx="10363200" cy="1470025"/>
          </a:xfrm>
        </p:spPr>
        <p:txBody>
          <a:bodyPr/>
          <a:lstStyle>
            <a:lvl1pPr>
              <a:defRPr>
                <a:solidFill>
                  <a:srgbClr val="990033"/>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000066"/>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88533052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60388"/>
          </a:xfrm>
          <a:prstGeom prst="rect">
            <a:avLst/>
          </a:prstGeom>
        </p:spPr>
      </p:pic>
      <p:sp>
        <p:nvSpPr>
          <p:cNvPr id="2" name="Title 1"/>
          <p:cNvSpPr>
            <a:spLocks noGrp="1"/>
          </p:cNvSpPr>
          <p:nvPr>
            <p:ph type="title"/>
          </p:nvPr>
        </p:nvSpPr>
        <p:spPr/>
        <p:txBody>
          <a:bodyPr/>
          <a:lstStyle>
            <a:lvl1pPr>
              <a:defRPr sz="3600">
                <a:solidFill>
                  <a:srgbClr val="660033"/>
                </a:solidFill>
                <a:effectLst>
                  <a:outerShdw blurRad="38100" dist="38100" dir="2700000" algn="tl">
                    <a:srgbClr val="000000">
                      <a:alpha val="43137"/>
                    </a:srgbClr>
                  </a:outerShdw>
                </a:effectLst>
              </a:defRPr>
            </a:lvl1pPr>
          </a:lstStyle>
          <a:p>
            <a:r>
              <a:rPr lang="en-US" dirty="0" smtClean="0"/>
              <a:t>Click to edit Master title style</a:t>
            </a:r>
            <a:endParaRPr lang="en-US" dirty="0"/>
          </a:p>
        </p:txBody>
      </p:sp>
      <p:sp>
        <p:nvSpPr>
          <p:cNvPr id="3" name="Content Placeholder 2"/>
          <p:cNvSpPr>
            <a:spLocks noGrp="1"/>
          </p:cNvSpPr>
          <p:nvPr>
            <p:ph idx="1" hasCustomPrompt="1"/>
          </p:nvPr>
        </p:nvSpPr>
        <p:spPr>
          <a:xfrm>
            <a:off x="304800" y="1371600"/>
            <a:ext cx="11582400" cy="5181600"/>
          </a:xfrm>
        </p:spPr>
        <p:txBody>
          <a:bodyPr/>
          <a:lstStyle>
            <a:lvl1pPr marL="342900" indent="-342900">
              <a:lnSpc>
                <a:spcPct val="100000"/>
              </a:lnSpc>
              <a:spcBef>
                <a:spcPts val="600"/>
              </a:spcBef>
              <a:buClr>
                <a:srgbClr val="0070C0"/>
              </a:buClr>
              <a:buFont typeface="Wingdings" panose="05000000000000000000" pitchFamily="2" charset="2"/>
              <a:buChar char="n"/>
              <a:defRPr b="0">
                <a:solidFill>
                  <a:schemeClr val="tx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defRPr>
            </a:lvl1pPr>
            <a:lvl2pPr marL="742950" indent="-285750">
              <a:lnSpc>
                <a:spcPct val="100000"/>
              </a:lnSpc>
              <a:spcBef>
                <a:spcPts val="600"/>
              </a:spcBef>
              <a:buClr>
                <a:srgbClr val="0070C0"/>
              </a:buClr>
              <a:buFont typeface="Wingdings" panose="05000000000000000000" pitchFamily="2" charset="2"/>
              <a:buChar char="p"/>
              <a:defRPr b="0">
                <a:solidFill>
                  <a:schemeClr val="tx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defRPr>
            </a:lvl2pPr>
            <a:lvl3pPr marL="1085850" indent="-228600">
              <a:lnSpc>
                <a:spcPct val="100000"/>
              </a:lnSpc>
              <a:spcBef>
                <a:spcPts val="600"/>
              </a:spcBef>
              <a:buClr>
                <a:srgbClr val="0070C0"/>
              </a:buClr>
              <a:buFont typeface="Arial" panose="020B0604020202020204" pitchFamily="34" charset="0"/>
              <a:buChar char="•"/>
              <a:defRPr b="0">
                <a:solidFill>
                  <a:schemeClr val="tx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defRPr>
            </a:lvl3pPr>
            <a:lvl4pPr>
              <a:lnSpc>
                <a:spcPct val="150000"/>
              </a:lnSpc>
              <a:spcBef>
                <a:spcPts val="600"/>
              </a:spcBef>
              <a:defRPr b="1">
                <a:solidFill>
                  <a:schemeClr val="accent6">
                    <a:lumMod val="75000"/>
                  </a:schemeClr>
                </a:solidFill>
              </a:defRPr>
            </a:lvl4pPr>
            <a:lvl5pPr>
              <a:lnSpc>
                <a:spcPct val="150000"/>
              </a:lnSpc>
              <a:spcBef>
                <a:spcPts val="600"/>
              </a:spcBef>
              <a:defRPr b="1">
                <a:solidFill>
                  <a:schemeClr val="accent6">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Tree>
    <p:extLst>
      <p:ext uri="{BB962C8B-B14F-4D97-AF65-F5344CB8AC3E}">
        <p14:creationId xmlns:p14="http://schemas.microsoft.com/office/powerpoint/2010/main" val="693321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solidFill>
                  <a:srgbClr val="990033"/>
                </a:solidFill>
              </a:defRPr>
            </a:lvl1pPr>
          </a:lstStyle>
          <a:p>
            <a:r>
              <a:rPr lang="en-US" dirty="0" smtClean="0"/>
              <a:t>Click to edit Master title style</a:t>
            </a:r>
            <a:endParaRPr lang="en-US" dirty="0"/>
          </a:p>
        </p:txBody>
      </p:sp>
      <p:sp>
        <p:nvSpPr>
          <p:cNvPr id="3" name="Content Placeholder 2"/>
          <p:cNvSpPr>
            <a:spLocks noGrp="1"/>
          </p:cNvSpPr>
          <p:nvPr>
            <p:ph sz="half" idx="1" hasCustomPrompt="1"/>
          </p:nvPr>
        </p:nvSpPr>
        <p:spPr>
          <a:xfrm>
            <a:off x="304800" y="1524000"/>
            <a:ext cx="5689600" cy="4800600"/>
          </a:xfrm>
        </p:spPr>
        <p:txBody>
          <a:bodyPr/>
          <a:lstStyle>
            <a:lvl1pPr>
              <a:lnSpc>
                <a:spcPct val="150000"/>
              </a:lnSpc>
              <a:spcBef>
                <a:spcPts val="600"/>
              </a:spcBef>
              <a:defRPr sz="2800" b="1">
                <a:solidFill>
                  <a:srgbClr val="000066"/>
                </a:solidFill>
              </a:defRPr>
            </a:lvl1pPr>
            <a:lvl2pPr>
              <a:lnSpc>
                <a:spcPct val="150000"/>
              </a:lnSpc>
              <a:spcBef>
                <a:spcPts val="600"/>
              </a:spcBef>
              <a:defRPr sz="2400" b="1">
                <a:solidFill>
                  <a:srgbClr val="000066"/>
                </a:solidFill>
              </a:defRPr>
            </a:lvl2pPr>
            <a:lvl3pPr>
              <a:lnSpc>
                <a:spcPct val="150000"/>
              </a:lnSpc>
              <a:spcBef>
                <a:spcPts val="600"/>
              </a:spcBef>
              <a:defRPr sz="2000" b="1">
                <a:solidFill>
                  <a:srgbClr val="000066"/>
                </a:solidFill>
              </a:defRPr>
            </a:lvl3pPr>
            <a:lvl4pPr>
              <a:lnSpc>
                <a:spcPct val="150000"/>
              </a:lnSpc>
              <a:spcBef>
                <a:spcPts val="600"/>
              </a:spcBef>
              <a:defRPr sz="1800" b="1">
                <a:solidFill>
                  <a:schemeClr val="accent6">
                    <a:lumMod val="75000"/>
                  </a:schemeClr>
                </a:solidFill>
              </a:defRPr>
            </a:lvl4pPr>
            <a:lvl5pPr>
              <a:lnSpc>
                <a:spcPct val="150000"/>
              </a:lnSpc>
              <a:spcBef>
                <a:spcPts val="600"/>
              </a:spcBef>
              <a:defRPr sz="1800" b="1">
                <a:solidFill>
                  <a:schemeClr val="accent6">
                    <a:lumMod val="75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4" name="Content Placeholder 3"/>
          <p:cNvSpPr>
            <a:spLocks noGrp="1"/>
          </p:cNvSpPr>
          <p:nvPr>
            <p:ph sz="half" idx="2" hasCustomPrompt="1"/>
          </p:nvPr>
        </p:nvSpPr>
        <p:spPr>
          <a:xfrm>
            <a:off x="6197600" y="1524000"/>
            <a:ext cx="5689600" cy="480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a:defRPr lang="en-US" b="1" smtClean="0">
                <a:solidFill>
                  <a:srgbClr val="000066"/>
                </a:solidFill>
              </a:defRPr>
            </a:lvl1pPr>
            <a:lvl2pPr>
              <a:defRPr lang="en-US" b="1" smtClean="0">
                <a:solidFill>
                  <a:srgbClr val="000066"/>
                </a:solidFill>
              </a:defRPr>
            </a:lvl2pPr>
            <a:lvl3pPr>
              <a:defRPr lang="en-US" b="1" smtClean="0">
                <a:solidFill>
                  <a:srgbClr val="000066"/>
                </a:solidFill>
              </a:defRPr>
            </a:lvl3pPr>
            <a:lvl4pPr>
              <a:defRPr lang="en-US" sz="1800" b="1" smtClean="0">
                <a:solidFill>
                  <a:schemeClr val="accent6">
                    <a:lumMod val="75000"/>
                  </a:schemeClr>
                </a:solidFill>
              </a:defRPr>
            </a:lvl4pPr>
            <a:lvl5pPr>
              <a:defRPr lang="en-US" sz="1800" b="1">
                <a:solidFill>
                  <a:schemeClr val="accent6">
                    <a:lumMod val="75000"/>
                  </a:schemeClr>
                </a:solidFill>
              </a:defRPr>
            </a:lvl5pPr>
          </a:lstStyle>
          <a:p>
            <a:pPr lvl="0">
              <a:lnSpc>
                <a:spcPct val="150000"/>
              </a:lnSpc>
              <a:spcBef>
                <a:spcPts val="600"/>
              </a:spcBef>
            </a:pPr>
            <a:r>
              <a:rPr lang="en-US" dirty="0" smtClean="0"/>
              <a:t>Click to edit Master text styles</a:t>
            </a:r>
          </a:p>
          <a:p>
            <a:pPr lvl="1">
              <a:lnSpc>
                <a:spcPct val="150000"/>
              </a:lnSpc>
              <a:spcBef>
                <a:spcPts val="600"/>
              </a:spcBef>
            </a:pPr>
            <a:r>
              <a:rPr lang="en-US" dirty="0" smtClean="0"/>
              <a:t>Second level</a:t>
            </a:r>
          </a:p>
          <a:p>
            <a:pPr lvl="2">
              <a:lnSpc>
                <a:spcPct val="150000"/>
              </a:lnSpc>
              <a:spcBef>
                <a:spcPts val="600"/>
              </a:spcBef>
            </a:pPr>
            <a:r>
              <a:rPr lang="en-US" dirty="0" smtClean="0"/>
              <a:t>Third level</a:t>
            </a:r>
            <a:endParaRPr lang="en-US" dirty="0"/>
          </a:p>
        </p:txBody>
      </p:sp>
    </p:spTree>
    <p:extLst>
      <p:ext uri="{BB962C8B-B14F-4D97-AF65-F5344CB8AC3E}">
        <p14:creationId xmlns:p14="http://schemas.microsoft.com/office/powerpoint/2010/main" val="724165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4" grpId="0" build="p" bldLvl="2">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625999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762000"/>
            <a:ext cx="2590800" cy="5562600"/>
          </a:xfrm>
        </p:spPr>
        <p:txBody>
          <a:bodyPr vert="eaVert"/>
          <a:lstStyle>
            <a:lvl1pPr>
              <a:defRPr>
                <a:solidFill>
                  <a:srgbClr val="990033"/>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hasCustomPrompt="1"/>
          </p:nvPr>
        </p:nvSpPr>
        <p:spPr>
          <a:xfrm>
            <a:off x="914400" y="762000"/>
            <a:ext cx="7569200" cy="5562600"/>
          </a:xfrm>
        </p:spPr>
        <p:txBody>
          <a:bodyPr vert="eaVert"/>
          <a:lstStyle>
            <a:lvl1pPr>
              <a:defRPr>
                <a:solidFill>
                  <a:srgbClr val="000066"/>
                </a:solidFill>
              </a:defRPr>
            </a:lvl1pPr>
            <a:lvl2pPr>
              <a:defRPr>
                <a:solidFill>
                  <a:srgbClr val="000066"/>
                </a:solidFill>
              </a:defRPr>
            </a:lvl2pPr>
            <a:lvl3pPr>
              <a:defRPr>
                <a:solidFill>
                  <a:srgbClr val="000066"/>
                </a:solidFill>
              </a:defRPr>
            </a:lvl3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40139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tmplLst>
          <p:tmpl lvl="1">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Lst>
      </p:bldP>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1"/>
            <a:ext cx="12200238" cy="6865023"/>
          </a:xfrm>
          <a:prstGeom prst="rect">
            <a:avLst/>
          </a:prstGeom>
        </p:spPr>
      </p:pic>
      <p:sp>
        <p:nvSpPr>
          <p:cNvPr id="1028" name="Rectangle 2"/>
          <p:cNvSpPr>
            <a:spLocks noGrp="1" noChangeArrowheads="1"/>
          </p:cNvSpPr>
          <p:nvPr userDrawn="1">
            <p:ph type="title"/>
          </p:nvPr>
        </p:nvSpPr>
        <p:spPr bwMode="auto">
          <a:xfrm>
            <a:off x="914400" y="533400"/>
            <a:ext cx="10363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zh-CN" dirty="0" smtClean="0"/>
              <a:t>Click to edit Master title style</a:t>
            </a:r>
          </a:p>
        </p:txBody>
      </p:sp>
      <p:sp>
        <p:nvSpPr>
          <p:cNvPr id="1029" name="Rectangle 3"/>
          <p:cNvSpPr>
            <a:spLocks noGrp="1" noChangeArrowheads="1"/>
          </p:cNvSpPr>
          <p:nvPr userDrawn="1">
            <p:ph type="body" idx="1"/>
          </p:nvPr>
        </p:nvSpPr>
        <p:spPr bwMode="auto">
          <a:xfrm>
            <a:off x="304800" y="1371600"/>
            <a:ext cx="11480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lnSpc>
                <a:spcPct val="150000"/>
              </a:lnSpc>
              <a:spcBef>
                <a:spcPts val="600"/>
              </a:spcBef>
            </a:pPr>
            <a:r>
              <a:rPr lang="en-US" altLang="zh-CN" dirty="0" smtClean="0"/>
              <a:t> Click to edit Master text styles</a:t>
            </a:r>
          </a:p>
          <a:p>
            <a:pPr lvl="1">
              <a:lnSpc>
                <a:spcPct val="150000"/>
              </a:lnSpc>
              <a:spcBef>
                <a:spcPts val="600"/>
              </a:spcBef>
            </a:pPr>
            <a:r>
              <a:rPr lang="en-US" altLang="zh-CN" dirty="0" smtClean="0"/>
              <a:t>Second level</a:t>
            </a:r>
          </a:p>
          <a:p>
            <a:pPr lvl="2">
              <a:lnSpc>
                <a:spcPct val="150000"/>
              </a:lnSpc>
              <a:spcBef>
                <a:spcPts val="600"/>
              </a:spcBef>
            </a:pPr>
            <a:r>
              <a:rPr lang="en-US" altLang="zh-CN" dirty="0" smtClean="0"/>
              <a:t>Third level</a:t>
            </a:r>
          </a:p>
        </p:txBody>
      </p:sp>
    </p:spTree>
  </p:cSld>
  <p:clrMap bg1="lt1" tx1="dk1" bg2="lt2" tx2="dk2" accent1="accent1" accent2="accent2" accent3="accent3" accent4="accent4" accent5="accent5" accent6="accent6" hlink="hlink" folHlink="folHlink"/>
  <p:sldLayoutIdLst>
    <p:sldLayoutId id="2147484047" r:id="rId1"/>
    <p:sldLayoutId id="2147484048" r:id="rId2"/>
    <p:sldLayoutId id="2147484050" r:id="rId3"/>
    <p:sldLayoutId id="2147484053" r:id="rId4"/>
    <p:sldLayoutId id="2147484057" r:id="rId5"/>
  </p:sldLayoutIdLst>
  <p:timing>
    <p:tnLst>
      <p:par>
        <p:cTn id="1" dur="indefinite" restart="never" nodeType="tmRoot"/>
      </p:par>
    </p:tnLst>
  </p:timing>
  <p:hf hdr="0" dt="0"/>
  <p:txStyles>
    <p:titleStyle>
      <a:lvl1pPr algn="ctr" rtl="0" eaLnBrk="0" fontAlgn="base" hangingPunct="0">
        <a:spcBef>
          <a:spcPct val="0"/>
        </a:spcBef>
        <a:spcAft>
          <a:spcPct val="0"/>
        </a:spcAft>
        <a:defRPr sz="3600">
          <a:solidFill>
            <a:srgbClr val="990033"/>
          </a:solidFill>
          <a:latin typeface="+mj-lt"/>
          <a:ea typeface="+mj-ea"/>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p:titleStyle>
    <p:bodyStyle>
      <a:lvl1pPr marL="342900" indent="-342900" algn="l" rtl="0" eaLnBrk="0" fontAlgn="base" hangingPunct="0">
        <a:spcBef>
          <a:spcPct val="20000"/>
        </a:spcBef>
        <a:spcAft>
          <a:spcPct val="0"/>
        </a:spcAft>
        <a:buClr>
          <a:srgbClr val="FF0000"/>
        </a:buClr>
        <a:buSzPct val="80000"/>
        <a:buFont typeface="Times New Roman" panose="02020603050405020304" pitchFamily="18" charset="0"/>
        <a:buChar char="☺"/>
        <a:defRPr lang="en-US" altLang="zh-CN" sz="2600" b="1" baseline="0" dirty="0" smtClean="0">
          <a:solidFill>
            <a:srgbClr val="000066"/>
          </a:solidFill>
          <a:latin typeface="+mj-ea"/>
          <a:ea typeface="+mj-ea"/>
          <a:cs typeface="+mn-cs"/>
        </a:defRPr>
      </a:lvl1pPr>
      <a:lvl2pPr marL="742950" indent="-285750" algn="l" rtl="0" eaLnBrk="0" fontAlgn="base" hangingPunct="0">
        <a:spcBef>
          <a:spcPct val="20000"/>
        </a:spcBef>
        <a:spcAft>
          <a:spcPct val="0"/>
        </a:spcAft>
        <a:buClr>
          <a:srgbClr val="FF0000"/>
        </a:buClr>
        <a:buSzPct val="80000"/>
        <a:buFont typeface="Times New Roman" panose="02020603050405020304" pitchFamily="18" charset="0"/>
        <a:buChar char="♫"/>
        <a:defRPr lang="en-US" altLang="zh-CN" sz="2400" b="1" dirty="0" smtClean="0">
          <a:solidFill>
            <a:srgbClr val="000066"/>
          </a:solidFill>
          <a:latin typeface="+mj-ea"/>
          <a:ea typeface="+mj-ea"/>
        </a:defRPr>
      </a:lvl2pPr>
      <a:lvl3pPr marL="1085850" indent="-228600" algn="l" rtl="0" eaLnBrk="0" fontAlgn="base" hangingPunct="0">
        <a:spcBef>
          <a:spcPct val="20000"/>
        </a:spcBef>
        <a:spcAft>
          <a:spcPct val="0"/>
        </a:spcAft>
        <a:buClr>
          <a:srgbClr val="FF0000"/>
        </a:buClr>
        <a:buSzPct val="80000"/>
        <a:buFont typeface="Wingdings" panose="05000000000000000000" pitchFamily="2" charset="2"/>
        <a:buChar char="Ø"/>
        <a:defRPr lang="en-US" altLang="zh-CN" sz="2200" b="1" dirty="0" smtClean="0">
          <a:solidFill>
            <a:srgbClr val="000066"/>
          </a:solidFill>
          <a:latin typeface="+mj-ea"/>
          <a:ea typeface="+mj-ea"/>
        </a:defRPr>
      </a:lvl3pPr>
      <a:lvl4pPr marL="1428750" indent="-228600" algn="l" rtl="0" eaLnBrk="0" fontAlgn="base" hangingPunct="0">
        <a:spcBef>
          <a:spcPct val="20000"/>
        </a:spcBef>
        <a:spcAft>
          <a:spcPct val="0"/>
        </a:spcAft>
        <a:buChar char="–"/>
        <a:defRPr lang="en-US" altLang="zh-CN" sz="2000" b="1" dirty="0" smtClean="0">
          <a:solidFill>
            <a:schemeClr val="accent6">
              <a:lumMod val="75000"/>
            </a:schemeClr>
          </a:solidFill>
          <a:latin typeface="+mn-lt"/>
        </a:defRPr>
      </a:lvl4pPr>
      <a:lvl5pPr marL="1771650" indent="-228600" algn="l" rtl="0" eaLnBrk="0" fontAlgn="base" hangingPunct="0">
        <a:spcBef>
          <a:spcPct val="20000"/>
        </a:spcBef>
        <a:spcAft>
          <a:spcPct val="0"/>
        </a:spcAft>
        <a:buChar char="•"/>
        <a:defRPr lang="en-US" altLang="zh-CN" sz="1600" b="1" dirty="0" smtClean="0">
          <a:solidFill>
            <a:schemeClr val="accent6">
              <a:lumMod val="75000"/>
            </a:schemeClr>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程序设计与算法基础</a:t>
            </a:r>
            <a:r>
              <a:rPr lang="en-US" altLang="zh-CN" dirty="0" smtClean="0"/>
              <a:t>I</a:t>
            </a:r>
            <a:endParaRPr lang="zh-CN" altLang="en-US" dirty="0"/>
          </a:p>
        </p:txBody>
      </p:sp>
      <p:sp>
        <p:nvSpPr>
          <p:cNvPr id="3" name="副标题 2"/>
          <p:cNvSpPr>
            <a:spLocks noGrp="1"/>
          </p:cNvSpPr>
          <p:nvPr>
            <p:ph type="subTitle" idx="1"/>
          </p:nvPr>
        </p:nvSpPr>
        <p:spPr/>
        <p:txBody>
          <a:bodyPr/>
          <a:lstStyle/>
          <a:p>
            <a:r>
              <a:rPr lang="zh-CN" altLang="en-US" dirty="0" smtClean="0"/>
              <a:t>函数</a:t>
            </a:r>
            <a:r>
              <a:rPr lang="en-US" altLang="zh-CN" dirty="0"/>
              <a:t>-Part </a:t>
            </a:r>
            <a:r>
              <a:rPr lang="en-US" altLang="zh-CN" dirty="0" smtClean="0"/>
              <a:t>4/4</a:t>
            </a:r>
            <a:endParaRPr lang="zh-CN" altLang="en-US" dirty="0"/>
          </a:p>
          <a:p>
            <a:endParaRPr lang="zh-CN" altLang="en-US" dirty="0"/>
          </a:p>
        </p:txBody>
      </p:sp>
    </p:spTree>
    <p:extLst>
      <p:ext uri="{BB962C8B-B14F-4D97-AF65-F5344CB8AC3E}">
        <p14:creationId xmlns:p14="http://schemas.microsoft.com/office/powerpoint/2010/main" val="12351073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4800" y="533400"/>
            <a:ext cx="11582400" cy="6019800"/>
          </a:xfrm>
        </p:spPr>
        <p:txBody>
          <a:bodyPr/>
          <a:lstStyle/>
          <a:p>
            <a:pPr>
              <a:lnSpc>
                <a:spcPct val="80000"/>
              </a:lnSpc>
              <a:spcBef>
                <a:spcPts val="400"/>
              </a:spcBef>
              <a:buNone/>
            </a:pPr>
            <a:r>
              <a:rPr lang="en-US" altLang="zh-CN" sz="2400" dirty="0" err="1">
                <a:cs typeface="Courier New" panose="02070309020205020404" pitchFamily="49" charset="0"/>
              </a:rPr>
              <a:t>int</a:t>
            </a:r>
            <a:r>
              <a:rPr lang="en-US" altLang="zh-CN" sz="2400" dirty="0">
                <a:cs typeface="Courier New" panose="02070309020205020404" pitchFamily="49" charset="0"/>
              </a:rPr>
              <a:t> split(</a:t>
            </a:r>
            <a:r>
              <a:rPr lang="en-US" altLang="zh-CN" sz="2400" dirty="0" err="1">
                <a:cs typeface="Courier New" panose="02070309020205020404" pitchFamily="49" charset="0"/>
              </a:rPr>
              <a:t>int</a:t>
            </a:r>
            <a:r>
              <a:rPr lang="en-US" altLang="zh-CN" sz="2400" dirty="0">
                <a:cs typeface="Courier New" panose="02070309020205020404" pitchFamily="49" charset="0"/>
              </a:rPr>
              <a:t> a[], </a:t>
            </a:r>
            <a:r>
              <a:rPr lang="en-US" altLang="zh-CN" sz="2400" dirty="0" err="1">
                <a:cs typeface="Courier New" panose="02070309020205020404" pitchFamily="49" charset="0"/>
              </a:rPr>
              <a:t>int</a:t>
            </a:r>
            <a:r>
              <a:rPr lang="en-US" altLang="zh-CN" sz="2400" dirty="0">
                <a:cs typeface="Courier New" panose="02070309020205020404" pitchFamily="49" charset="0"/>
              </a:rPr>
              <a:t> low, </a:t>
            </a:r>
            <a:r>
              <a:rPr lang="en-US" altLang="zh-CN" sz="2400" dirty="0" err="1">
                <a:cs typeface="Courier New" panose="02070309020205020404" pitchFamily="49" charset="0"/>
              </a:rPr>
              <a:t>int</a:t>
            </a:r>
            <a:r>
              <a:rPr lang="en-US" altLang="zh-CN" sz="2400" dirty="0">
                <a:cs typeface="Courier New" panose="02070309020205020404" pitchFamily="49" charset="0"/>
              </a:rPr>
              <a:t> high)</a:t>
            </a:r>
          </a:p>
          <a:p>
            <a:pPr>
              <a:lnSpc>
                <a:spcPct val="80000"/>
              </a:lnSpc>
              <a:spcBef>
                <a:spcPts val="400"/>
              </a:spcBef>
              <a:buNone/>
            </a:pPr>
            <a:r>
              <a:rPr lang="en-US" altLang="zh-CN" sz="2400" dirty="0">
                <a:cs typeface="Courier New" panose="02070309020205020404" pitchFamily="49" charset="0"/>
              </a:rPr>
              <a:t>{</a:t>
            </a:r>
          </a:p>
          <a:p>
            <a:pPr>
              <a:lnSpc>
                <a:spcPct val="80000"/>
              </a:lnSpc>
              <a:spcBef>
                <a:spcPts val="400"/>
              </a:spcBef>
              <a:buNone/>
            </a:pPr>
            <a:r>
              <a:rPr lang="en-US" altLang="zh-CN" sz="2400" dirty="0">
                <a:cs typeface="Courier New" panose="02070309020205020404" pitchFamily="49" charset="0"/>
              </a:rPr>
              <a:t>  </a:t>
            </a:r>
            <a:r>
              <a:rPr lang="en-US" altLang="zh-CN" sz="2400" dirty="0" err="1">
                <a:cs typeface="Courier New" panose="02070309020205020404" pitchFamily="49" charset="0"/>
              </a:rPr>
              <a:t>int</a:t>
            </a:r>
            <a:r>
              <a:rPr lang="en-US" altLang="zh-CN" sz="2400" dirty="0">
                <a:cs typeface="Courier New" panose="02070309020205020404" pitchFamily="49" charset="0"/>
              </a:rPr>
              <a:t> </a:t>
            </a:r>
            <a:r>
              <a:rPr lang="en-US" altLang="zh-CN" sz="2400" dirty="0" err="1">
                <a:cs typeface="Courier New" panose="02070309020205020404" pitchFamily="49" charset="0"/>
              </a:rPr>
              <a:t>part_element</a:t>
            </a:r>
            <a:r>
              <a:rPr lang="en-US" altLang="zh-CN" sz="2400" dirty="0">
                <a:cs typeface="Courier New" panose="02070309020205020404" pitchFamily="49" charset="0"/>
              </a:rPr>
              <a:t> = a[low];</a:t>
            </a:r>
          </a:p>
          <a:p>
            <a:pPr>
              <a:lnSpc>
                <a:spcPct val="50000"/>
              </a:lnSpc>
              <a:spcBef>
                <a:spcPct val="0"/>
              </a:spcBef>
              <a:buFont typeface="Wingdings" panose="05000000000000000000" pitchFamily="2" charset="2"/>
              <a:buNone/>
            </a:pPr>
            <a:r>
              <a:rPr lang="en-US" altLang="zh-CN" sz="2400" dirty="0">
                <a:cs typeface="Courier New" panose="02070309020205020404" pitchFamily="49" charset="0"/>
              </a:rPr>
              <a:t> </a:t>
            </a:r>
          </a:p>
          <a:p>
            <a:pPr>
              <a:lnSpc>
                <a:spcPct val="80000"/>
              </a:lnSpc>
              <a:spcBef>
                <a:spcPts val="400"/>
              </a:spcBef>
              <a:buNone/>
            </a:pPr>
            <a:r>
              <a:rPr lang="en-US" altLang="zh-CN" sz="2400" dirty="0">
                <a:cs typeface="Courier New" panose="02070309020205020404" pitchFamily="49" charset="0"/>
              </a:rPr>
              <a:t>  for (;;) {</a:t>
            </a:r>
          </a:p>
          <a:p>
            <a:pPr>
              <a:lnSpc>
                <a:spcPct val="80000"/>
              </a:lnSpc>
              <a:spcBef>
                <a:spcPts val="400"/>
              </a:spcBef>
              <a:buNone/>
            </a:pPr>
            <a:r>
              <a:rPr lang="en-US" altLang="zh-CN" sz="2400" dirty="0">
                <a:cs typeface="Courier New" panose="02070309020205020404" pitchFamily="49" charset="0"/>
              </a:rPr>
              <a:t>    while (low &lt; high &amp;&amp; </a:t>
            </a:r>
            <a:r>
              <a:rPr lang="en-US" altLang="zh-CN" sz="2400" dirty="0" err="1">
                <a:cs typeface="Courier New" panose="02070309020205020404" pitchFamily="49" charset="0"/>
              </a:rPr>
              <a:t>part_element</a:t>
            </a:r>
            <a:r>
              <a:rPr lang="en-US" altLang="zh-CN" sz="2400" dirty="0">
                <a:cs typeface="Courier New" panose="02070309020205020404" pitchFamily="49" charset="0"/>
              </a:rPr>
              <a:t> </a:t>
            </a:r>
            <a:r>
              <a:rPr lang="en-US" altLang="zh-CN" sz="2400" dirty="0">
                <a:solidFill>
                  <a:schemeClr val="hlink"/>
                </a:solidFill>
                <a:cs typeface="Courier New" panose="02070309020205020404" pitchFamily="49" charset="0"/>
              </a:rPr>
              <a:t>&lt;=</a:t>
            </a:r>
            <a:r>
              <a:rPr lang="en-US" altLang="zh-CN" sz="2400" dirty="0">
                <a:cs typeface="Courier New" panose="02070309020205020404" pitchFamily="49" charset="0"/>
              </a:rPr>
              <a:t> a[high])</a:t>
            </a:r>
          </a:p>
          <a:p>
            <a:pPr>
              <a:lnSpc>
                <a:spcPct val="80000"/>
              </a:lnSpc>
              <a:spcBef>
                <a:spcPts val="400"/>
              </a:spcBef>
              <a:buNone/>
            </a:pPr>
            <a:r>
              <a:rPr lang="en-US" altLang="zh-CN" sz="2400" dirty="0">
                <a:cs typeface="Courier New" panose="02070309020205020404" pitchFamily="49" charset="0"/>
              </a:rPr>
              <a:t>      high--;</a:t>
            </a:r>
          </a:p>
          <a:p>
            <a:pPr>
              <a:lnSpc>
                <a:spcPct val="80000"/>
              </a:lnSpc>
              <a:spcBef>
                <a:spcPts val="400"/>
              </a:spcBef>
              <a:buNone/>
            </a:pPr>
            <a:r>
              <a:rPr lang="en-US" altLang="zh-CN" sz="2400" dirty="0">
                <a:cs typeface="Courier New" panose="02070309020205020404" pitchFamily="49" charset="0"/>
              </a:rPr>
              <a:t>    if (low &gt;= high) break;</a:t>
            </a:r>
          </a:p>
          <a:p>
            <a:pPr>
              <a:lnSpc>
                <a:spcPct val="80000"/>
              </a:lnSpc>
              <a:spcBef>
                <a:spcPts val="400"/>
              </a:spcBef>
              <a:buNone/>
            </a:pPr>
            <a:r>
              <a:rPr lang="en-US" altLang="zh-CN" sz="2400" dirty="0">
                <a:cs typeface="Courier New" panose="02070309020205020404" pitchFamily="49" charset="0"/>
              </a:rPr>
              <a:t>    a[low++] = a[high];</a:t>
            </a:r>
          </a:p>
          <a:p>
            <a:pPr>
              <a:lnSpc>
                <a:spcPct val="50000"/>
              </a:lnSpc>
              <a:spcBef>
                <a:spcPct val="0"/>
              </a:spcBef>
              <a:buFont typeface="Wingdings" panose="05000000000000000000" pitchFamily="2" charset="2"/>
              <a:buNone/>
            </a:pPr>
            <a:r>
              <a:rPr lang="en-US" altLang="zh-CN" sz="2400" dirty="0">
                <a:cs typeface="Courier New" panose="02070309020205020404" pitchFamily="49" charset="0"/>
              </a:rPr>
              <a:t> </a:t>
            </a:r>
          </a:p>
          <a:p>
            <a:pPr>
              <a:lnSpc>
                <a:spcPct val="80000"/>
              </a:lnSpc>
              <a:spcBef>
                <a:spcPts val="400"/>
              </a:spcBef>
              <a:buNone/>
            </a:pPr>
            <a:r>
              <a:rPr lang="en-US" altLang="zh-CN" sz="2400" dirty="0">
                <a:cs typeface="Courier New" panose="02070309020205020404" pitchFamily="49" charset="0"/>
              </a:rPr>
              <a:t>    while (low &lt; high &amp;&amp; a[low] &lt;= </a:t>
            </a:r>
            <a:r>
              <a:rPr lang="en-US" altLang="zh-CN" sz="2400" dirty="0" err="1">
                <a:cs typeface="Courier New" panose="02070309020205020404" pitchFamily="49" charset="0"/>
              </a:rPr>
              <a:t>part_element</a:t>
            </a:r>
            <a:r>
              <a:rPr lang="en-US" altLang="zh-CN" sz="2400" dirty="0">
                <a:cs typeface="Courier New" panose="02070309020205020404" pitchFamily="49" charset="0"/>
              </a:rPr>
              <a:t>)</a:t>
            </a:r>
          </a:p>
          <a:p>
            <a:pPr>
              <a:lnSpc>
                <a:spcPct val="80000"/>
              </a:lnSpc>
              <a:spcBef>
                <a:spcPts val="400"/>
              </a:spcBef>
              <a:buNone/>
            </a:pPr>
            <a:r>
              <a:rPr lang="en-US" altLang="zh-CN" sz="2400" dirty="0">
                <a:cs typeface="Courier New" panose="02070309020205020404" pitchFamily="49" charset="0"/>
              </a:rPr>
              <a:t>      low++;</a:t>
            </a:r>
          </a:p>
          <a:p>
            <a:pPr>
              <a:lnSpc>
                <a:spcPct val="80000"/>
              </a:lnSpc>
              <a:spcBef>
                <a:spcPts val="400"/>
              </a:spcBef>
              <a:buNone/>
            </a:pPr>
            <a:r>
              <a:rPr lang="en-US" altLang="zh-CN" sz="2400" dirty="0">
                <a:cs typeface="Courier New" panose="02070309020205020404" pitchFamily="49" charset="0"/>
              </a:rPr>
              <a:t>    if (low &gt;= high) break;</a:t>
            </a:r>
          </a:p>
          <a:p>
            <a:pPr>
              <a:lnSpc>
                <a:spcPct val="80000"/>
              </a:lnSpc>
              <a:spcBef>
                <a:spcPts val="400"/>
              </a:spcBef>
              <a:buNone/>
            </a:pPr>
            <a:r>
              <a:rPr lang="en-US" altLang="zh-CN" sz="2400" dirty="0">
                <a:cs typeface="Courier New" panose="02070309020205020404" pitchFamily="49" charset="0"/>
              </a:rPr>
              <a:t>    a[high--] = a[low];</a:t>
            </a:r>
          </a:p>
          <a:p>
            <a:pPr>
              <a:lnSpc>
                <a:spcPct val="80000"/>
              </a:lnSpc>
              <a:spcBef>
                <a:spcPts val="400"/>
              </a:spcBef>
              <a:buNone/>
            </a:pPr>
            <a:r>
              <a:rPr lang="en-US" altLang="zh-CN" sz="2400" dirty="0">
                <a:cs typeface="Courier New" panose="02070309020205020404" pitchFamily="49" charset="0"/>
              </a:rPr>
              <a:t>  }</a:t>
            </a:r>
          </a:p>
          <a:p>
            <a:pPr>
              <a:lnSpc>
                <a:spcPct val="50000"/>
              </a:lnSpc>
              <a:spcBef>
                <a:spcPct val="0"/>
              </a:spcBef>
              <a:buFont typeface="Wingdings" panose="05000000000000000000" pitchFamily="2" charset="2"/>
              <a:buNone/>
            </a:pPr>
            <a:r>
              <a:rPr lang="en-US" altLang="zh-CN" sz="2400" dirty="0">
                <a:cs typeface="Courier New" panose="02070309020205020404" pitchFamily="49" charset="0"/>
              </a:rPr>
              <a:t> </a:t>
            </a:r>
          </a:p>
          <a:p>
            <a:pPr>
              <a:lnSpc>
                <a:spcPct val="80000"/>
              </a:lnSpc>
              <a:spcBef>
                <a:spcPts val="400"/>
              </a:spcBef>
              <a:buNone/>
            </a:pPr>
            <a:r>
              <a:rPr lang="en-US" altLang="zh-CN" sz="2400" dirty="0">
                <a:cs typeface="Courier New" panose="02070309020205020404" pitchFamily="49" charset="0"/>
              </a:rPr>
              <a:t>  a[high] = </a:t>
            </a:r>
            <a:r>
              <a:rPr lang="en-US" altLang="zh-CN" sz="2400" dirty="0" err="1">
                <a:cs typeface="Courier New" panose="02070309020205020404" pitchFamily="49" charset="0"/>
              </a:rPr>
              <a:t>part_element</a:t>
            </a:r>
            <a:r>
              <a:rPr lang="en-US" altLang="zh-CN" sz="2400" dirty="0">
                <a:cs typeface="Courier New" panose="02070309020205020404" pitchFamily="49" charset="0"/>
              </a:rPr>
              <a:t>;</a:t>
            </a:r>
          </a:p>
          <a:p>
            <a:pPr>
              <a:lnSpc>
                <a:spcPct val="80000"/>
              </a:lnSpc>
              <a:spcBef>
                <a:spcPts val="400"/>
              </a:spcBef>
              <a:buNone/>
            </a:pPr>
            <a:r>
              <a:rPr lang="en-US" altLang="zh-CN" sz="2400" dirty="0">
                <a:cs typeface="Courier New" panose="02070309020205020404" pitchFamily="49" charset="0"/>
              </a:rPr>
              <a:t>  return high;</a:t>
            </a:r>
          </a:p>
          <a:p>
            <a:pPr>
              <a:lnSpc>
                <a:spcPct val="80000"/>
              </a:lnSpc>
              <a:spcBef>
                <a:spcPts val="400"/>
              </a:spcBef>
              <a:buNone/>
            </a:pPr>
            <a:r>
              <a:rPr lang="en-US" altLang="zh-CN" sz="2400" dirty="0">
                <a:cs typeface="Courier New" panose="02070309020205020404" pitchFamily="49" charset="0"/>
              </a:rPr>
              <a:t>}</a:t>
            </a:r>
          </a:p>
        </p:txBody>
      </p:sp>
    </p:spTree>
    <p:extLst>
      <p:ext uri="{BB962C8B-B14F-4D97-AF65-F5344CB8AC3E}">
        <p14:creationId xmlns:p14="http://schemas.microsoft.com/office/powerpoint/2010/main" val="38137801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程序：快速排序</a:t>
            </a:r>
          </a:p>
        </p:txBody>
      </p:sp>
      <p:sp>
        <p:nvSpPr>
          <p:cNvPr id="3" name="内容占位符 2"/>
          <p:cNvSpPr>
            <a:spLocks noGrp="1"/>
          </p:cNvSpPr>
          <p:nvPr>
            <p:ph idx="1"/>
          </p:nvPr>
        </p:nvSpPr>
        <p:spPr/>
        <p:txBody>
          <a:bodyPr/>
          <a:lstStyle/>
          <a:p>
            <a:r>
              <a:rPr lang="zh-CN" altLang="en-US" sz="3200" dirty="0"/>
              <a:t>改进此程序性能的方法：</a:t>
            </a:r>
          </a:p>
          <a:p>
            <a:pPr lvl="1"/>
            <a:r>
              <a:rPr lang="zh-CN" altLang="en-US" sz="2800" dirty="0"/>
              <a:t>改进分割算法。</a:t>
            </a:r>
          </a:p>
          <a:p>
            <a:pPr lvl="1"/>
            <a:r>
              <a:rPr lang="zh-CN" altLang="en-US" sz="2800" dirty="0"/>
              <a:t>采用不同的方法进行小数组排序。</a:t>
            </a:r>
          </a:p>
          <a:p>
            <a:pPr lvl="1"/>
            <a:r>
              <a:rPr lang="zh-CN" altLang="en-US" sz="2800" dirty="0"/>
              <a:t>使得快速排序非递归</a:t>
            </a:r>
            <a:r>
              <a:rPr lang="zh-CN" altLang="en-US" sz="2800" dirty="0" smtClean="0"/>
              <a:t>。</a:t>
            </a:r>
            <a:endParaRPr lang="en-US" altLang="zh-CN" sz="2800" dirty="0"/>
          </a:p>
        </p:txBody>
      </p:sp>
    </p:spTree>
    <p:extLst>
      <p:ext uri="{BB962C8B-B14F-4D97-AF65-F5344CB8AC3E}">
        <p14:creationId xmlns:p14="http://schemas.microsoft.com/office/powerpoint/2010/main" val="40957550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递归</a:t>
            </a:r>
            <a:endParaRPr lang="zh-CN" altLang="en-US" dirty="0"/>
          </a:p>
        </p:txBody>
      </p:sp>
      <p:sp>
        <p:nvSpPr>
          <p:cNvPr id="3" name="内容占位符 2"/>
          <p:cNvSpPr>
            <a:spLocks noGrp="1"/>
          </p:cNvSpPr>
          <p:nvPr>
            <p:ph idx="1"/>
          </p:nvPr>
        </p:nvSpPr>
        <p:spPr/>
        <p:txBody>
          <a:bodyPr/>
          <a:lstStyle/>
          <a:p>
            <a:pPr algn="just">
              <a:lnSpc>
                <a:spcPct val="110000"/>
              </a:lnSpc>
            </a:pPr>
            <a:r>
              <a:rPr lang="zh-CN" altLang="en-US" sz="2800" dirty="0"/>
              <a:t>递归对要求函数调用自身两次或多次的复杂算法非常有帮助。</a:t>
            </a:r>
            <a:endParaRPr lang="en-US" altLang="zh-CN" sz="2800" dirty="0"/>
          </a:p>
          <a:p>
            <a:pPr algn="just">
              <a:lnSpc>
                <a:spcPct val="110000"/>
              </a:lnSpc>
            </a:pPr>
            <a:r>
              <a:rPr lang="zh-CN" altLang="en-US" sz="2800" dirty="0"/>
              <a:t>实际上，递归经常作为</a:t>
            </a:r>
            <a:r>
              <a:rPr lang="zh-CN" altLang="en-US" sz="2800" b="1" i="1" dirty="0">
                <a:solidFill>
                  <a:srgbClr val="FF0000"/>
                </a:solidFill>
              </a:rPr>
              <a:t>分治法</a:t>
            </a:r>
            <a:r>
              <a:rPr lang="en-US" altLang="zh-CN" sz="2800" b="1" i="1" dirty="0">
                <a:solidFill>
                  <a:srgbClr val="FF0000"/>
                </a:solidFill>
              </a:rPr>
              <a:t>(divide-and-conquer)</a:t>
            </a:r>
            <a:r>
              <a:rPr lang="zh-CN" altLang="en-US" sz="2800" dirty="0"/>
              <a:t>技术的结果自然地出现。这种称为分治法的算法设计方法把一个大问题划分成多个较小的问题，然后采用相同的算法分别解决这些小问题。</a:t>
            </a:r>
            <a:r>
              <a:rPr lang="en-US" altLang="zh-CN" sz="2800" dirty="0"/>
              <a:t> </a:t>
            </a:r>
          </a:p>
          <a:p>
            <a:pPr algn="just">
              <a:lnSpc>
                <a:spcPct val="110000"/>
              </a:lnSpc>
            </a:pPr>
            <a:r>
              <a:rPr lang="zh-CN" altLang="en-US" sz="2800" dirty="0"/>
              <a:t>分治法的经典示例就是流行的排序算法</a:t>
            </a:r>
            <a:r>
              <a:rPr lang="en-US" altLang="zh-CN" sz="2800" dirty="0"/>
              <a:t>—</a:t>
            </a:r>
            <a:r>
              <a:rPr lang="zh-CN" altLang="en-US" sz="2800" dirty="0"/>
              <a:t>快速排序</a:t>
            </a:r>
            <a:r>
              <a:rPr lang="en-US" altLang="zh-CN" sz="2800" dirty="0"/>
              <a:t>(quicksort)</a:t>
            </a:r>
            <a:r>
              <a:rPr lang="zh-CN" altLang="en-US" sz="2800" dirty="0" smtClean="0"/>
              <a:t>。</a:t>
            </a:r>
            <a:endParaRPr lang="zh-CN" altLang="en-US" sz="2800" dirty="0"/>
          </a:p>
        </p:txBody>
      </p:sp>
    </p:spTree>
    <p:extLst>
      <p:ext uri="{BB962C8B-B14F-4D97-AF65-F5344CB8AC3E}">
        <p14:creationId xmlns:p14="http://schemas.microsoft.com/office/powerpoint/2010/main" val="5713835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快速排序算法</a:t>
            </a:r>
          </a:p>
        </p:txBody>
      </p:sp>
      <p:sp>
        <p:nvSpPr>
          <p:cNvPr id="3" name="内容占位符 2"/>
          <p:cNvSpPr>
            <a:spLocks noGrp="1"/>
          </p:cNvSpPr>
          <p:nvPr>
            <p:ph idx="1"/>
          </p:nvPr>
        </p:nvSpPr>
        <p:spPr/>
        <p:txBody>
          <a:bodyPr/>
          <a:lstStyle/>
          <a:p>
            <a:pPr>
              <a:lnSpc>
                <a:spcPct val="110000"/>
              </a:lnSpc>
            </a:pPr>
            <a:r>
              <a:rPr lang="zh-CN" altLang="en-US" sz="2800" dirty="0" smtClean="0"/>
              <a:t>假设</a:t>
            </a:r>
            <a:r>
              <a:rPr lang="zh-CN" altLang="en-US" sz="2800" dirty="0"/>
              <a:t>要排序的数组的下标从</a:t>
            </a:r>
            <a:r>
              <a:rPr lang="en-US" altLang="zh-CN" sz="2800" dirty="0"/>
              <a:t>1</a:t>
            </a:r>
            <a:r>
              <a:rPr lang="zh-CN" altLang="en-US" sz="2800" dirty="0"/>
              <a:t>到</a:t>
            </a:r>
            <a:r>
              <a:rPr lang="en-US" altLang="zh-CN" sz="2800" dirty="0"/>
              <a:t>n</a:t>
            </a:r>
            <a:r>
              <a:rPr lang="zh-CN" altLang="en-US" sz="2800" i="1" dirty="0"/>
              <a:t>。</a:t>
            </a:r>
          </a:p>
          <a:p>
            <a:pPr marL="457200" lvl="1" indent="0">
              <a:lnSpc>
                <a:spcPct val="110000"/>
              </a:lnSpc>
              <a:buNone/>
            </a:pPr>
            <a:r>
              <a:rPr lang="en-US" altLang="zh-CN" sz="2600" dirty="0"/>
              <a:t>1)</a:t>
            </a:r>
            <a:r>
              <a:rPr lang="zh-CN" altLang="en-US" sz="2600" dirty="0"/>
              <a:t>选择数组元素</a:t>
            </a:r>
            <a:r>
              <a:rPr lang="en-US" altLang="zh-CN" sz="2600" dirty="0"/>
              <a:t>e(</a:t>
            </a:r>
            <a:r>
              <a:rPr lang="zh-CN" altLang="en-US" sz="2600" dirty="0"/>
              <a:t>作为</a:t>
            </a:r>
            <a:r>
              <a:rPr lang="zh-CN" altLang="en-US" sz="2600" dirty="0" smtClean="0"/>
              <a:t>“分割元素”，它的下标为</a:t>
            </a:r>
            <a:r>
              <a:rPr lang="en-US" altLang="zh-CN" sz="2600" dirty="0" err="1" smtClean="0"/>
              <a:t>i</a:t>
            </a:r>
            <a:r>
              <a:rPr lang="en-US" altLang="zh-CN" sz="2600" dirty="0" smtClean="0"/>
              <a:t>)</a:t>
            </a:r>
            <a:r>
              <a:rPr lang="zh-CN" altLang="en-US" sz="2600" dirty="0"/>
              <a:t>，然后重新排列数组使得元素从</a:t>
            </a:r>
            <a:r>
              <a:rPr lang="en-US" altLang="zh-CN" sz="2600" dirty="0"/>
              <a:t>1</a:t>
            </a:r>
            <a:r>
              <a:rPr lang="zh-CN" altLang="en-US" sz="2600" dirty="0"/>
              <a:t>到</a:t>
            </a:r>
            <a:r>
              <a:rPr lang="en-US" altLang="zh-CN" sz="2600" dirty="0"/>
              <a:t>i-1</a:t>
            </a:r>
            <a:r>
              <a:rPr lang="zh-CN" altLang="en-US" sz="2600" dirty="0"/>
              <a:t>都是小于或等于元素</a:t>
            </a:r>
            <a:r>
              <a:rPr lang="en-US" altLang="zh-CN" sz="2600" dirty="0"/>
              <a:t>e</a:t>
            </a:r>
            <a:r>
              <a:rPr lang="zh-CN" altLang="en-US" sz="2600" dirty="0"/>
              <a:t>的，元素</a:t>
            </a:r>
            <a:r>
              <a:rPr lang="en-US" altLang="zh-CN" sz="2600" dirty="0" err="1"/>
              <a:t>i</a:t>
            </a:r>
            <a:r>
              <a:rPr lang="zh-CN" altLang="en-US" sz="2600" dirty="0"/>
              <a:t>包含</a:t>
            </a:r>
            <a:r>
              <a:rPr lang="en-US" altLang="zh-CN" sz="2600" dirty="0"/>
              <a:t>e</a:t>
            </a:r>
            <a:r>
              <a:rPr lang="zh-CN" altLang="en-US" sz="2600" dirty="0"/>
              <a:t>，而元素从</a:t>
            </a:r>
            <a:r>
              <a:rPr lang="en-US" altLang="zh-CN" sz="2600" dirty="0"/>
              <a:t>i+1</a:t>
            </a:r>
            <a:r>
              <a:rPr lang="zh-CN" altLang="en-US" sz="2600" dirty="0"/>
              <a:t>到</a:t>
            </a:r>
            <a:r>
              <a:rPr lang="en-US" altLang="zh-CN" sz="2600" dirty="0"/>
              <a:t>n</a:t>
            </a:r>
            <a:r>
              <a:rPr lang="zh-CN" altLang="en-US" sz="2600" dirty="0"/>
              <a:t>都是大于或等于</a:t>
            </a:r>
            <a:r>
              <a:rPr lang="en-US" altLang="zh-CN" sz="2600" dirty="0"/>
              <a:t>e</a:t>
            </a:r>
            <a:r>
              <a:rPr lang="zh-CN" altLang="en-US" sz="2600" dirty="0"/>
              <a:t>的。</a:t>
            </a:r>
          </a:p>
          <a:p>
            <a:pPr marL="457200" lvl="1" indent="0">
              <a:lnSpc>
                <a:spcPct val="110000"/>
              </a:lnSpc>
              <a:buNone/>
            </a:pPr>
            <a:r>
              <a:rPr lang="en-US" altLang="zh-CN" sz="2600" dirty="0"/>
              <a:t>2)</a:t>
            </a:r>
            <a:r>
              <a:rPr lang="zh-CN" altLang="en-US" sz="2600" dirty="0"/>
              <a:t>通过递归地采用快速排序方法，对从</a:t>
            </a:r>
            <a:r>
              <a:rPr lang="en-US" altLang="zh-CN" sz="2600" dirty="0"/>
              <a:t>1</a:t>
            </a:r>
            <a:r>
              <a:rPr lang="zh-CN" altLang="en-US" sz="2600" dirty="0"/>
              <a:t>到</a:t>
            </a:r>
            <a:r>
              <a:rPr lang="en-US" altLang="zh-CN" sz="2600" dirty="0"/>
              <a:t>i-1</a:t>
            </a:r>
            <a:r>
              <a:rPr lang="zh-CN" altLang="en-US" sz="2600" dirty="0"/>
              <a:t>的元素进行排序。</a:t>
            </a:r>
          </a:p>
          <a:p>
            <a:pPr marL="457200" lvl="1" indent="0">
              <a:lnSpc>
                <a:spcPct val="110000"/>
              </a:lnSpc>
              <a:buNone/>
            </a:pPr>
            <a:r>
              <a:rPr lang="en-US" altLang="zh-CN" sz="2600" dirty="0"/>
              <a:t>3)</a:t>
            </a:r>
            <a:r>
              <a:rPr lang="zh-CN" altLang="en-US" sz="2600" dirty="0"/>
              <a:t>通过递归地采用快速排序方法，对从</a:t>
            </a:r>
            <a:r>
              <a:rPr lang="en-US" altLang="zh-CN" sz="2600" dirty="0"/>
              <a:t>i+1</a:t>
            </a:r>
            <a:r>
              <a:rPr lang="zh-CN" altLang="en-US" sz="2600" dirty="0"/>
              <a:t>到</a:t>
            </a:r>
            <a:r>
              <a:rPr lang="en-US" altLang="zh-CN" sz="2600" dirty="0"/>
              <a:t>n</a:t>
            </a:r>
            <a:r>
              <a:rPr lang="zh-CN" altLang="en-US" sz="2600" dirty="0"/>
              <a:t>的元素进行排序。</a:t>
            </a:r>
          </a:p>
          <a:p>
            <a:pPr>
              <a:lnSpc>
                <a:spcPct val="110000"/>
              </a:lnSpc>
            </a:pPr>
            <a:r>
              <a:rPr lang="zh-CN" altLang="en-US" sz="2800" dirty="0"/>
              <a:t>显然快速排序中的第</a:t>
            </a:r>
            <a:r>
              <a:rPr lang="en-US" altLang="zh-CN" sz="2800" dirty="0"/>
              <a:t>1</a:t>
            </a:r>
            <a:r>
              <a:rPr lang="zh-CN" altLang="en-US" sz="2800" dirty="0"/>
              <a:t>步是很关键的，有许多种方法可以用来分割数组，我们采用一种很容易理解，但并不是特别有效的方法。</a:t>
            </a:r>
            <a:endParaRPr lang="en-US" altLang="zh-CN" sz="2800" dirty="0"/>
          </a:p>
          <a:p>
            <a:pPr>
              <a:lnSpc>
                <a:spcPct val="110000"/>
              </a:lnSpc>
            </a:pPr>
            <a:r>
              <a:rPr lang="zh-CN" altLang="en-US" sz="2800" dirty="0"/>
              <a:t>该算法依赖于两个名为</a:t>
            </a:r>
            <a:r>
              <a:rPr lang="en-US" altLang="zh-CN" sz="2800" i="1" dirty="0"/>
              <a:t>low</a:t>
            </a:r>
            <a:r>
              <a:rPr lang="zh-CN" altLang="en-US" sz="2800" dirty="0"/>
              <a:t>和</a:t>
            </a:r>
            <a:r>
              <a:rPr lang="en-US" altLang="zh-CN" sz="2800" i="1" dirty="0"/>
              <a:t>high</a:t>
            </a:r>
            <a:r>
              <a:rPr lang="zh-CN" altLang="en-US" sz="2800" dirty="0"/>
              <a:t>的标记，这两个标记用来跟踪数组内的位置。</a:t>
            </a:r>
          </a:p>
        </p:txBody>
      </p:sp>
    </p:spTree>
    <p:extLst>
      <p:ext uri="{BB962C8B-B14F-4D97-AF65-F5344CB8AC3E}">
        <p14:creationId xmlns:p14="http://schemas.microsoft.com/office/powerpoint/2010/main" val="291949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快速排序算法</a:t>
            </a:r>
          </a:p>
        </p:txBody>
      </p:sp>
      <p:sp>
        <p:nvSpPr>
          <p:cNvPr id="3" name="内容占位符 2"/>
          <p:cNvSpPr>
            <a:spLocks noGrp="1"/>
          </p:cNvSpPr>
          <p:nvPr>
            <p:ph idx="1"/>
          </p:nvPr>
        </p:nvSpPr>
        <p:spPr/>
        <p:txBody>
          <a:bodyPr/>
          <a:lstStyle/>
          <a:p>
            <a:r>
              <a:rPr lang="zh-CN" altLang="en-US" sz="2400" dirty="0"/>
              <a:t>开始，</a:t>
            </a:r>
            <a:r>
              <a:rPr lang="en-US" altLang="zh-CN" sz="2400" dirty="0"/>
              <a:t>low</a:t>
            </a:r>
            <a:r>
              <a:rPr lang="zh-CN" altLang="en-US" sz="2400" dirty="0"/>
              <a:t>指向数组中的第一个元素，而</a:t>
            </a:r>
            <a:r>
              <a:rPr lang="en-US" altLang="zh-CN" sz="2400" dirty="0"/>
              <a:t>high</a:t>
            </a:r>
            <a:r>
              <a:rPr lang="zh-CN" altLang="en-US" sz="2400" dirty="0"/>
              <a:t>指向末尾元素。</a:t>
            </a:r>
          </a:p>
          <a:p>
            <a:r>
              <a:rPr lang="zh-CN" altLang="en-US" sz="2400" dirty="0"/>
              <a:t>首先把第一个元素（</a:t>
            </a:r>
            <a:r>
              <a:rPr lang="zh-CN" altLang="en-US" sz="2400" dirty="0">
                <a:solidFill>
                  <a:srgbClr val="FF0000"/>
                </a:solidFill>
              </a:rPr>
              <a:t>分割元素</a:t>
            </a:r>
            <a:r>
              <a:rPr lang="zh-CN" altLang="en-US" sz="2400" dirty="0"/>
              <a:t>）复制给其他地方的一个临时存储单元，从而在数组中留出一个“空位”</a:t>
            </a:r>
            <a:r>
              <a:rPr lang="zh-CN" altLang="en-US" sz="2400" dirty="0" smtClean="0"/>
              <a:t>。</a:t>
            </a:r>
            <a:endParaRPr lang="en-US" altLang="zh-CN" sz="2400" dirty="0" smtClean="0"/>
          </a:p>
          <a:p>
            <a:r>
              <a:rPr lang="zh-CN" altLang="en-US" sz="2400" dirty="0" smtClean="0"/>
              <a:t>接下来</a:t>
            </a:r>
            <a:r>
              <a:rPr lang="zh-CN" altLang="en-US" sz="2400" dirty="0"/>
              <a:t>，从右向左移动</a:t>
            </a:r>
            <a:r>
              <a:rPr lang="en-US" altLang="zh-CN" sz="2400" dirty="0"/>
              <a:t>high</a:t>
            </a:r>
            <a:r>
              <a:rPr lang="zh-CN" altLang="en-US" sz="2400" dirty="0"/>
              <a:t>，直到</a:t>
            </a:r>
            <a:r>
              <a:rPr lang="en-US" altLang="zh-CN" sz="2400" dirty="0"/>
              <a:t>high</a:t>
            </a:r>
            <a:r>
              <a:rPr lang="zh-CN" altLang="en-US" sz="2400" dirty="0"/>
              <a:t>指向</a:t>
            </a:r>
            <a:r>
              <a:rPr lang="zh-CN" altLang="en-US" sz="2400" dirty="0">
                <a:solidFill>
                  <a:srgbClr val="FF0000"/>
                </a:solidFill>
              </a:rPr>
              <a:t>小于</a:t>
            </a:r>
            <a:r>
              <a:rPr lang="zh-CN" altLang="en-US" sz="2400" dirty="0"/>
              <a:t>分割元素的数时停止</a:t>
            </a:r>
            <a:r>
              <a:rPr lang="zh-CN" altLang="en-US" sz="2400" dirty="0" smtClean="0"/>
              <a:t>。</a:t>
            </a:r>
            <a:endParaRPr lang="en-US" altLang="zh-CN" sz="2400" dirty="0" smtClean="0"/>
          </a:p>
          <a:p>
            <a:r>
              <a:rPr lang="zh-CN" altLang="en-US" sz="2400" dirty="0" smtClean="0"/>
              <a:t>然后</a:t>
            </a:r>
            <a:r>
              <a:rPr lang="zh-CN" altLang="en-US" sz="2400" dirty="0"/>
              <a:t>把这个数复制给</a:t>
            </a:r>
            <a:r>
              <a:rPr lang="en-US" altLang="zh-CN" sz="2400" dirty="0"/>
              <a:t>low</a:t>
            </a:r>
            <a:r>
              <a:rPr lang="zh-CN" altLang="en-US" sz="2400" dirty="0"/>
              <a:t>指向的空位，这将产生一个新的空位（</a:t>
            </a:r>
            <a:r>
              <a:rPr lang="en-US" altLang="zh-CN" sz="2400" dirty="0"/>
              <a:t>high</a:t>
            </a:r>
            <a:r>
              <a:rPr lang="zh-CN" altLang="en-US" sz="2400" dirty="0"/>
              <a:t>指向的）</a:t>
            </a:r>
            <a:r>
              <a:rPr lang="zh-CN" altLang="en-US" sz="2400" dirty="0" smtClean="0"/>
              <a:t>。</a:t>
            </a:r>
            <a:endParaRPr lang="en-US" altLang="zh-CN" sz="2400" dirty="0" smtClean="0"/>
          </a:p>
          <a:p>
            <a:r>
              <a:rPr lang="zh-CN" altLang="en-US" sz="2400" dirty="0" smtClean="0"/>
              <a:t>现在</a:t>
            </a:r>
            <a:r>
              <a:rPr lang="zh-CN" altLang="en-US" sz="2400" dirty="0"/>
              <a:t>从左向右移动</a:t>
            </a:r>
            <a:r>
              <a:rPr lang="en-US" altLang="zh-CN" sz="2400" dirty="0"/>
              <a:t>low</a:t>
            </a:r>
            <a:r>
              <a:rPr lang="zh-CN" altLang="en-US" sz="2400" dirty="0"/>
              <a:t>，寻找</a:t>
            </a:r>
            <a:r>
              <a:rPr lang="zh-CN" altLang="en-US" sz="2400" dirty="0">
                <a:solidFill>
                  <a:srgbClr val="FF0000"/>
                </a:solidFill>
              </a:rPr>
              <a:t>大于</a:t>
            </a:r>
            <a:r>
              <a:rPr lang="zh-CN" altLang="en-US" sz="2400" dirty="0"/>
              <a:t>分割元素的数。在找到时，把这个找到的数复制给</a:t>
            </a:r>
            <a:r>
              <a:rPr lang="en-US" altLang="zh-CN" sz="2400" dirty="0"/>
              <a:t>high</a:t>
            </a:r>
            <a:r>
              <a:rPr lang="zh-CN" altLang="en-US" sz="2400" dirty="0"/>
              <a:t>指向的空位</a:t>
            </a:r>
            <a:r>
              <a:rPr lang="zh-CN" altLang="en-US" sz="2400" dirty="0" smtClean="0"/>
              <a:t>。</a:t>
            </a:r>
            <a:endParaRPr lang="en-US" altLang="zh-CN" sz="2400" dirty="0" smtClean="0"/>
          </a:p>
          <a:p>
            <a:r>
              <a:rPr lang="zh-CN" altLang="en-US" sz="2400" dirty="0" smtClean="0"/>
              <a:t>重复</a:t>
            </a:r>
            <a:r>
              <a:rPr lang="zh-CN" altLang="en-US" sz="2400" dirty="0"/>
              <a:t>执行此过程，交替操作</a:t>
            </a:r>
            <a:r>
              <a:rPr lang="en-US" altLang="zh-CN" sz="2400" dirty="0"/>
              <a:t>low</a:t>
            </a:r>
            <a:r>
              <a:rPr lang="zh-CN" altLang="en-US" sz="2400" dirty="0"/>
              <a:t>和</a:t>
            </a:r>
            <a:r>
              <a:rPr lang="en-US" altLang="zh-CN" sz="2400" dirty="0"/>
              <a:t>high</a:t>
            </a:r>
            <a:r>
              <a:rPr lang="zh-CN" altLang="en-US" sz="2400" dirty="0"/>
              <a:t>直到两者在数组中间的某处相遇时停止</a:t>
            </a:r>
            <a:r>
              <a:rPr lang="zh-CN" altLang="en-US" sz="2400" dirty="0" smtClean="0"/>
              <a:t>。</a:t>
            </a:r>
            <a:endParaRPr lang="en-US" altLang="zh-CN" sz="2400" dirty="0" smtClean="0"/>
          </a:p>
          <a:p>
            <a:r>
              <a:rPr lang="zh-CN" altLang="en-US" sz="2400" dirty="0" smtClean="0"/>
              <a:t>此时</a:t>
            </a:r>
            <a:r>
              <a:rPr lang="zh-CN" altLang="en-US" sz="2400" dirty="0"/>
              <a:t>，两个标记都将指向空位：只要把分割元素复制给空位就够了</a:t>
            </a:r>
            <a:r>
              <a:rPr lang="zh-CN" altLang="en-US" sz="2400" dirty="0" smtClean="0"/>
              <a:t>。</a:t>
            </a:r>
            <a:endParaRPr lang="en-US" altLang="zh-CN" sz="2400" dirty="0"/>
          </a:p>
        </p:txBody>
      </p:sp>
    </p:spTree>
    <p:extLst>
      <p:ext uri="{BB962C8B-B14F-4D97-AF65-F5344CB8AC3E}">
        <p14:creationId xmlns:p14="http://schemas.microsoft.com/office/powerpoint/2010/main" val="1666107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快速排序算法</a:t>
            </a:r>
          </a:p>
        </p:txBody>
      </p:sp>
      <p:sp>
        <p:nvSpPr>
          <p:cNvPr id="3" name="内容占位符 2"/>
          <p:cNvSpPr>
            <a:spLocks noGrp="1"/>
          </p:cNvSpPr>
          <p:nvPr>
            <p:ph idx="1"/>
          </p:nvPr>
        </p:nvSpPr>
        <p:spPr/>
        <p:txBody>
          <a:bodyPr/>
          <a:lstStyle/>
          <a:p>
            <a:r>
              <a:rPr lang="zh-CN" altLang="en-US" sz="2000" dirty="0"/>
              <a:t>分割数组的示例</a:t>
            </a:r>
            <a:r>
              <a:rPr lang="zh-CN" altLang="en-US" sz="2000" dirty="0" smtClean="0"/>
              <a:t>：</a:t>
            </a:r>
            <a:endParaRPr lang="en-US" altLang="zh-CN" sz="2000" dirty="0" smtClean="0"/>
          </a:p>
          <a:p>
            <a:endParaRPr lang="en-US" altLang="zh-CN" sz="2000" dirty="0"/>
          </a:p>
          <a:p>
            <a:endParaRPr lang="en-US" altLang="zh-CN" sz="2000" dirty="0" smtClean="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zh-CN" altLang="en-US" sz="2000" dirty="0"/>
          </a:p>
          <a:p>
            <a:r>
              <a:rPr lang="zh-CN" altLang="en-US" sz="2000" dirty="0"/>
              <a:t>从最后一个图可以看出，分割元素左侧的所有元素都小于或等于</a:t>
            </a:r>
            <a:r>
              <a:rPr lang="en-US" altLang="zh-CN" sz="2000" dirty="0"/>
              <a:t>12</a:t>
            </a:r>
            <a:r>
              <a:rPr lang="zh-CN" altLang="en-US" sz="2000" dirty="0"/>
              <a:t>，而其右侧的所有元素都大于或等于</a:t>
            </a:r>
            <a:r>
              <a:rPr lang="en-US" altLang="zh-CN" sz="2000" dirty="0"/>
              <a:t>12</a:t>
            </a:r>
            <a:r>
              <a:rPr lang="zh-CN" altLang="en-US" sz="2000" dirty="0"/>
              <a:t>。</a:t>
            </a:r>
            <a:endParaRPr lang="en-US" altLang="zh-CN" sz="2000" dirty="0"/>
          </a:p>
          <a:p>
            <a:r>
              <a:rPr lang="zh-CN" altLang="en-US" sz="2000" dirty="0"/>
              <a:t>既然己经分割了数组，那么就可以使用快速排序法对数组的前</a:t>
            </a:r>
            <a:r>
              <a:rPr lang="en-US" altLang="zh-CN" sz="2000" dirty="0"/>
              <a:t>4</a:t>
            </a:r>
            <a:r>
              <a:rPr lang="zh-CN" altLang="en-US" sz="2000" dirty="0"/>
              <a:t>个元素</a:t>
            </a:r>
            <a:r>
              <a:rPr lang="en-US" altLang="zh-CN" sz="2000" dirty="0"/>
              <a:t>(10,3,6,</a:t>
            </a:r>
            <a:r>
              <a:rPr lang="zh-CN" altLang="en-US" sz="2000" dirty="0"/>
              <a:t>和</a:t>
            </a:r>
            <a:r>
              <a:rPr lang="en-US" altLang="zh-CN" sz="2000" dirty="0"/>
              <a:t>7) </a:t>
            </a:r>
            <a:r>
              <a:rPr lang="zh-CN" altLang="en-US" sz="2000" dirty="0"/>
              <a:t>和后</a:t>
            </a:r>
            <a:r>
              <a:rPr lang="en-US" altLang="zh-CN" sz="2000" dirty="0"/>
              <a:t>2</a:t>
            </a:r>
            <a:r>
              <a:rPr lang="zh-CN" altLang="en-US" sz="2000" dirty="0"/>
              <a:t>个元素</a:t>
            </a:r>
            <a:r>
              <a:rPr lang="en-US" altLang="zh-CN" sz="2000" dirty="0"/>
              <a:t>(15</a:t>
            </a:r>
            <a:r>
              <a:rPr lang="zh-CN" altLang="en-US" sz="2000" dirty="0"/>
              <a:t>和</a:t>
            </a:r>
            <a:r>
              <a:rPr lang="en-US" altLang="zh-CN" sz="2000" dirty="0"/>
              <a:t>18)</a:t>
            </a:r>
            <a:r>
              <a:rPr lang="zh-CN" altLang="en-US" sz="2000" dirty="0"/>
              <a:t>进行递归快速排序了。</a:t>
            </a:r>
            <a:endParaRPr lang="en-US" altLang="zh-CN" sz="2000" dirty="0"/>
          </a:p>
          <a:p>
            <a:pPr marL="0" indent="0">
              <a:buNone/>
            </a:pPr>
            <a:endParaRPr lang="zh-CN" altLang="en-US" sz="2000"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2057400"/>
            <a:ext cx="2655887" cy="288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11684" y="2084388"/>
            <a:ext cx="2686050"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85084" y="2057403"/>
            <a:ext cx="2813050" cy="260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7" name="矩形 6"/>
          <p:cNvSpPr/>
          <p:nvPr/>
        </p:nvSpPr>
        <p:spPr bwMode="auto">
          <a:xfrm>
            <a:off x="1371600" y="2971800"/>
            <a:ext cx="2971800" cy="990600"/>
          </a:xfrm>
          <a:prstGeom prst="rect">
            <a:avLst/>
          </a:prstGeom>
          <a:solidFill>
            <a:schemeClr val="bg1"/>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8" name="矩形 7"/>
          <p:cNvSpPr/>
          <p:nvPr/>
        </p:nvSpPr>
        <p:spPr bwMode="auto">
          <a:xfrm>
            <a:off x="1366043" y="3920316"/>
            <a:ext cx="2971800" cy="990600"/>
          </a:xfrm>
          <a:prstGeom prst="rect">
            <a:avLst/>
          </a:prstGeom>
          <a:solidFill>
            <a:schemeClr val="bg1"/>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9" name="矩形 8"/>
          <p:cNvSpPr/>
          <p:nvPr/>
        </p:nvSpPr>
        <p:spPr bwMode="auto">
          <a:xfrm>
            <a:off x="4519609" y="1981200"/>
            <a:ext cx="2971800" cy="990600"/>
          </a:xfrm>
          <a:prstGeom prst="rect">
            <a:avLst/>
          </a:prstGeom>
          <a:solidFill>
            <a:schemeClr val="bg1"/>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10" name="矩形 9"/>
          <p:cNvSpPr/>
          <p:nvPr/>
        </p:nvSpPr>
        <p:spPr bwMode="auto">
          <a:xfrm>
            <a:off x="4510784" y="2977636"/>
            <a:ext cx="2971800" cy="990600"/>
          </a:xfrm>
          <a:prstGeom prst="rect">
            <a:avLst/>
          </a:prstGeom>
          <a:solidFill>
            <a:schemeClr val="bg1"/>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11" name="矩形 10"/>
          <p:cNvSpPr/>
          <p:nvPr/>
        </p:nvSpPr>
        <p:spPr bwMode="auto">
          <a:xfrm>
            <a:off x="4514712" y="3951288"/>
            <a:ext cx="2971800" cy="990600"/>
          </a:xfrm>
          <a:prstGeom prst="rect">
            <a:avLst/>
          </a:prstGeom>
          <a:solidFill>
            <a:schemeClr val="bg1"/>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12" name="矩形 11"/>
          <p:cNvSpPr/>
          <p:nvPr/>
        </p:nvSpPr>
        <p:spPr bwMode="auto">
          <a:xfrm>
            <a:off x="7644711" y="1978336"/>
            <a:ext cx="2971800" cy="990600"/>
          </a:xfrm>
          <a:prstGeom prst="rect">
            <a:avLst/>
          </a:prstGeom>
          <a:solidFill>
            <a:schemeClr val="bg1"/>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13" name="矩形 12"/>
          <p:cNvSpPr/>
          <p:nvPr/>
        </p:nvSpPr>
        <p:spPr bwMode="auto">
          <a:xfrm>
            <a:off x="7644711" y="2968936"/>
            <a:ext cx="2971800" cy="990600"/>
          </a:xfrm>
          <a:prstGeom prst="rect">
            <a:avLst/>
          </a:prstGeom>
          <a:solidFill>
            <a:schemeClr val="bg1"/>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14" name="矩形 13"/>
          <p:cNvSpPr/>
          <p:nvPr/>
        </p:nvSpPr>
        <p:spPr bwMode="auto">
          <a:xfrm>
            <a:off x="7663381" y="3943883"/>
            <a:ext cx="2971800" cy="990600"/>
          </a:xfrm>
          <a:prstGeom prst="rect">
            <a:avLst/>
          </a:prstGeom>
          <a:solidFill>
            <a:schemeClr val="bg1"/>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15" name="矩形 14"/>
          <p:cNvSpPr/>
          <p:nvPr/>
        </p:nvSpPr>
        <p:spPr bwMode="auto">
          <a:xfrm>
            <a:off x="9071423" y="4114800"/>
            <a:ext cx="453577" cy="533397"/>
          </a:xfrm>
          <a:prstGeom prst="rect">
            <a:avLst/>
          </a:prstGeom>
          <a:noFill/>
          <a:ln w="3810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566327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50"/>
                                        <p:tgtEl>
                                          <p:spTgt spid="7"/>
                                        </p:tgtEl>
                                      </p:cBhvr>
                                    </p:animEffect>
                                    <p:set>
                                      <p:cBhvr>
                                        <p:cTn id="7" dur="1" fill="hold">
                                          <p:stCondLst>
                                            <p:cond delay="24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250"/>
                                        <p:tgtEl>
                                          <p:spTgt spid="8"/>
                                        </p:tgtEl>
                                      </p:cBhvr>
                                    </p:animEffect>
                                    <p:set>
                                      <p:cBhvr>
                                        <p:cTn id="12" dur="1" fill="hold">
                                          <p:stCondLst>
                                            <p:cond delay="249"/>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250"/>
                                        <p:tgtEl>
                                          <p:spTgt spid="9"/>
                                        </p:tgtEl>
                                      </p:cBhvr>
                                    </p:animEffect>
                                    <p:set>
                                      <p:cBhvr>
                                        <p:cTn id="17" dur="1" fill="hold">
                                          <p:stCondLst>
                                            <p:cond delay="249"/>
                                          </p:stCondLst>
                                        </p:cTn>
                                        <p:tgtEl>
                                          <p:spTgt spid="9"/>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250"/>
                                        <p:tgtEl>
                                          <p:spTgt spid="10"/>
                                        </p:tgtEl>
                                      </p:cBhvr>
                                    </p:animEffect>
                                    <p:set>
                                      <p:cBhvr>
                                        <p:cTn id="22" dur="1" fill="hold">
                                          <p:stCondLst>
                                            <p:cond delay="249"/>
                                          </p:stCondLst>
                                        </p:cTn>
                                        <p:tgtEl>
                                          <p:spTgt spid="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250"/>
                                        <p:tgtEl>
                                          <p:spTgt spid="11"/>
                                        </p:tgtEl>
                                      </p:cBhvr>
                                    </p:animEffect>
                                    <p:set>
                                      <p:cBhvr>
                                        <p:cTn id="27" dur="1" fill="hold">
                                          <p:stCondLst>
                                            <p:cond delay="249"/>
                                          </p:stCondLst>
                                        </p:cTn>
                                        <p:tgtEl>
                                          <p:spTgt spid="11"/>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250"/>
                                        <p:tgtEl>
                                          <p:spTgt spid="12"/>
                                        </p:tgtEl>
                                      </p:cBhvr>
                                    </p:animEffect>
                                    <p:set>
                                      <p:cBhvr>
                                        <p:cTn id="32" dur="1" fill="hold">
                                          <p:stCondLst>
                                            <p:cond delay="249"/>
                                          </p:stCondLst>
                                        </p:cTn>
                                        <p:tgtEl>
                                          <p:spTgt spid="1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250"/>
                                        <p:tgtEl>
                                          <p:spTgt spid="13"/>
                                        </p:tgtEl>
                                      </p:cBhvr>
                                    </p:animEffect>
                                    <p:set>
                                      <p:cBhvr>
                                        <p:cTn id="37" dur="1" fill="hold">
                                          <p:stCondLst>
                                            <p:cond delay="249"/>
                                          </p:stCondLst>
                                        </p:cTn>
                                        <p:tgtEl>
                                          <p:spTgt spid="13"/>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0" nodeType="clickEffect">
                                  <p:stCondLst>
                                    <p:cond delay="0"/>
                                  </p:stCondLst>
                                  <p:childTnLst>
                                    <p:animEffect transition="out" filter="fade">
                                      <p:cBhvr>
                                        <p:cTn id="41" dur="250"/>
                                        <p:tgtEl>
                                          <p:spTgt spid="14"/>
                                        </p:tgtEl>
                                      </p:cBhvr>
                                    </p:animEffect>
                                    <p:set>
                                      <p:cBhvr>
                                        <p:cTn id="42" dur="1" fill="hold">
                                          <p:stCondLst>
                                            <p:cond delay="249"/>
                                          </p:stCondLst>
                                        </p:cTn>
                                        <p:tgtEl>
                                          <p:spTgt spid="1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快速排序算法</a:t>
            </a:r>
          </a:p>
        </p:txBody>
      </p:sp>
      <p:graphicFrame>
        <p:nvGraphicFramePr>
          <p:cNvPr id="4" name="Group 260"/>
          <p:cNvGraphicFramePr>
            <a:graphicFrameLocks noGrp="1"/>
          </p:cNvGraphicFramePr>
          <p:nvPr>
            <p:extLst>
              <p:ext uri="{D42A27DB-BD31-4B8C-83A1-F6EECF244321}">
                <p14:modId xmlns:p14="http://schemas.microsoft.com/office/powerpoint/2010/main" val="1643863039"/>
              </p:ext>
            </p:extLst>
          </p:nvPr>
        </p:nvGraphicFramePr>
        <p:xfrm>
          <a:off x="2052637" y="1904062"/>
          <a:ext cx="1920875" cy="347472"/>
        </p:xfrm>
        <a:graphic>
          <a:graphicData uri="http://schemas.openxmlformats.org/drawingml/2006/table">
            <a:tbl>
              <a:tblPr/>
              <a:tblGrid>
                <a:gridCol w="384175">
                  <a:extLst>
                    <a:ext uri="{9D8B030D-6E8A-4147-A177-3AD203B41FA5}">
                      <a16:colId xmlns:a16="http://schemas.microsoft.com/office/drawing/2014/main" val="2910181891"/>
                    </a:ext>
                  </a:extLst>
                </a:gridCol>
                <a:gridCol w="384175">
                  <a:extLst>
                    <a:ext uri="{9D8B030D-6E8A-4147-A177-3AD203B41FA5}">
                      <a16:colId xmlns:a16="http://schemas.microsoft.com/office/drawing/2014/main" val="2779100120"/>
                    </a:ext>
                  </a:extLst>
                </a:gridCol>
                <a:gridCol w="384175">
                  <a:extLst>
                    <a:ext uri="{9D8B030D-6E8A-4147-A177-3AD203B41FA5}">
                      <a16:colId xmlns:a16="http://schemas.microsoft.com/office/drawing/2014/main" val="646796187"/>
                    </a:ext>
                  </a:extLst>
                </a:gridCol>
                <a:gridCol w="384175">
                  <a:extLst>
                    <a:ext uri="{9D8B030D-6E8A-4147-A177-3AD203B41FA5}">
                      <a16:colId xmlns:a16="http://schemas.microsoft.com/office/drawing/2014/main" val="3402172899"/>
                    </a:ext>
                  </a:extLst>
                </a:gridCol>
                <a:gridCol w="384175">
                  <a:extLst>
                    <a:ext uri="{9D8B030D-6E8A-4147-A177-3AD203B41FA5}">
                      <a16:colId xmlns:a16="http://schemas.microsoft.com/office/drawing/2014/main" val="3170403259"/>
                    </a:ext>
                  </a:extLst>
                </a:gridCol>
              </a:tblGrid>
              <a:tr h="168275">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dirty="0" smtClean="0">
                          <a:ln>
                            <a:noFill/>
                          </a:ln>
                          <a:solidFill>
                            <a:srgbClr val="000099"/>
                          </a:solidFill>
                          <a:effectLst/>
                          <a:latin typeface="Arial" panose="020B0604020202020204" pitchFamily="34" charset="0"/>
                          <a:ea typeface="宋体" panose="02010600030101010101" pitchFamily="2" charset="-122"/>
                        </a:rPr>
                        <a:t>10</a:t>
                      </a:r>
                      <a:endParaRPr kumimoji="0" lang="en-US" altLang="zh-CN" sz="1400" b="1" i="0" u="none" strike="noStrike" cap="none" normalizeH="0" baseline="0" dirty="0" smtClean="0">
                        <a:ln>
                          <a:noFill/>
                        </a:ln>
                        <a:solidFill>
                          <a:srgbClr val="000099"/>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dirty="0" smtClean="0">
                          <a:ln>
                            <a:noFill/>
                          </a:ln>
                          <a:solidFill>
                            <a:srgbClr val="000099"/>
                          </a:solidFill>
                          <a:effectLst/>
                          <a:latin typeface="Arial" panose="020B060402020202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dirty="0" smtClean="0">
                          <a:ln>
                            <a:noFill/>
                          </a:ln>
                          <a:solidFill>
                            <a:srgbClr val="000099"/>
                          </a:solidFill>
                          <a:effectLst/>
                          <a:latin typeface="Arial" panose="020B0604020202020204" pitchFamily="34"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50585963"/>
                  </a:ext>
                </a:extLst>
              </a:tr>
            </a:tbl>
          </a:graphicData>
        </a:graphic>
      </p:graphicFrame>
      <p:sp>
        <p:nvSpPr>
          <p:cNvPr id="6" name="Text Box 46"/>
          <p:cNvSpPr txBox="1">
            <a:spLocks noChangeArrowheads="1"/>
          </p:cNvSpPr>
          <p:nvPr/>
        </p:nvSpPr>
        <p:spPr bwMode="auto">
          <a:xfrm>
            <a:off x="3124200" y="2483497"/>
            <a:ext cx="57943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zh-CN" sz="1400" b="1" dirty="0"/>
              <a:t>high</a:t>
            </a:r>
          </a:p>
        </p:txBody>
      </p:sp>
      <p:sp>
        <p:nvSpPr>
          <p:cNvPr id="7" name="Text Box 47"/>
          <p:cNvSpPr txBox="1">
            <a:spLocks noChangeArrowheads="1"/>
          </p:cNvSpPr>
          <p:nvPr/>
        </p:nvSpPr>
        <p:spPr bwMode="auto">
          <a:xfrm>
            <a:off x="2074859" y="2483497"/>
            <a:ext cx="32385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1400" b="1"/>
              <a:t>low</a:t>
            </a:r>
          </a:p>
        </p:txBody>
      </p:sp>
      <p:sp>
        <p:nvSpPr>
          <p:cNvPr id="8" name="Line 48"/>
          <p:cNvSpPr>
            <a:spLocks noChangeShapeType="1"/>
          </p:cNvSpPr>
          <p:nvPr/>
        </p:nvSpPr>
        <p:spPr bwMode="auto">
          <a:xfrm flipV="1">
            <a:off x="3416300" y="2250137"/>
            <a:ext cx="0" cy="19526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49"/>
          <p:cNvSpPr>
            <a:spLocks noChangeShapeType="1"/>
          </p:cNvSpPr>
          <p:nvPr/>
        </p:nvSpPr>
        <p:spPr bwMode="auto">
          <a:xfrm flipV="1">
            <a:off x="2219322" y="2227912"/>
            <a:ext cx="0" cy="19526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0" name="Group 262"/>
          <p:cNvGraphicFramePr>
            <a:graphicFrameLocks noGrp="1"/>
          </p:cNvGraphicFramePr>
          <p:nvPr>
            <p:extLst>
              <p:ext uri="{D42A27DB-BD31-4B8C-83A1-F6EECF244321}">
                <p14:modId xmlns:p14="http://schemas.microsoft.com/office/powerpoint/2010/main" val="843283370"/>
              </p:ext>
            </p:extLst>
          </p:nvPr>
        </p:nvGraphicFramePr>
        <p:xfrm>
          <a:off x="2052637" y="2983562"/>
          <a:ext cx="1920875" cy="347472"/>
        </p:xfrm>
        <a:graphic>
          <a:graphicData uri="http://schemas.openxmlformats.org/drawingml/2006/table">
            <a:tbl>
              <a:tblPr/>
              <a:tblGrid>
                <a:gridCol w="384175">
                  <a:extLst>
                    <a:ext uri="{9D8B030D-6E8A-4147-A177-3AD203B41FA5}">
                      <a16:colId xmlns:a16="http://schemas.microsoft.com/office/drawing/2014/main" val="321570608"/>
                    </a:ext>
                  </a:extLst>
                </a:gridCol>
                <a:gridCol w="384175">
                  <a:extLst>
                    <a:ext uri="{9D8B030D-6E8A-4147-A177-3AD203B41FA5}">
                      <a16:colId xmlns:a16="http://schemas.microsoft.com/office/drawing/2014/main" val="274562041"/>
                    </a:ext>
                  </a:extLst>
                </a:gridCol>
                <a:gridCol w="384175">
                  <a:extLst>
                    <a:ext uri="{9D8B030D-6E8A-4147-A177-3AD203B41FA5}">
                      <a16:colId xmlns:a16="http://schemas.microsoft.com/office/drawing/2014/main" val="315138651"/>
                    </a:ext>
                  </a:extLst>
                </a:gridCol>
                <a:gridCol w="384175">
                  <a:extLst>
                    <a:ext uri="{9D8B030D-6E8A-4147-A177-3AD203B41FA5}">
                      <a16:colId xmlns:a16="http://schemas.microsoft.com/office/drawing/2014/main" val="3128450877"/>
                    </a:ext>
                  </a:extLst>
                </a:gridCol>
                <a:gridCol w="384175">
                  <a:extLst>
                    <a:ext uri="{9D8B030D-6E8A-4147-A177-3AD203B41FA5}">
                      <a16:colId xmlns:a16="http://schemas.microsoft.com/office/drawing/2014/main" val="3329928965"/>
                    </a:ext>
                  </a:extLst>
                </a:gridCol>
              </a:tblGrid>
              <a:tr h="168275">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endPar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35049902"/>
                  </a:ext>
                </a:extLst>
              </a:tr>
            </a:tbl>
          </a:graphicData>
        </a:graphic>
      </p:graphicFrame>
      <p:sp>
        <p:nvSpPr>
          <p:cNvPr id="11" name="Text Box 68"/>
          <p:cNvSpPr txBox="1">
            <a:spLocks noChangeArrowheads="1"/>
          </p:cNvSpPr>
          <p:nvPr/>
        </p:nvSpPr>
        <p:spPr bwMode="auto">
          <a:xfrm>
            <a:off x="4127497" y="3058172"/>
            <a:ext cx="32385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zh-CN" sz="1400" b="1"/>
              <a:t>10</a:t>
            </a:r>
          </a:p>
        </p:txBody>
      </p:sp>
      <p:sp>
        <p:nvSpPr>
          <p:cNvPr id="12" name="Text Box 69"/>
          <p:cNvSpPr txBox="1">
            <a:spLocks noChangeArrowheads="1"/>
          </p:cNvSpPr>
          <p:nvPr/>
        </p:nvSpPr>
        <p:spPr bwMode="auto">
          <a:xfrm>
            <a:off x="3082925" y="3562997"/>
            <a:ext cx="579437"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zh-CN" sz="1400" b="1"/>
              <a:t>high</a:t>
            </a:r>
          </a:p>
        </p:txBody>
      </p:sp>
      <p:sp>
        <p:nvSpPr>
          <p:cNvPr id="13" name="Text Box 70"/>
          <p:cNvSpPr txBox="1">
            <a:spLocks noChangeArrowheads="1"/>
          </p:cNvSpPr>
          <p:nvPr/>
        </p:nvSpPr>
        <p:spPr bwMode="auto">
          <a:xfrm>
            <a:off x="2074859" y="3562997"/>
            <a:ext cx="32385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1400" b="1"/>
              <a:t>low</a:t>
            </a:r>
          </a:p>
        </p:txBody>
      </p:sp>
      <p:sp>
        <p:nvSpPr>
          <p:cNvPr id="14" name="Line 71"/>
          <p:cNvSpPr>
            <a:spLocks noChangeShapeType="1"/>
          </p:cNvSpPr>
          <p:nvPr/>
        </p:nvSpPr>
        <p:spPr bwMode="auto">
          <a:xfrm flipV="1">
            <a:off x="3370259" y="3329637"/>
            <a:ext cx="0" cy="19526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72"/>
          <p:cNvSpPr>
            <a:spLocks noChangeShapeType="1"/>
          </p:cNvSpPr>
          <p:nvPr/>
        </p:nvSpPr>
        <p:spPr bwMode="auto">
          <a:xfrm flipV="1">
            <a:off x="2219322" y="3307412"/>
            <a:ext cx="0" cy="19526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6" name="Group 264"/>
          <p:cNvGraphicFramePr>
            <a:graphicFrameLocks noGrp="1"/>
          </p:cNvGraphicFramePr>
          <p:nvPr>
            <p:extLst>
              <p:ext uri="{D42A27DB-BD31-4B8C-83A1-F6EECF244321}">
                <p14:modId xmlns:p14="http://schemas.microsoft.com/office/powerpoint/2010/main" val="1132032515"/>
              </p:ext>
            </p:extLst>
          </p:nvPr>
        </p:nvGraphicFramePr>
        <p:xfrm>
          <a:off x="2052637" y="4136087"/>
          <a:ext cx="1920875" cy="347472"/>
        </p:xfrm>
        <a:graphic>
          <a:graphicData uri="http://schemas.openxmlformats.org/drawingml/2006/table">
            <a:tbl>
              <a:tblPr/>
              <a:tblGrid>
                <a:gridCol w="384175">
                  <a:extLst>
                    <a:ext uri="{9D8B030D-6E8A-4147-A177-3AD203B41FA5}">
                      <a16:colId xmlns:a16="http://schemas.microsoft.com/office/drawing/2014/main" val="2716516542"/>
                    </a:ext>
                  </a:extLst>
                </a:gridCol>
                <a:gridCol w="384175">
                  <a:extLst>
                    <a:ext uri="{9D8B030D-6E8A-4147-A177-3AD203B41FA5}">
                      <a16:colId xmlns:a16="http://schemas.microsoft.com/office/drawing/2014/main" val="169988442"/>
                    </a:ext>
                  </a:extLst>
                </a:gridCol>
                <a:gridCol w="384175">
                  <a:extLst>
                    <a:ext uri="{9D8B030D-6E8A-4147-A177-3AD203B41FA5}">
                      <a16:colId xmlns:a16="http://schemas.microsoft.com/office/drawing/2014/main" val="3276656586"/>
                    </a:ext>
                  </a:extLst>
                </a:gridCol>
                <a:gridCol w="384175">
                  <a:extLst>
                    <a:ext uri="{9D8B030D-6E8A-4147-A177-3AD203B41FA5}">
                      <a16:colId xmlns:a16="http://schemas.microsoft.com/office/drawing/2014/main" val="2733220058"/>
                    </a:ext>
                  </a:extLst>
                </a:gridCol>
                <a:gridCol w="384175">
                  <a:extLst>
                    <a:ext uri="{9D8B030D-6E8A-4147-A177-3AD203B41FA5}">
                      <a16:colId xmlns:a16="http://schemas.microsoft.com/office/drawing/2014/main" val="3493541569"/>
                    </a:ext>
                  </a:extLst>
                </a:gridCol>
              </a:tblGrid>
              <a:tr h="168275">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endPar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84500644"/>
                  </a:ext>
                </a:extLst>
              </a:tr>
            </a:tbl>
          </a:graphicData>
        </a:graphic>
      </p:graphicFrame>
      <p:sp>
        <p:nvSpPr>
          <p:cNvPr id="17" name="Text Box 91"/>
          <p:cNvSpPr txBox="1">
            <a:spLocks noChangeArrowheads="1"/>
          </p:cNvSpPr>
          <p:nvPr/>
        </p:nvSpPr>
        <p:spPr bwMode="auto">
          <a:xfrm>
            <a:off x="4095750" y="4210697"/>
            <a:ext cx="32385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zh-CN" sz="1400" b="1" dirty="0"/>
              <a:t>10</a:t>
            </a:r>
          </a:p>
        </p:txBody>
      </p:sp>
      <p:sp>
        <p:nvSpPr>
          <p:cNvPr id="18" name="Text Box 92"/>
          <p:cNvSpPr txBox="1">
            <a:spLocks noChangeArrowheads="1"/>
          </p:cNvSpPr>
          <p:nvPr/>
        </p:nvSpPr>
        <p:spPr bwMode="auto">
          <a:xfrm>
            <a:off x="3082925" y="4715522"/>
            <a:ext cx="579437"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zh-CN" sz="1400" b="1"/>
              <a:t>high</a:t>
            </a:r>
          </a:p>
        </p:txBody>
      </p:sp>
      <p:sp>
        <p:nvSpPr>
          <p:cNvPr id="19" name="Text Box 93"/>
          <p:cNvSpPr txBox="1">
            <a:spLocks noChangeArrowheads="1"/>
          </p:cNvSpPr>
          <p:nvPr/>
        </p:nvSpPr>
        <p:spPr bwMode="auto">
          <a:xfrm>
            <a:off x="2074859" y="4715522"/>
            <a:ext cx="32385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1400" b="1"/>
              <a:t>low</a:t>
            </a:r>
          </a:p>
        </p:txBody>
      </p:sp>
      <p:sp>
        <p:nvSpPr>
          <p:cNvPr id="20" name="Line 94"/>
          <p:cNvSpPr>
            <a:spLocks noChangeShapeType="1"/>
          </p:cNvSpPr>
          <p:nvPr/>
        </p:nvSpPr>
        <p:spPr bwMode="auto">
          <a:xfrm flipV="1">
            <a:off x="3370259" y="4482162"/>
            <a:ext cx="0" cy="19526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95"/>
          <p:cNvSpPr>
            <a:spLocks noChangeShapeType="1"/>
          </p:cNvSpPr>
          <p:nvPr/>
        </p:nvSpPr>
        <p:spPr bwMode="auto">
          <a:xfrm flipV="1">
            <a:off x="2219322" y="4459937"/>
            <a:ext cx="0" cy="19526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2" name="Group 266"/>
          <p:cNvGraphicFramePr>
            <a:graphicFrameLocks noGrp="1"/>
          </p:cNvGraphicFramePr>
          <p:nvPr>
            <p:extLst>
              <p:ext uri="{D42A27DB-BD31-4B8C-83A1-F6EECF244321}">
                <p14:modId xmlns:p14="http://schemas.microsoft.com/office/powerpoint/2010/main" val="1264931340"/>
              </p:ext>
            </p:extLst>
          </p:nvPr>
        </p:nvGraphicFramePr>
        <p:xfrm>
          <a:off x="2074862" y="5360050"/>
          <a:ext cx="1920875" cy="347472"/>
        </p:xfrm>
        <a:graphic>
          <a:graphicData uri="http://schemas.openxmlformats.org/drawingml/2006/table">
            <a:tbl>
              <a:tblPr/>
              <a:tblGrid>
                <a:gridCol w="384175">
                  <a:extLst>
                    <a:ext uri="{9D8B030D-6E8A-4147-A177-3AD203B41FA5}">
                      <a16:colId xmlns:a16="http://schemas.microsoft.com/office/drawing/2014/main" val="2999387446"/>
                    </a:ext>
                  </a:extLst>
                </a:gridCol>
                <a:gridCol w="384175">
                  <a:extLst>
                    <a:ext uri="{9D8B030D-6E8A-4147-A177-3AD203B41FA5}">
                      <a16:colId xmlns:a16="http://schemas.microsoft.com/office/drawing/2014/main" val="3061576972"/>
                    </a:ext>
                  </a:extLst>
                </a:gridCol>
                <a:gridCol w="384175">
                  <a:extLst>
                    <a:ext uri="{9D8B030D-6E8A-4147-A177-3AD203B41FA5}">
                      <a16:colId xmlns:a16="http://schemas.microsoft.com/office/drawing/2014/main" val="192425921"/>
                    </a:ext>
                  </a:extLst>
                </a:gridCol>
                <a:gridCol w="384175">
                  <a:extLst>
                    <a:ext uri="{9D8B030D-6E8A-4147-A177-3AD203B41FA5}">
                      <a16:colId xmlns:a16="http://schemas.microsoft.com/office/drawing/2014/main" val="1925375739"/>
                    </a:ext>
                  </a:extLst>
                </a:gridCol>
                <a:gridCol w="384175">
                  <a:extLst>
                    <a:ext uri="{9D8B030D-6E8A-4147-A177-3AD203B41FA5}">
                      <a16:colId xmlns:a16="http://schemas.microsoft.com/office/drawing/2014/main" val="3487867912"/>
                    </a:ext>
                  </a:extLst>
                </a:gridCol>
              </a:tblGrid>
              <a:tr h="168275">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88744086"/>
                  </a:ext>
                </a:extLst>
              </a:tr>
            </a:tbl>
          </a:graphicData>
        </a:graphic>
      </p:graphicFrame>
      <p:sp>
        <p:nvSpPr>
          <p:cNvPr id="23" name="Text Box 115"/>
          <p:cNvSpPr txBox="1">
            <a:spLocks noChangeArrowheads="1"/>
          </p:cNvSpPr>
          <p:nvPr/>
        </p:nvSpPr>
        <p:spPr bwMode="auto">
          <a:xfrm>
            <a:off x="3306763" y="5939484"/>
            <a:ext cx="579437"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zh-CN" sz="1400" b="1"/>
              <a:t>high</a:t>
            </a:r>
          </a:p>
        </p:txBody>
      </p:sp>
      <p:sp>
        <p:nvSpPr>
          <p:cNvPr id="24" name="Text Box 116"/>
          <p:cNvSpPr txBox="1">
            <a:spLocks noChangeArrowheads="1"/>
          </p:cNvSpPr>
          <p:nvPr/>
        </p:nvSpPr>
        <p:spPr bwMode="auto">
          <a:xfrm>
            <a:off x="3068635" y="5939484"/>
            <a:ext cx="32385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1400" b="1" dirty="0"/>
              <a:t>low</a:t>
            </a:r>
          </a:p>
        </p:txBody>
      </p:sp>
      <p:sp>
        <p:nvSpPr>
          <p:cNvPr id="25" name="Line 117"/>
          <p:cNvSpPr>
            <a:spLocks noChangeShapeType="1"/>
          </p:cNvSpPr>
          <p:nvPr/>
        </p:nvSpPr>
        <p:spPr bwMode="auto">
          <a:xfrm flipV="1">
            <a:off x="3392484" y="5706122"/>
            <a:ext cx="0" cy="19526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7" name="Group 305"/>
          <p:cNvGraphicFramePr>
            <a:graphicFrameLocks noGrp="1"/>
          </p:cNvGraphicFramePr>
          <p:nvPr>
            <p:extLst>
              <p:ext uri="{D42A27DB-BD31-4B8C-83A1-F6EECF244321}">
                <p14:modId xmlns:p14="http://schemas.microsoft.com/office/powerpoint/2010/main" val="3027124361"/>
              </p:ext>
            </p:extLst>
          </p:nvPr>
        </p:nvGraphicFramePr>
        <p:xfrm>
          <a:off x="5884068" y="1904062"/>
          <a:ext cx="1536700" cy="347472"/>
        </p:xfrm>
        <a:graphic>
          <a:graphicData uri="http://schemas.openxmlformats.org/drawingml/2006/table">
            <a:tbl>
              <a:tblPr/>
              <a:tblGrid>
                <a:gridCol w="384175">
                  <a:extLst>
                    <a:ext uri="{9D8B030D-6E8A-4147-A177-3AD203B41FA5}">
                      <a16:colId xmlns:a16="http://schemas.microsoft.com/office/drawing/2014/main" val="719182570"/>
                    </a:ext>
                  </a:extLst>
                </a:gridCol>
                <a:gridCol w="384175">
                  <a:extLst>
                    <a:ext uri="{9D8B030D-6E8A-4147-A177-3AD203B41FA5}">
                      <a16:colId xmlns:a16="http://schemas.microsoft.com/office/drawing/2014/main" val="469439678"/>
                    </a:ext>
                  </a:extLst>
                </a:gridCol>
                <a:gridCol w="384175">
                  <a:extLst>
                    <a:ext uri="{9D8B030D-6E8A-4147-A177-3AD203B41FA5}">
                      <a16:colId xmlns:a16="http://schemas.microsoft.com/office/drawing/2014/main" val="1505094995"/>
                    </a:ext>
                  </a:extLst>
                </a:gridCol>
                <a:gridCol w="384175">
                  <a:extLst>
                    <a:ext uri="{9D8B030D-6E8A-4147-A177-3AD203B41FA5}">
                      <a16:colId xmlns:a16="http://schemas.microsoft.com/office/drawing/2014/main" val="1386251408"/>
                    </a:ext>
                  </a:extLst>
                </a:gridCol>
              </a:tblGrid>
              <a:tr h="168275">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endPar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24603679"/>
                  </a:ext>
                </a:extLst>
              </a:tr>
            </a:tbl>
          </a:graphicData>
        </a:graphic>
      </p:graphicFrame>
      <p:sp>
        <p:nvSpPr>
          <p:cNvPr id="28" name="Text Box 300"/>
          <p:cNvSpPr txBox="1">
            <a:spLocks noChangeArrowheads="1"/>
          </p:cNvSpPr>
          <p:nvPr/>
        </p:nvSpPr>
        <p:spPr bwMode="auto">
          <a:xfrm>
            <a:off x="7490618" y="1978671"/>
            <a:ext cx="32385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zh-CN" sz="1400" b="1"/>
              <a:t>7</a:t>
            </a:r>
          </a:p>
        </p:txBody>
      </p:sp>
      <p:sp>
        <p:nvSpPr>
          <p:cNvPr id="29" name="Text Box 301"/>
          <p:cNvSpPr txBox="1">
            <a:spLocks noChangeArrowheads="1"/>
          </p:cNvSpPr>
          <p:nvPr/>
        </p:nvSpPr>
        <p:spPr bwMode="auto">
          <a:xfrm>
            <a:off x="6553200" y="2483496"/>
            <a:ext cx="57943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zh-CN" sz="1400" b="1"/>
              <a:t>high</a:t>
            </a:r>
          </a:p>
        </p:txBody>
      </p:sp>
      <p:sp>
        <p:nvSpPr>
          <p:cNvPr id="30" name="Text Box 302"/>
          <p:cNvSpPr txBox="1">
            <a:spLocks noChangeArrowheads="1"/>
          </p:cNvSpPr>
          <p:nvPr/>
        </p:nvSpPr>
        <p:spPr bwMode="auto">
          <a:xfrm>
            <a:off x="5906293" y="2483496"/>
            <a:ext cx="32385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1400" b="1"/>
              <a:t>low</a:t>
            </a:r>
          </a:p>
        </p:txBody>
      </p:sp>
      <p:sp>
        <p:nvSpPr>
          <p:cNvPr id="31" name="Line 303"/>
          <p:cNvSpPr>
            <a:spLocks noChangeShapeType="1"/>
          </p:cNvSpPr>
          <p:nvPr/>
        </p:nvSpPr>
        <p:spPr bwMode="auto">
          <a:xfrm flipV="1">
            <a:off x="6840538" y="2250134"/>
            <a:ext cx="0" cy="19526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304"/>
          <p:cNvSpPr>
            <a:spLocks noChangeShapeType="1"/>
          </p:cNvSpPr>
          <p:nvPr/>
        </p:nvSpPr>
        <p:spPr bwMode="auto">
          <a:xfrm flipV="1">
            <a:off x="6050755" y="2227909"/>
            <a:ext cx="0" cy="19526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3" name="Group 306"/>
          <p:cNvGraphicFramePr>
            <a:graphicFrameLocks noGrp="1"/>
          </p:cNvGraphicFramePr>
          <p:nvPr>
            <p:extLst>
              <p:ext uri="{D42A27DB-BD31-4B8C-83A1-F6EECF244321}">
                <p14:modId xmlns:p14="http://schemas.microsoft.com/office/powerpoint/2010/main" val="2416157619"/>
              </p:ext>
            </p:extLst>
          </p:nvPr>
        </p:nvGraphicFramePr>
        <p:xfrm>
          <a:off x="5884068" y="2983562"/>
          <a:ext cx="1536700" cy="347472"/>
        </p:xfrm>
        <a:graphic>
          <a:graphicData uri="http://schemas.openxmlformats.org/drawingml/2006/table">
            <a:tbl>
              <a:tblPr/>
              <a:tblGrid>
                <a:gridCol w="384175">
                  <a:extLst>
                    <a:ext uri="{9D8B030D-6E8A-4147-A177-3AD203B41FA5}">
                      <a16:colId xmlns:a16="http://schemas.microsoft.com/office/drawing/2014/main" val="3997994929"/>
                    </a:ext>
                  </a:extLst>
                </a:gridCol>
                <a:gridCol w="384175">
                  <a:extLst>
                    <a:ext uri="{9D8B030D-6E8A-4147-A177-3AD203B41FA5}">
                      <a16:colId xmlns:a16="http://schemas.microsoft.com/office/drawing/2014/main" val="4055935044"/>
                    </a:ext>
                  </a:extLst>
                </a:gridCol>
                <a:gridCol w="384175">
                  <a:extLst>
                    <a:ext uri="{9D8B030D-6E8A-4147-A177-3AD203B41FA5}">
                      <a16:colId xmlns:a16="http://schemas.microsoft.com/office/drawing/2014/main" val="875373667"/>
                    </a:ext>
                  </a:extLst>
                </a:gridCol>
                <a:gridCol w="384175">
                  <a:extLst>
                    <a:ext uri="{9D8B030D-6E8A-4147-A177-3AD203B41FA5}">
                      <a16:colId xmlns:a16="http://schemas.microsoft.com/office/drawing/2014/main" val="2678211209"/>
                    </a:ext>
                  </a:extLst>
                </a:gridCol>
              </a:tblGrid>
              <a:tr h="168275">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71931371"/>
                  </a:ext>
                </a:extLst>
              </a:tr>
            </a:tbl>
          </a:graphicData>
        </a:graphic>
      </p:graphicFrame>
      <p:sp>
        <p:nvSpPr>
          <p:cNvPr id="34" name="Text Box 319"/>
          <p:cNvSpPr txBox="1">
            <a:spLocks noChangeArrowheads="1"/>
          </p:cNvSpPr>
          <p:nvPr/>
        </p:nvSpPr>
        <p:spPr bwMode="auto">
          <a:xfrm>
            <a:off x="6735762" y="3562996"/>
            <a:ext cx="57943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zh-CN" sz="1400" b="1"/>
              <a:t>high</a:t>
            </a:r>
          </a:p>
        </p:txBody>
      </p:sp>
      <p:sp>
        <p:nvSpPr>
          <p:cNvPr id="35" name="Text Box 320"/>
          <p:cNvSpPr txBox="1">
            <a:spLocks noChangeArrowheads="1"/>
          </p:cNvSpPr>
          <p:nvPr/>
        </p:nvSpPr>
        <p:spPr bwMode="auto">
          <a:xfrm>
            <a:off x="6448425" y="3562996"/>
            <a:ext cx="32385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1400" b="1"/>
              <a:t>low</a:t>
            </a:r>
          </a:p>
        </p:txBody>
      </p:sp>
      <p:sp>
        <p:nvSpPr>
          <p:cNvPr id="36" name="Line 321"/>
          <p:cNvSpPr>
            <a:spLocks noChangeShapeType="1"/>
          </p:cNvSpPr>
          <p:nvPr/>
        </p:nvSpPr>
        <p:spPr bwMode="auto">
          <a:xfrm flipV="1">
            <a:off x="6804818" y="3329634"/>
            <a:ext cx="0" cy="19526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7" name="Group 340"/>
          <p:cNvGraphicFramePr>
            <a:graphicFrameLocks noGrp="1"/>
          </p:cNvGraphicFramePr>
          <p:nvPr>
            <p:extLst>
              <p:ext uri="{D42A27DB-BD31-4B8C-83A1-F6EECF244321}">
                <p14:modId xmlns:p14="http://schemas.microsoft.com/office/powerpoint/2010/main" val="1226966051"/>
              </p:ext>
            </p:extLst>
          </p:nvPr>
        </p:nvGraphicFramePr>
        <p:xfrm>
          <a:off x="5884071" y="4136087"/>
          <a:ext cx="1152525" cy="347472"/>
        </p:xfrm>
        <a:graphic>
          <a:graphicData uri="http://schemas.openxmlformats.org/drawingml/2006/table">
            <a:tbl>
              <a:tblPr/>
              <a:tblGrid>
                <a:gridCol w="384175">
                  <a:extLst>
                    <a:ext uri="{9D8B030D-6E8A-4147-A177-3AD203B41FA5}">
                      <a16:colId xmlns:a16="http://schemas.microsoft.com/office/drawing/2014/main" val="825519393"/>
                    </a:ext>
                  </a:extLst>
                </a:gridCol>
                <a:gridCol w="384175">
                  <a:extLst>
                    <a:ext uri="{9D8B030D-6E8A-4147-A177-3AD203B41FA5}">
                      <a16:colId xmlns:a16="http://schemas.microsoft.com/office/drawing/2014/main" val="716015017"/>
                    </a:ext>
                  </a:extLst>
                </a:gridCol>
                <a:gridCol w="384175">
                  <a:extLst>
                    <a:ext uri="{9D8B030D-6E8A-4147-A177-3AD203B41FA5}">
                      <a16:colId xmlns:a16="http://schemas.microsoft.com/office/drawing/2014/main" val="2424112567"/>
                    </a:ext>
                  </a:extLst>
                </a:gridCol>
              </a:tblGrid>
              <a:tr h="168275">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endPar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93409906"/>
                  </a:ext>
                </a:extLst>
              </a:tr>
            </a:tbl>
          </a:graphicData>
        </a:graphic>
      </p:graphicFrame>
      <p:sp>
        <p:nvSpPr>
          <p:cNvPr id="38" name="Text Box 335"/>
          <p:cNvSpPr txBox="1">
            <a:spLocks noChangeArrowheads="1"/>
          </p:cNvSpPr>
          <p:nvPr/>
        </p:nvSpPr>
        <p:spPr bwMode="auto">
          <a:xfrm>
            <a:off x="7166768" y="4210696"/>
            <a:ext cx="32385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zh-CN" sz="1400" b="1"/>
              <a:t>6</a:t>
            </a:r>
          </a:p>
        </p:txBody>
      </p:sp>
      <p:sp>
        <p:nvSpPr>
          <p:cNvPr id="39" name="Text Box 336"/>
          <p:cNvSpPr txBox="1">
            <a:spLocks noChangeArrowheads="1"/>
          </p:cNvSpPr>
          <p:nvPr/>
        </p:nvSpPr>
        <p:spPr bwMode="auto">
          <a:xfrm>
            <a:off x="6172200" y="4715521"/>
            <a:ext cx="57943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zh-CN" sz="1400" b="1"/>
              <a:t>high</a:t>
            </a:r>
          </a:p>
        </p:txBody>
      </p:sp>
      <p:sp>
        <p:nvSpPr>
          <p:cNvPr id="40" name="Text Box 337"/>
          <p:cNvSpPr txBox="1">
            <a:spLocks noChangeArrowheads="1"/>
          </p:cNvSpPr>
          <p:nvPr/>
        </p:nvSpPr>
        <p:spPr bwMode="auto">
          <a:xfrm>
            <a:off x="5906293" y="4715521"/>
            <a:ext cx="32385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1400" b="1"/>
              <a:t>low</a:t>
            </a:r>
          </a:p>
        </p:txBody>
      </p:sp>
      <p:sp>
        <p:nvSpPr>
          <p:cNvPr id="41" name="Line 338"/>
          <p:cNvSpPr>
            <a:spLocks noChangeShapeType="1"/>
          </p:cNvSpPr>
          <p:nvPr/>
        </p:nvSpPr>
        <p:spPr bwMode="auto">
          <a:xfrm flipV="1">
            <a:off x="6459538" y="4482159"/>
            <a:ext cx="0" cy="19526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339"/>
          <p:cNvSpPr>
            <a:spLocks noChangeShapeType="1"/>
          </p:cNvSpPr>
          <p:nvPr/>
        </p:nvSpPr>
        <p:spPr bwMode="auto">
          <a:xfrm flipV="1">
            <a:off x="6050755" y="4459934"/>
            <a:ext cx="0" cy="19526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3" name="Group 341"/>
          <p:cNvGraphicFramePr>
            <a:graphicFrameLocks noGrp="1"/>
          </p:cNvGraphicFramePr>
          <p:nvPr>
            <p:extLst>
              <p:ext uri="{D42A27DB-BD31-4B8C-83A1-F6EECF244321}">
                <p14:modId xmlns:p14="http://schemas.microsoft.com/office/powerpoint/2010/main" val="3595306877"/>
              </p:ext>
            </p:extLst>
          </p:nvPr>
        </p:nvGraphicFramePr>
        <p:xfrm>
          <a:off x="5906296" y="5288612"/>
          <a:ext cx="1152525" cy="347472"/>
        </p:xfrm>
        <a:graphic>
          <a:graphicData uri="http://schemas.openxmlformats.org/drawingml/2006/table">
            <a:tbl>
              <a:tblPr/>
              <a:tblGrid>
                <a:gridCol w="384175">
                  <a:extLst>
                    <a:ext uri="{9D8B030D-6E8A-4147-A177-3AD203B41FA5}">
                      <a16:colId xmlns:a16="http://schemas.microsoft.com/office/drawing/2014/main" val="2204946386"/>
                    </a:ext>
                  </a:extLst>
                </a:gridCol>
                <a:gridCol w="384175">
                  <a:extLst>
                    <a:ext uri="{9D8B030D-6E8A-4147-A177-3AD203B41FA5}">
                      <a16:colId xmlns:a16="http://schemas.microsoft.com/office/drawing/2014/main" val="540704120"/>
                    </a:ext>
                  </a:extLst>
                </a:gridCol>
                <a:gridCol w="384175">
                  <a:extLst>
                    <a:ext uri="{9D8B030D-6E8A-4147-A177-3AD203B41FA5}">
                      <a16:colId xmlns:a16="http://schemas.microsoft.com/office/drawing/2014/main" val="6157415"/>
                    </a:ext>
                  </a:extLst>
                </a:gridCol>
              </a:tblGrid>
              <a:tr h="168275">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endPar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66886033"/>
                  </a:ext>
                </a:extLst>
              </a:tr>
            </a:tbl>
          </a:graphicData>
        </a:graphic>
      </p:graphicFrame>
      <p:sp>
        <p:nvSpPr>
          <p:cNvPr id="44" name="Text Box 351"/>
          <p:cNvSpPr txBox="1">
            <a:spLocks noChangeArrowheads="1"/>
          </p:cNvSpPr>
          <p:nvPr/>
        </p:nvSpPr>
        <p:spPr bwMode="auto">
          <a:xfrm>
            <a:off x="7188993" y="5363221"/>
            <a:ext cx="32385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zh-CN" sz="1400" b="1"/>
              <a:t>6</a:t>
            </a:r>
          </a:p>
        </p:txBody>
      </p:sp>
      <p:sp>
        <p:nvSpPr>
          <p:cNvPr id="45" name="Text Box 352"/>
          <p:cNvSpPr txBox="1">
            <a:spLocks noChangeArrowheads="1"/>
          </p:cNvSpPr>
          <p:nvPr/>
        </p:nvSpPr>
        <p:spPr bwMode="auto">
          <a:xfrm>
            <a:off x="6190455" y="5868046"/>
            <a:ext cx="57943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zh-CN" sz="1400" b="1"/>
              <a:t>high</a:t>
            </a:r>
          </a:p>
        </p:txBody>
      </p:sp>
      <p:sp>
        <p:nvSpPr>
          <p:cNvPr id="46" name="Text Box 353"/>
          <p:cNvSpPr txBox="1">
            <a:spLocks noChangeArrowheads="1"/>
          </p:cNvSpPr>
          <p:nvPr/>
        </p:nvSpPr>
        <p:spPr bwMode="auto">
          <a:xfrm>
            <a:off x="5942805" y="5868046"/>
            <a:ext cx="32385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1400" b="1"/>
              <a:t>low</a:t>
            </a:r>
          </a:p>
        </p:txBody>
      </p:sp>
      <p:sp>
        <p:nvSpPr>
          <p:cNvPr id="47" name="Line 354"/>
          <p:cNvSpPr>
            <a:spLocks noChangeShapeType="1"/>
          </p:cNvSpPr>
          <p:nvPr/>
        </p:nvSpPr>
        <p:spPr bwMode="auto">
          <a:xfrm flipV="1">
            <a:off x="6482555" y="5634684"/>
            <a:ext cx="0" cy="19526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355"/>
          <p:cNvSpPr>
            <a:spLocks noChangeShapeType="1"/>
          </p:cNvSpPr>
          <p:nvPr/>
        </p:nvSpPr>
        <p:spPr bwMode="auto">
          <a:xfrm flipV="1">
            <a:off x="6087268" y="5612459"/>
            <a:ext cx="0" cy="19526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9" name="Group 356"/>
          <p:cNvGraphicFramePr>
            <a:graphicFrameLocks noGrp="1"/>
          </p:cNvGraphicFramePr>
          <p:nvPr>
            <p:extLst>
              <p:ext uri="{D42A27DB-BD31-4B8C-83A1-F6EECF244321}">
                <p14:modId xmlns:p14="http://schemas.microsoft.com/office/powerpoint/2010/main" val="3844756074"/>
              </p:ext>
            </p:extLst>
          </p:nvPr>
        </p:nvGraphicFramePr>
        <p:xfrm>
          <a:off x="9525000" y="1904062"/>
          <a:ext cx="1152525" cy="347472"/>
        </p:xfrm>
        <a:graphic>
          <a:graphicData uri="http://schemas.openxmlformats.org/drawingml/2006/table">
            <a:tbl>
              <a:tblPr/>
              <a:tblGrid>
                <a:gridCol w="384175">
                  <a:extLst>
                    <a:ext uri="{9D8B030D-6E8A-4147-A177-3AD203B41FA5}">
                      <a16:colId xmlns:a16="http://schemas.microsoft.com/office/drawing/2014/main" val="3632379287"/>
                    </a:ext>
                  </a:extLst>
                </a:gridCol>
                <a:gridCol w="384175">
                  <a:extLst>
                    <a:ext uri="{9D8B030D-6E8A-4147-A177-3AD203B41FA5}">
                      <a16:colId xmlns:a16="http://schemas.microsoft.com/office/drawing/2014/main" val="1903446519"/>
                    </a:ext>
                  </a:extLst>
                </a:gridCol>
                <a:gridCol w="384175">
                  <a:extLst>
                    <a:ext uri="{9D8B030D-6E8A-4147-A177-3AD203B41FA5}">
                      <a16:colId xmlns:a16="http://schemas.microsoft.com/office/drawing/2014/main" val="3663982708"/>
                    </a:ext>
                  </a:extLst>
                </a:gridCol>
              </a:tblGrid>
              <a:tr h="168275">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61846409"/>
                  </a:ext>
                </a:extLst>
              </a:tr>
            </a:tbl>
          </a:graphicData>
        </a:graphic>
      </p:graphicFrame>
      <p:sp>
        <p:nvSpPr>
          <p:cNvPr id="50" name="Text Box 367"/>
          <p:cNvSpPr txBox="1">
            <a:spLocks noChangeArrowheads="1"/>
          </p:cNvSpPr>
          <p:nvPr/>
        </p:nvSpPr>
        <p:spPr bwMode="auto">
          <a:xfrm>
            <a:off x="10012362" y="2483496"/>
            <a:ext cx="57943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zh-CN" sz="1400" b="1"/>
              <a:t>high</a:t>
            </a:r>
          </a:p>
        </p:txBody>
      </p:sp>
      <p:sp>
        <p:nvSpPr>
          <p:cNvPr id="51" name="Text Box 368"/>
          <p:cNvSpPr txBox="1">
            <a:spLocks noChangeArrowheads="1"/>
          </p:cNvSpPr>
          <p:nvPr/>
        </p:nvSpPr>
        <p:spPr bwMode="auto">
          <a:xfrm>
            <a:off x="9764712" y="2483496"/>
            <a:ext cx="32385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1400" b="1"/>
              <a:t>low</a:t>
            </a:r>
          </a:p>
        </p:txBody>
      </p:sp>
      <p:sp>
        <p:nvSpPr>
          <p:cNvPr id="52" name="Line 369"/>
          <p:cNvSpPr>
            <a:spLocks noChangeShapeType="1"/>
          </p:cNvSpPr>
          <p:nvPr/>
        </p:nvSpPr>
        <p:spPr bwMode="auto">
          <a:xfrm flipV="1">
            <a:off x="10101259" y="2250134"/>
            <a:ext cx="0" cy="19526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Text Box 46"/>
          <p:cNvSpPr txBox="1">
            <a:spLocks noChangeArrowheads="1"/>
          </p:cNvSpPr>
          <p:nvPr/>
        </p:nvSpPr>
        <p:spPr bwMode="auto">
          <a:xfrm>
            <a:off x="3416300" y="1358095"/>
            <a:ext cx="57943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zh-CN" sz="1400" b="1" dirty="0" smtClean="0"/>
              <a:t>middle</a:t>
            </a:r>
            <a:endParaRPr lang="en-US" altLang="zh-CN" sz="1400" b="1" dirty="0"/>
          </a:p>
        </p:txBody>
      </p:sp>
      <p:sp>
        <p:nvSpPr>
          <p:cNvPr id="55" name="Line 48"/>
          <p:cNvSpPr>
            <a:spLocks noChangeShapeType="1"/>
          </p:cNvSpPr>
          <p:nvPr/>
        </p:nvSpPr>
        <p:spPr bwMode="auto">
          <a:xfrm flipH="1">
            <a:off x="3703638" y="1619441"/>
            <a:ext cx="0" cy="209359"/>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Text Box 46"/>
          <p:cNvSpPr txBox="1">
            <a:spLocks noChangeArrowheads="1"/>
          </p:cNvSpPr>
          <p:nvPr/>
        </p:nvSpPr>
        <p:spPr bwMode="auto">
          <a:xfrm>
            <a:off x="6914355" y="1389173"/>
            <a:ext cx="57943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zh-CN" sz="1400" b="1" dirty="0" smtClean="0"/>
              <a:t>middle</a:t>
            </a:r>
            <a:endParaRPr lang="en-US" altLang="zh-CN" sz="1400" b="1" dirty="0"/>
          </a:p>
        </p:txBody>
      </p:sp>
      <p:sp>
        <p:nvSpPr>
          <p:cNvPr id="57" name="Line 48"/>
          <p:cNvSpPr>
            <a:spLocks noChangeShapeType="1"/>
          </p:cNvSpPr>
          <p:nvPr/>
        </p:nvSpPr>
        <p:spPr bwMode="auto">
          <a:xfrm flipH="1">
            <a:off x="7201693" y="1650519"/>
            <a:ext cx="0" cy="209359"/>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4593127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程序：快速排序</a:t>
            </a:r>
          </a:p>
        </p:txBody>
      </p:sp>
      <p:sp>
        <p:nvSpPr>
          <p:cNvPr id="3" name="内容占位符 2"/>
          <p:cNvSpPr>
            <a:spLocks noGrp="1"/>
          </p:cNvSpPr>
          <p:nvPr>
            <p:ph idx="1"/>
          </p:nvPr>
        </p:nvSpPr>
        <p:spPr/>
        <p:txBody>
          <a:bodyPr/>
          <a:lstStyle/>
          <a:p>
            <a:r>
              <a:rPr lang="zh-CN" altLang="en-US" sz="2800" dirty="0"/>
              <a:t>让我们先来开发一个名为</a:t>
            </a:r>
            <a:r>
              <a:rPr lang="en-US" altLang="zh-CN" sz="2800" dirty="0"/>
              <a:t>quicksort</a:t>
            </a:r>
            <a:r>
              <a:rPr lang="zh-CN" altLang="en-US" sz="2800" dirty="0"/>
              <a:t>的递归函数，此函数采用快速排序算法对整型数组进行排序。</a:t>
            </a:r>
            <a:endParaRPr lang="en-US" altLang="zh-CN" sz="2800" dirty="0"/>
          </a:p>
          <a:p>
            <a:r>
              <a:rPr lang="zh-CN" altLang="en-US" sz="2800" dirty="0" smtClean="0"/>
              <a:t>分割</a:t>
            </a:r>
            <a:r>
              <a:rPr lang="zh-CN" altLang="en-US" sz="2800" dirty="0"/>
              <a:t>数组的代码放置在名为</a:t>
            </a:r>
            <a:r>
              <a:rPr lang="en-US" altLang="zh-CN" sz="2800" dirty="0"/>
              <a:t>split</a:t>
            </a:r>
            <a:r>
              <a:rPr lang="zh-CN" altLang="en-US" sz="2800" dirty="0"/>
              <a:t>的独立的函数中。</a:t>
            </a:r>
            <a:endParaRPr lang="en-US" altLang="zh-CN" sz="2800" dirty="0"/>
          </a:p>
          <a:p>
            <a:pPr marL="0" indent="0">
              <a:buNone/>
            </a:pPr>
            <a:endParaRPr lang="zh-CN" altLang="en-US" dirty="0"/>
          </a:p>
        </p:txBody>
      </p:sp>
    </p:spTree>
    <p:extLst>
      <p:ext uri="{BB962C8B-B14F-4D97-AF65-F5344CB8AC3E}">
        <p14:creationId xmlns:p14="http://schemas.microsoft.com/office/powerpoint/2010/main" val="7558942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4800" y="533400"/>
            <a:ext cx="11582400" cy="6019800"/>
          </a:xfrm>
        </p:spPr>
        <p:txBody>
          <a:bodyPr/>
          <a:lstStyle/>
          <a:p>
            <a:pPr>
              <a:lnSpc>
                <a:spcPct val="80000"/>
              </a:lnSpc>
              <a:spcBef>
                <a:spcPts val="300"/>
              </a:spcBef>
              <a:buNone/>
            </a:pPr>
            <a:r>
              <a:rPr lang="en-US" altLang="zh-CN" sz="2200" dirty="0" smtClean="0">
                <a:cs typeface="Courier New" panose="02070309020205020404" pitchFamily="49" charset="0"/>
              </a:rPr>
              <a:t>#</a:t>
            </a:r>
            <a:r>
              <a:rPr lang="en-US" altLang="zh-CN" sz="2200" dirty="0">
                <a:cs typeface="Courier New" panose="02070309020205020404" pitchFamily="49" charset="0"/>
              </a:rPr>
              <a:t>include &lt;</a:t>
            </a:r>
            <a:r>
              <a:rPr lang="en-US" altLang="zh-CN" sz="2200" dirty="0" err="1">
                <a:cs typeface="Courier New" panose="02070309020205020404" pitchFamily="49" charset="0"/>
              </a:rPr>
              <a:t>stdio.h</a:t>
            </a:r>
            <a:r>
              <a:rPr lang="en-US" altLang="zh-CN" sz="2200" dirty="0">
                <a:cs typeface="Courier New" panose="02070309020205020404" pitchFamily="49" charset="0"/>
              </a:rPr>
              <a:t>&gt;</a:t>
            </a:r>
          </a:p>
          <a:p>
            <a:pPr>
              <a:lnSpc>
                <a:spcPct val="50000"/>
              </a:lnSpc>
              <a:spcBef>
                <a:spcPct val="0"/>
              </a:spcBef>
              <a:buFont typeface="Wingdings" panose="05000000000000000000" pitchFamily="2" charset="2"/>
              <a:buNone/>
            </a:pPr>
            <a:r>
              <a:rPr lang="en-US" altLang="zh-CN" sz="2200" dirty="0">
                <a:cs typeface="Courier New" panose="02070309020205020404" pitchFamily="49" charset="0"/>
              </a:rPr>
              <a:t> </a:t>
            </a:r>
          </a:p>
          <a:p>
            <a:pPr>
              <a:lnSpc>
                <a:spcPct val="80000"/>
              </a:lnSpc>
              <a:spcBef>
                <a:spcPts val="300"/>
              </a:spcBef>
              <a:buNone/>
            </a:pPr>
            <a:r>
              <a:rPr lang="en-US" altLang="zh-CN" sz="2200" dirty="0">
                <a:cs typeface="Courier New" panose="02070309020205020404" pitchFamily="49" charset="0"/>
              </a:rPr>
              <a:t>#define N 10</a:t>
            </a:r>
          </a:p>
          <a:p>
            <a:pPr>
              <a:lnSpc>
                <a:spcPct val="50000"/>
              </a:lnSpc>
              <a:spcBef>
                <a:spcPct val="0"/>
              </a:spcBef>
              <a:buFont typeface="Wingdings" panose="05000000000000000000" pitchFamily="2" charset="2"/>
              <a:buNone/>
            </a:pPr>
            <a:r>
              <a:rPr lang="en-US" altLang="zh-CN" sz="2200" dirty="0">
                <a:cs typeface="Courier New" panose="02070309020205020404" pitchFamily="49" charset="0"/>
              </a:rPr>
              <a:t> </a:t>
            </a:r>
          </a:p>
          <a:p>
            <a:pPr>
              <a:lnSpc>
                <a:spcPct val="80000"/>
              </a:lnSpc>
              <a:spcBef>
                <a:spcPts val="300"/>
              </a:spcBef>
              <a:buNone/>
            </a:pPr>
            <a:r>
              <a:rPr lang="en-US" altLang="zh-CN" sz="2200" dirty="0">
                <a:cs typeface="Courier New" panose="02070309020205020404" pitchFamily="49" charset="0"/>
              </a:rPr>
              <a:t>void quicksort(</a:t>
            </a:r>
            <a:r>
              <a:rPr lang="en-US" altLang="zh-CN" sz="2200" dirty="0" err="1">
                <a:cs typeface="Courier New" panose="02070309020205020404" pitchFamily="49" charset="0"/>
              </a:rPr>
              <a:t>int</a:t>
            </a:r>
            <a:r>
              <a:rPr lang="en-US" altLang="zh-CN" sz="2200" dirty="0">
                <a:cs typeface="Courier New" panose="02070309020205020404" pitchFamily="49" charset="0"/>
              </a:rPr>
              <a:t> a[], </a:t>
            </a:r>
            <a:r>
              <a:rPr lang="en-US" altLang="zh-CN" sz="2200" dirty="0" err="1">
                <a:cs typeface="Courier New" panose="02070309020205020404" pitchFamily="49" charset="0"/>
              </a:rPr>
              <a:t>int</a:t>
            </a:r>
            <a:r>
              <a:rPr lang="en-US" altLang="zh-CN" sz="2200" dirty="0">
                <a:cs typeface="Courier New" panose="02070309020205020404" pitchFamily="49" charset="0"/>
              </a:rPr>
              <a:t> low, </a:t>
            </a:r>
            <a:r>
              <a:rPr lang="en-US" altLang="zh-CN" sz="2200" dirty="0" err="1">
                <a:cs typeface="Courier New" panose="02070309020205020404" pitchFamily="49" charset="0"/>
              </a:rPr>
              <a:t>int</a:t>
            </a:r>
            <a:r>
              <a:rPr lang="en-US" altLang="zh-CN" sz="2200" dirty="0">
                <a:cs typeface="Courier New" panose="02070309020205020404" pitchFamily="49" charset="0"/>
              </a:rPr>
              <a:t> high);</a:t>
            </a:r>
          </a:p>
          <a:p>
            <a:pPr>
              <a:lnSpc>
                <a:spcPct val="80000"/>
              </a:lnSpc>
              <a:spcBef>
                <a:spcPts val="300"/>
              </a:spcBef>
              <a:buNone/>
            </a:pPr>
            <a:r>
              <a:rPr lang="en-US" altLang="zh-CN" sz="2200" dirty="0" err="1">
                <a:cs typeface="Courier New" panose="02070309020205020404" pitchFamily="49" charset="0"/>
              </a:rPr>
              <a:t>int</a:t>
            </a:r>
            <a:r>
              <a:rPr lang="en-US" altLang="zh-CN" sz="2200" dirty="0">
                <a:cs typeface="Courier New" panose="02070309020205020404" pitchFamily="49" charset="0"/>
              </a:rPr>
              <a:t> split(</a:t>
            </a:r>
            <a:r>
              <a:rPr lang="en-US" altLang="zh-CN" sz="2200" dirty="0" err="1">
                <a:cs typeface="Courier New" panose="02070309020205020404" pitchFamily="49" charset="0"/>
              </a:rPr>
              <a:t>int</a:t>
            </a:r>
            <a:r>
              <a:rPr lang="en-US" altLang="zh-CN" sz="2200" dirty="0">
                <a:cs typeface="Courier New" panose="02070309020205020404" pitchFamily="49" charset="0"/>
              </a:rPr>
              <a:t> a[], </a:t>
            </a:r>
            <a:r>
              <a:rPr lang="en-US" altLang="zh-CN" sz="2200" dirty="0" err="1">
                <a:cs typeface="Courier New" panose="02070309020205020404" pitchFamily="49" charset="0"/>
              </a:rPr>
              <a:t>int</a:t>
            </a:r>
            <a:r>
              <a:rPr lang="en-US" altLang="zh-CN" sz="2200" dirty="0">
                <a:cs typeface="Courier New" panose="02070309020205020404" pitchFamily="49" charset="0"/>
              </a:rPr>
              <a:t> low, </a:t>
            </a:r>
            <a:r>
              <a:rPr lang="en-US" altLang="zh-CN" sz="2200" dirty="0" err="1">
                <a:cs typeface="Courier New" panose="02070309020205020404" pitchFamily="49" charset="0"/>
              </a:rPr>
              <a:t>int</a:t>
            </a:r>
            <a:r>
              <a:rPr lang="en-US" altLang="zh-CN" sz="2200" dirty="0">
                <a:cs typeface="Courier New" panose="02070309020205020404" pitchFamily="49" charset="0"/>
              </a:rPr>
              <a:t> high);</a:t>
            </a:r>
          </a:p>
          <a:p>
            <a:pPr>
              <a:lnSpc>
                <a:spcPct val="50000"/>
              </a:lnSpc>
              <a:spcBef>
                <a:spcPct val="0"/>
              </a:spcBef>
              <a:buFont typeface="Wingdings" panose="05000000000000000000" pitchFamily="2" charset="2"/>
              <a:buNone/>
            </a:pPr>
            <a:r>
              <a:rPr lang="en-US" altLang="zh-CN" sz="2200" dirty="0">
                <a:cs typeface="Courier New" panose="02070309020205020404" pitchFamily="49" charset="0"/>
              </a:rPr>
              <a:t> </a:t>
            </a:r>
          </a:p>
          <a:p>
            <a:pPr>
              <a:lnSpc>
                <a:spcPct val="80000"/>
              </a:lnSpc>
              <a:spcBef>
                <a:spcPts val="300"/>
              </a:spcBef>
              <a:buNone/>
            </a:pPr>
            <a:r>
              <a:rPr lang="en-US" altLang="zh-CN" sz="2200" dirty="0" err="1">
                <a:cs typeface="Courier New" panose="02070309020205020404" pitchFamily="49" charset="0"/>
              </a:rPr>
              <a:t>int</a:t>
            </a:r>
            <a:r>
              <a:rPr lang="en-US" altLang="zh-CN" sz="2200" dirty="0">
                <a:cs typeface="Courier New" panose="02070309020205020404" pitchFamily="49" charset="0"/>
              </a:rPr>
              <a:t> main(void)</a:t>
            </a:r>
          </a:p>
          <a:p>
            <a:pPr>
              <a:lnSpc>
                <a:spcPct val="80000"/>
              </a:lnSpc>
              <a:spcBef>
                <a:spcPct val="0"/>
              </a:spcBef>
              <a:buFont typeface="Wingdings" panose="05000000000000000000" pitchFamily="2" charset="2"/>
              <a:buNone/>
            </a:pPr>
            <a:r>
              <a:rPr lang="en-US" altLang="zh-CN" sz="2200" dirty="0">
                <a:cs typeface="Courier New" panose="02070309020205020404" pitchFamily="49" charset="0"/>
              </a:rPr>
              <a:t>{</a:t>
            </a:r>
          </a:p>
          <a:p>
            <a:pPr>
              <a:lnSpc>
                <a:spcPct val="80000"/>
              </a:lnSpc>
              <a:spcBef>
                <a:spcPct val="0"/>
              </a:spcBef>
              <a:buFont typeface="Wingdings" panose="05000000000000000000" pitchFamily="2" charset="2"/>
              <a:buNone/>
            </a:pPr>
            <a:r>
              <a:rPr lang="en-US" altLang="zh-CN" sz="2200" dirty="0">
                <a:cs typeface="Courier New" panose="02070309020205020404" pitchFamily="49" charset="0"/>
              </a:rPr>
              <a:t>  </a:t>
            </a:r>
            <a:r>
              <a:rPr lang="en-US" altLang="zh-CN" sz="2200" dirty="0" err="1">
                <a:cs typeface="Courier New" panose="02070309020205020404" pitchFamily="49" charset="0"/>
              </a:rPr>
              <a:t>int</a:t>
            </a:r>
            <a:r>
              <a:rPr lang="en-US" altLang="zh-CN" sz="2200" dirty="0">
                <a:cs typeface="Courier New" panose="02070309020205020404" pitchFamily="49" charset="0"/>
              </a:rPr>
              <a:t> a[N], </a:t>
            </a:r>
            <a:r>
              <a:rPr lang="en-US" altLang="zh-CN" sz="2200" dirty="0" err="1">
                <a:cs typeface="Courier New" panose="02070309020205020404" pitchFamily="49" charset="0"/>
              </a:rPr>
              <a:t>i</a:t>
            </a:r>
            <a:r>
              <a:rPr lang="en-US" altLang="zh-CN" sz="2200" dirty="0">
                <a:cs typeface="Courier New" panose="02070309020205020404" pitchFamily="49" charset="0"/>
              </a:rPr>
              <a:t>;</a:t>
            </a:r>
          </a:p>
          <a:p>
            <a:pPr>
              <a:lnSpc>
                <a:spcPct val="50000"/>
              </a:lnSpc>
              <a:spcBef>
                <a:spcPct val="0"/>
              </a:spcBef>
              <a:buFont typeface="Wingdings" panose="05000000000000000000" pitchFamily="2" charset="2"/>
              <a:buNone/>
            </a:pPr>
            <a:r>
              <a:rPr lang="en-US" altLang="zh-CN" sz="2200" dirty="0">
                <a:cs typeface="Courier New" panose="02070309020205020404" pitchFamily="49" charset="0"/>
              </a:rPr>
              <a:t> </a:t>
            </a:r>
          </a:p>
          <a:p>
            <a:pPr>
              <a:lnSpc>
                <a:spcPct val="80000"/>
              </a:lnSpc>
              <a:spcBef>
                <a:spcPts val="300"/>
              </a:spcBef>
              <a:buNone/>
            </a:pPr>
            <a:r>
              <a:rPr lang="en-US" altLang="zh-CN" sz="2200" dirty="0">
                <a:cs typeface="Courier New" panose="02070309020205020404" pitchFamily="49" charset="0"/>
              </a:rPr>
              <a:t>  </a:t>
            </a:r>
            <a:r>
              <a:rPr lang="en-US" altLang="zh-CN" sz="2200" dirty="0" err="1">
                <a:cs typeface="Courier New" panose="02070309020205020404" pitchFamily="49" charset="0"/>
              </a:rPr>
              <a:t>printf</a:t>
            </a:r>
            <a:r>
              <a:rPr lang="en-US" altLang="zh-CN" sz="2200" dirty="0">
                <a:cs typeface="Courier New" panose="02070309020205020404" pitchFamily="49" charset="0"/>
              </a:rPr>
              <a:t>("Enter %d numbers to be sorted: ", N);</a:t>
            </a:r>
          </a:p>
          <a:p>
            <a:pPr>
              <a:lnSpc>
                <a:spcPct val="80000"/>
              </a:lnSpc>
              <a:spcBef>
                <a:spcPts val="300"/>
              </a:spcBef>
              <a:buNone/>
            </a:pPr>
            <a:r>
              <a:rPr lang="en-US" altLang="zh-CN" sz="2200" dirty="0">
                <a:cs typeface="Courier New" panose="02070309020205020404" pitchFamily="49" charset="0"/>
              </a:rPr>
              <a:t>  for (</a:t>
            </a:r>
            <a:r>
              <a:rPr lang="en-US" altLang="zh-CN" sz="2200" dirty="0" err="1">
                <a:cs typeface="Courier New" panose="02070309020205020404" pitchFamily="49" charset="0"/>
              </a:rPr>
              <a:t>i</a:t>
            </a:r>
            <a:r>
              <a:rPr lang="en-US" altLang="zh-CN" sz="2200" dirty="0">
                <a:cs typeface="Courier New" panose="02070309020205020404" pitchFamily="49" charset="0"/>
              </a:rPr>
              <a:t> = 0; </a:t>
            </a:r>
            <a:r>
              <a:rPr lang="en-US" altLang="zh-CN" sz="2200" dirty="0" err="1">
                <a:cs typeface="Courier New" panose="02070309020205020404" pitchFamily="49" charset="0"/>
              </a:rPr>
              <a:t>i</a:t>
            </a:r>
            <a:r>
              <a:rPr lang="en-US" altLang="zh-CN" sz="2200" dirty="0">
                <a:cs typeface="Courier New" panose="02070309020205020404" pitchFamily="49" charset="0"/>
              </a:rPr>
              <a:t> &lt; N; </a:t>
            </a:r>
            <a:r>
              <a:rPr lang="en-US" altLang="zh-CN" sz="2200" dirty="0" err="1">
                <a:cs typeface="Courier New" panose="02070309020205020404" pitchFamily="49" charset="0"/>
              </a:rPr>
              <a:t>i</a:t>
            </a:r>
            <a:r>
              <a:rPr lang="en-US" altLang="zh-CN" sz="2200" dirty="0">
                <a:cs typeface="Courier New" panose="02070309020205020404" pitchFamily="49" charset="0"/>
              </a:rPr>
              <a:t>++)</a:t>
            </a:r>
          </a:p>
          <a:p>
            <a:pPr>
              <a:lnSpc>
                <a:spcPct val="80000"/>
              </a:lnSpc>
              <a:spcBef>
                <a:spcPts val="300"/>
              </a:spcBef>
              <a:buNone/>
            </a:pPr>
            <a:r>
              <a:rPr lang="en-US" altLang="zh-CN" sz="2200" dirty="0">
                <a:cs typeface="Courier New" panose="02070309020205020404" pitchFamily="49" charset="0"/>
              </a:rPr>
              <a:t>    </a:t>
            </a:r>
            <a:r>
              <a:rPr lang="en-US" altLang="zh-CN" sz="2200" dirty="0" err="1">
                <a:cs typeface="Courier New" panose="02070309020205020404" pitchFamily="49" charset="0"/>
              </a:rPr>
              <a:t>scanf</a:t>
            </a:r>
            <a:r>
              <a:rPr lang="en-US" altLang="zh-CN" sz="2200" dirty="0">
                <a:cs typeface="Courier New" panose="02070309020205020404" pitchFamily="49" charset="0"/>
              </a:rPr>
              <a:t>("%d", &amp;a[</a:t>
            </a:r>
            <a:r>
              <a:rPr lang="en-US" altLang="zh-CN" sz="2200" dirty="0" err="1">
                <a:cs typeface="Courier New" panose="02070309020205020404" pitchFamily="49" charset="0"/>
              </a:rPr>
              <a:t>i</a:t>
            </a:r>
            <a:r>
              <a:rPr lang="en-US" altLang="zh-CN" sz="2200" dirty="0">
                <a:cs typeface="Courier New" panose="02070309020205020404" pitchFamily="49" charset="0"/>
              </a:rPr>
              <a:t>]);</a:t>
            </a:r>
          </a:p>
          <a:p>
            <a:pPr>
              <a:lnSpc>
                <a:spcPct val="80000"/>
              </a:lnSpc>
              <a:spcBef>
                <a:spcPts val="300"/>
              </a:spcBef>
              <a:buNone/>
            </a:pPr>
            <a:r>
              <a:rPr lang="en-US" altLang="zh-CN" sz="2200" dirty="0">
                <a:cs typeface="Courier New" panose="02070309020205020404" pitchFamily="49" charset="0"/>
              </a:rPr>
              <a:t>  </a:t>
            </a:r>
            <a:r>
              <a:rPr lang="en-US" altLang="zh-CN" sz="2200" b="1" i="1" dirty="0">
                <a:solidFill>
                  <a:srgbClr val="FF0000"/>
                </a:solidFill>
                <a:cs typeface="Courier New" panose="02070309020205020404" pitchFamily="49" charset="0"/>
              </a:rPr>
              <a:t>quicksort</a:t>
            </a:r>
            <a:r>
              <a:rPr lang="en-US" altLang="zh-CN" sz="2200" dirty="0">
                <a:cs typeface="Courier New" panose="02070309020205020404" pitchFamily="49" charset="0"/>
              </a:rPr>
              <a:t>(a, 0, N - 1);</a:t>
            </a:r>
          </a:p>
          <a:p>
            <a:pPr>
              <a:lnSpc>
                <a:spcPct val="50000"/>
              </a:lnSpc>
              <a:spcBef>
                <a:spcPct val="0"/>
              </a:spcBef>
              <a:buFont typeface="Wingdings" panose="05000000000000000000" pitchFamily="2" charset="2"/>
              <a:buNone/>
            </a:pPr>
            <a:r>
              <a:rPr lang="en-US" altLang="zh-CN" sz="2200" dirty="0">
                <a:cs typeface="Courier New" panose="02070309020205020404" pitchFamily="49" charset="0"/>
              </a:rPr>
              <a:t> </a:t>
            </a:r>
          </a:p>
          <a:p>
            <a:pPr>
              <a:lnSpc>
                <a:spcPct val="80000"/>
              </a:lnSpc>
              <a:spcBef>
                <a:spcPts val="300"/>
              </a:spcBef>
              <a:buNone/>
            </a:pPr>
            <a:r>
              <a:rPr lang="en-US" altLang="zh-CN" sz="2200" dirty="0">
                <a:cs typeface="Courier New" panose="02070309020205020404" pitchFamily="49" charset="0"/>
              </a:rPr>
              <a:t>  </a:t>
            </a:r>
            <a:r>
              <a:rPr lang="en-US" altLang="zh-CN" sz="2200" dirty="0" err="1">
                <a:cs typeface="Courier New" panose="02070309020205020404" pitchFamily="49" charset="0"/>
              </a:rPr>
              <a:t>printf</a:t>
            </a:r>
            <a:r>
              <a:rPr lang="en-US" altLang="zh-CN" sz="2200" dirty="0">
                <a:cs typeface="Courier New" panose="02070309020205020404" pitchFamily="49" charset="0"/>
              </a:rPr>
              <a:t>("In sorted order: ");</a:t>
            </a:r>
          </a:p>
          <a:p>
            <a:pPr>
              <a:lnSpc>
                <a:spcPct val="80000"/>
              </a:lnSpc>
              <a:spcBef>
                <a:spcPts val="300"/>
              </a:spcBef>
              <a:buNone/>
            </a:pPr>
            <a:r>
              <a:rPr lang="en-US" altLang="zh-CN" sz="2200" dirty="0">
                <a:cs typeface="Courier New" panose="02070309020205020404" pitchFamily="49" charset="0"/>
              </a:rPr>
              <a:t>  for (</a:t>
            </a:r>
            <a:r>
              <a:rPr lang="en-US" altLang="zh-CN" sz="2200" dirty="0" err="1">
                <a:cs typeface="Courier New" panose="02070309020205020404" pitchFamily="49" charset="0"/>
              </a:rPr>
              <a:t>i</a:t>
            </a:r>
            <a:r>
              <a:rPr lang="en-US" altLang="zh-CN" sz="2200" dirty="0">
                <a:cs typeface="Courier New" panose="02070309020205020404" pitchFamily="49" charset="0"/>
              </a:rPr>
              <a:t> = 0; </a:t>
            </a:r>
            <a:r>
              <a:rPr lang="en-US" altLang="zh-CN" sz="2200" dirty="0" err="1">
                <a:cs typeface="Courier New" panose="02070309020205020404" pitchFamily="49" charset="0"/>
              </a:rPr>
              <a:t>i</a:t>
            </a:r>
            <a:r>
              <a:rPr lang="en-US" altLang="zh-CN" sz="2200" dirty="0">
                <a:cs typeface="Courier New" panose="02070309020205020404" pitchFamily="49" charset="0"/>
              </a:rPr>
              <a:t> &lt; N; </a:t>
            </a:r>
            <a:r>
              <a:rPr lang="en-US" altLang="zh-CN" sz="2200" dirty="0" err="1">
                <a:cs typeface="Courier New" panose="02070309020205020404" pitchFamily="49" charset="0"/>
              </a:rPr>
              <a:t>i</a:t>
            </a:r>
            <a:r>
              <a:rPr lang="en-US" altLang="zh-CN" sz="2200" dirty="0">
                <a:cs typeface="Courier New" panose="02070309020205020404" pitchFamily="49" charset="0"/>
              </a:rPr>
              <a:t>++)</a:t>
            </a:r>
          </a:p>
          <a:p>
            <a:pPr>
              <a:lnSpc>
                <a:spcPct val="80000"/>
              </a:lnSpc>
              <a:spcBef>
                <a:spcPts val="300"/>
              </a:spcBef>
              <a:buNone/>
            </a:pPr>
            <a:r>
              <a:rPr lang="en-US" altLang="zh-CN" sz="2200" dirty="0">
                <a:cs typeface="Courier New" panose="02070309020205020404" pitchFamily="49" charset="0"/>
              </a:rPr>
              <a:t>    </a:t>
            </a:r>
            <a:r>
              <a:rPr lang="en-US" altLang="zh-CN" sz="2200" dirty="0" err="1">
                <a:cs typeface="Courier New" panose="02070309020205020404" pitchFamily="49" charset="0"/>
              </a:rPr>
              <a:t>printf</a:t>
            </a:r>
            <a:r>
              <a:rPr lang="en-US" altLang="zh-CN" sz="2200" dirty="0">
                <a:cs typeface="Courier New" panose="02070309020205020404" pitchFamily="49" charset="0"/>
              </a:rPr>
              <a:t>("%d ", a[</a:t>
            </a:r>
            <a:r>
              <a:rPr lang="en-US" altLang="zh-CN" sz="2200" dirty="0" err="1">
                <a:cs typeface="Courier New" panose="02070309020205020404" pitchFamily="49" charset="0"/>
              </a:rPr>
              <a:t>i</a:t>
            </a:r>
            <a:r>
              <a:rPr lang="en-US" altLang="zh-CN" sz="2200" dirty="0">
                <a:cs typeface="Courier New" panose="02070309020205020404" pitchFamily="49" charset="0"/>
              </a:rPr>
              <a:t>]);</a:t>
            </a:r>
          </a:p>
          <a:p>
            <a:pPr>
              <a:lnSpc>
                <a:spcPct val="80000"/>
              </a:lnSpc>
              <a:spcBef>
                <a:spcPts val="300"/>
              </a:spcBef>
              <a:buNone/>
            </a:pPr>
            <a:r>
              <a:rPr lang="en-US" altLang="zh-CN" sz="2200" dirty="0">
                <a:cs typeface="Courier New" panose="02070309020205020404" pitchFamily="49" charset="0"/>
              </a:rPr>
              <a:t>  </a:t>
            </a:r>
            <a:r>
              <a:rPr lang="en-US" altLang="zh-CN" sz="2200" dirty="0" err="1">
                <a:cs typeface="Courier New" panose="02070309020205020404" pitchFamily="49" charset="0"/>
              </a:rPr>
              <a:t>printf</a:t>
            </a:r>
            <a:r>
              <a:rPr lang="en-US" altLang="zh-CN" sz="2200" dirty="0">
                <a:cs typeface="Courier New" panose="02070309020205020404" pitchFamily="49" charset="0"/>
              </a:rPr>
              <a:t>("\n");</a:t>
            </a:r>
          </a:p>
          <a:p>
            <a:pPr>
              <a:lnSpc>
                <a:spcPct val="50000"/>
              </a:lnSpc>
              <a:spcBef>
                <a:spcPct val="0"/>
              </a:spcBef>
              <a:buFont typeface="Wingdings" panose="05000000000000000000" pitchFamily="2" charset="2"/>
              <a:buNone/>
            </a:pPr>
            <a:r>
              <a:rPr lang="en-US" altLang="zh-CN" sz="2200" dirty="0">
                <a:cs typeface="Courier New" panose="02070309020205020404" pitchFamily="49" charset="0"/>
              </a:rPr>
              <a:t> </a:t>
            </a:r>
          </a:p>
          <a:p>
            <a:pPr>
              <a:lnSpc>
                <a:spcPct val="80000"/>
              </a:lnSpc>
              <a:spcBef>
                <a:spcPct val="0"/>
              </a:spcBef>
              <a:buFont typeface="Wingdings" panose="05000000000000000000" pitchFamily="2" charset="2"/>
              <a:buNone/>
            </a:pPr>
            <a:r>
              <a:rPr lang="en-US" altLang="zh-CN" sz="2200" dirty="0">
                <a:cs typeface="Courier New" panose="02070309020205020404" pitchFamily="49" charset="0"/>
              </a:rPr>
              <a:t>  return 0;</a:t>
            </a:r>
          </a:p>
          <a:p>
            <a:pPr>
              <a:lnSpc>
                <a:spcPct val="80000"/>
              </a:lnSpc>
              <a:spcBef>
                <a:spcPct val="0"/>
              </a:spcBef>
              <a:buFont typeface="Wingdings" panose="05000000000000000000" pitchFamily="2" charset="2"/>
              <a:buNone/>
            </a:pPr>
            <a:r>
              <a:rPr lang="en-US" altLang="zh-CN" sz="2200" dirty="0">
                <a:cs typeface="Courier New" panose="02070309020205020404" pitchFamily="49" charset="0"/>
              </a:rPr>
              <a:t>}</a:t>
            </a:r>
          </a:p>
          <a:p>
            <a:endParaRPr lang="zh-CN" altLang="en-US" sz="1800" dirty="0"/>
          </a:p>
        </p:txBody>
      </p:sp>
    </p:spTree>
    <p:extLst>
      <p:ext uri="{BB962C8B-B14F-4D97-AF65-F5344CB8AC3E}">
        <p14:creationId xmlns:p14="http://schemas.microsoft.com/office/powerpoint/2010/main" val="42178271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04800" y="1295400"/>
            <a:ext cx="11582400" cy="5257800"/>
          </a:xfrm>
        </p:spPr>
        <p:txBody>
          <a:bodyPr/>
          <a:lstStyle/>
          <a:p>
            <a:pPr>
              <a:lnSpc>
                <a:spcPct val="80000"/>
              </a:lnSpc>
              <a:spcBef>
                <a:spcPts val="400"/>
              </a:spcBef>
              <a:buNone/>
            </a:pPr>
            <a:r>
              <a:rPr lang="en-US" altLang="zh-CN" sz="3200" dirty="0">
                <a:cs typeface="Courier New" panose="02070309020205020404" pitchFamily="49" charset="0"/>
              </a:rPr>
              <a:t>void quicksort(</a:t>
            </a:r>
            <a:r>
              <a:rPr lang="en-US" altLang="zh-CN" sz="3200" dirty="0" err="1">
                <a:cs typeface="Courier New" panose="02070309020205020404" pitchFamily="49" charset="0"/>
              </a:rPr>
              <a:t>int</a:t>
            </a:r>
            <a:r>
              <a:rPr lang="en-US" altLang="zh-CN" sz="3200" dirty="0">
                <a:cs typeface="Courier New" panose="02070309020205020404" pitchFamily="49" charset="0"/>
              </a:rPr>
              <a:t> a[], </a:t>
            </a:r>
            <a:r>
              <a:rPr lang="en-US" altLang="zh-CN" sz="3200" dirty="0" err="1">
                <a:cs typeface="Courier New" panose="02070309020205020404" pitchFamily="49" charset="0"/>
              </a:rPr>
              <a:t>int</a:t>
            </a:r>
            <a:r>
              <a:rPr lang="en-US" altLang="zh-CN" sz="3200" dirty="0">
                <a:cs typeface="Courier New" panose="02070309020205020404" pitchFamily="49" charset="0"/>
              </a:rPr>
              <a:t> low, </a:t>
            </a:r>
            <a:r>
              <a:rPr lang="en-US" altLang="zh-CN" sz="3200" dirty="0" err="1">
                <a:cs typeface="Courier New" panose="02070309020205020404" pitchFamily="49" charset="0"/>
              </a:rPr>
              <a:t>int</a:t>
            </a:r>
            <a:r>
              <a:rPr lang="en-US" altLang="zh-CN" sz="3200" dirty="0">
                <a:cs typeface="Courier New" panose="02070309020205020404" pitchFamily="49" charset="0"/>
              </a:rPr>
              <a:t> high)</a:t>
            </a:r>
          </a:p>
          <a:p>
            <a:pPr>
              <a:lnSpc>
                <a:spcPct val="80000"/>
              </a:lnSpc>
              <a:spcBef>
                <a:spcPts val="400"/>
              </a:spcBef>
              <a:buNone/>
            </a:pPr>
            <a:r>
              <a:rPr lang="en-US" altLang="zh-CN" sz="3200" dirty="0">
                <a:cs typeface="Courier New" panose="02070309020205020404" pitchFamily="49" charset="0"/>
              </a:rPr>
              <a:t>{</a:t>
            </a:r>
          </a:p>
          <a:p>
            <a:pPr>
              <a:lnSpc>
                <a:spcPct val="80000"/>
              </a:lnSpc>
              <a:spcBef>
                <a:spcPts val="400"/>
              </a:spcBef>
              <a:buNone/>
            </a:pPr>
            <a:r>
              <a:rPr lang="en-US" altLang="zh-CN" sz="3200" dirty="0">
                <a:cs typeface="Courier New" panose="02070309020205020404" pitchFamily="49" charset="0"/>
              </a:rPr>
              <a:t>  </a:t>
            </a:r>
            <a:r>
              <a:rPr lang="en-US" altLang="zh-CN" sz="3200" dirty="0" err="1">
                <a:cs typeface="Courier New" panose="02070309020205020404" pitchFamily="49" charset="0"/>
              </a:rPr>
              <a:t>int</a:t>
            </a:r>
            <a:r>
              <a:rPr lang="en-US" altLang="zh-CN" sz="3200" dirty="0">
                <a:cs typeface="Courier New" panose="02070309020205020404" pitchFamily="49" charset="0"/>
              </a:rPr>
              <a:t> middle;</a:t>
            </a:r>
          </a:p>
          <a:p>
            <a:pPr>
              <a:lnSpc>
                <a:spcPct val="50000"/>
              </a:lnSpc>
              <a:spcBef>
                <a:spcPct val="0"/>
              </a:spcBef>
              <a:buFont typeface="Wingdings" panose="05000000000000000000" pitchFamily="2" charset="2"/>
              <a:buNone/>
            </a:pPr>
            <a:r>
              <a:rPr lang="en-US" altLang="zh-CN" sz="3200" dirty="0">
                <a:cs typeface="Courier New" panose="02070309020205020404" pitchFamily="49" charset="0"/>
              </a:rPr>
              <a:t> </a:t>
            </a:r>
          </a:p>
          <a:p>
            <a:pPr>
              <a:lnSpc>
                <a:spcPct val="80000"/>
              </a:lnSpc>
              <a:spcBef>
                <a:spcPts val="400"/>
              </a:spcBef>
              <a:buNone/>
            </a:pPr>
            <a:r>
              <a:rPr lang="en-US" altLang="zh-CN" sz="3200" dirty="0">
                <a:cs typeface="Courier New" panose="02070309020205020404" pitchFamily="49" charset="0"/>
              </a:rPr>
              <a:t>  if (low &gt;= high) return</a:t>
            </a:r>
            <a:r>
              <a:rPr lang="en-US" altLang="zh-CN" sz="3200" dirty="0" smtClean="0">
                <a:cs typeface="Courier New" panose="02070309020205020404" pitchFamily="49" charset="0"/>
              </a:rPr>
              <a:t>;</a:t>
            </a:r>
          </a:p>
          <a:p>
            <a:pPr>
              <a:lnSpc>
                <a:spcPct val="80000"/>
              </a:lnSpc>
              <a:spcBef>
                <a:spcPts val="400"/>
              </a:spcBef>
              <a:buNone/>
            </a:pPr>
            <a:endParaRPr lang="en-US" altLang="zh-CN" sz="3200" dirty="0">
              <a:cs typeface="Courier New" panose="02070309020205020404" pitchFamily="49" charset="0"/>
            </a:endParaRPr>
          </a:p>
          <a:p>
            <a:pPr>
              <a:lnSpc>
                <a:spcPct val="80000"/>
              </a:lnSpc>
              <a:spcBef>
                <a:spcPts val="400"/>
              </a:spcBef>
              <a:buNone/>
            </a:pPr>
            <a:r>
              <a:rPr lang="en-US" altLang="zh-CN" sz="3200" dirty="0">
                <a:cs typeface="Courier New" panose="02070309020205020404" pitchFamily="49" charset="0"/>
              </a:rPr>
              <a:t>  middle = </a:t>
            </a:r>
            <a:r>
              <a:rPr lang="en-US" altLang="zh-CN" sz="3200" b="1" i="1" dirty="0">
                <a:solidFill>
                  <a:srgbClr val="FF0000"/>
                </a:solidFill>
                <a:cs typeface="Courier New" panose="02070309020205020404" pitchFamily="49" charset="0"/>
              </a:rPr>
              <a:t>split</a:t>
            </a:r>
            <a:r>
              <a:rPr lang="en-US" altLang="zh-CN" sz="3200" dirty="0">
                <a:cs typeface="Courier New" panose="02070309020205020404" pitchFamily="49" charset="0"/>
              </a:rPr>
              <a:t>(a, low, high</a:t>
            </a:r>
            <a:r>
              <a:rPr lang="en-US" altLang="zh-CN" sz="3200" dirty="0" smtClean="0">
                <a:cs typeface="Courier New" panose="02070309020205020404" pitchFamily="49" charset="0"/>
              </a:rPr>
              <a:t>);</a:t>
            </a:r>
          </a:p>
          <a:p>
            <a:pPr>
              <a:lnSpc>
                <a:spcPct val="80000"/>
              </a:lnSpc>
              <a:spcBef>
                <a:spcPts val="400"/>
              </a:spcBef>
              <a:buNone/>
            </a:pPr>
            <a:endParaRPr lang="en-US" altLang="zh-CN" sz="3200" dirty="0">
              <a:cs typeface="Courier New" panose="02070309020205020404" pitchFamily="49" charset="0"/>
            </a:endParaRPr>
          </a:p>
          <a:p>
            <a:pPr>
              <a:lnSpc>
                <a:spcPct val="80000"/>
              </a:lnSpc>
              <a:spcBef>
                <a:spcPts val="400"/>
              </a:spcBef>
              <a:buNone/>
            </a:pPr>
            <a:r>
              <a:rPr lang="en-US" altLang="zh-CN" sz="3200" dirty="0">
                <a:cs typeface="Courier New" panose="02070309020205020404" pitchFamily="49" charset="0"/>
              </a:rPr>
              <a:t>  quicksort(a, low, middle - 1);</a:t>
            </a:r>
          </a:p>
          <a:p>
            <a:pPr>
              <a:lnSpc>
                <a:spcPct val="80000"/>
              </a:lnSpc>
              <a:spcBef>
                <a:spcPts val="400"/>
              </a:spcBef>
              <a:buNone/>
            </a:pPr>
            <a:r>
              <a:rPr lang="en-US" altLang="zh-CN" sz="3200" dirty="0">
                <a:cs typeface="Courier New" panose="02070309020205020404" pitchFamily="49" charset="0"/>
              </a:rPr>
              <a:t>  quicksort(a, middle + 1, high);</a:t>
            </a:r>
          </a:p>
          <a:p>
            <a:pPr>
              <a:lnSpc>
                <a:spcPct val="80000"/>
              </a:lnSpc>
              <a:spcBef>
                <a:spcPts val="400"/>
              </a:spcBef>
              <a:buNone/>
            </a:pPr>
            <a:r>
              <a:rPr lang="en-US" altLang="zh-CN" sz="3200" dirty="0" smtClean="0">
                <a:cs typeface="Courier New" panose="02070309020205020404" pitchFamily="49" charset="0"/>
              </a:rPr>
              <a:t>}</a:t>
            </a:r>
            <a:endParaRPr lang="en-US" altLang="zh-CN" sz="3200" dirty="0">
              <a:cs typeface="Courier New" panose="02070309020205020404" pitchFamily="49" charset="0"/>
            </a:endParaRPr>
          </a:p>
        </p:txBody>
      </p:sp>
    </p:spTree>
    <p:extLst>
      <p:ext uri="{BB962C8B-B14F-4D97-AF65-F5344CB8AC3E}">
        <p14:creationId xmlns:p14="http://schemas.microsoft.com/office/powerpoint/2010/main" val="3236188500"/>
      </p:ext>
    </p:extLst>
  </p:cSld>
  <p:clrMapOvr>
    <a:masterClrMapping/>
  </p:clrMapOvr>
  <p:timing>
    <p:tnLst>
      <p:par>
        <p:cTn id="1" dur="indefinite" restart="never" nodeType="tmRoot"/>
      </p:par>
    </p:tnLst>
  </p:timing>
</p:sld>
</file>

<file path=ppt/theme/theme1.xml><?xml version="1.0" encoding="utf-8"?>
<a:theme xmlns:a="http://schemas.openxmlformats.org/drawingml/2006/main" name="tm2">
  <a:themeElements>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tm2">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tm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m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tm2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m2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m2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tm2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Slipstream</Template>
  <TotalTime>4087</TotalTime>
  <Words>667</Words>
  <Application>Microsoft Office PowerPoint</Application>
  <PresentationFormat>宽屏</PresentationFormat>
  <Paragraphs>153</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等线</vt:lpstr>
      <vt:lpstr>宋体</vt:lpstr>
      <vt:lpstr>微软雅黑</vt:lpstr>
      <vt:lpstr>Arial</vt:lpstr>
      <vt:lpstr>Consolas</vt:lpstr>
      <vt:lpstr>Courier New</vt:lpstr>
      <vt:lpstr>Times New Roman</vt:lpstr>
      <vt:lpstr>Wingdings</vt:lpstr>
      <vt:lpstr>tm2</vt:lpstr>
      <vt:lpstr>程序设计与算法基础I</vt:lpstr>
      <vt:lpstr>递归</vt:lpstr>
      <vt:lpstr>快速排序算法</vt:lpstr>
      <vt:lpstr>快速排序算法</vt:lpstr>
      <vt:lpstr>快速排序算法</vt:lpstr>
      <vt:lpstr>快速排序算法</vt:lpstr>
      <vt:lpstr>程序：快速排序</vt:lpstr>
      <vt:lpstr>PowerPoint 演示文稿</vt:lpstr>
      <vt:lpstr>PowerPoint 演示文稿</vt:lpstr>
      <vt:lpstr>PowerPoint 演示文稿</vt:lpstr>
      <vt:lpstr>程序：快速排序</vt:lpstr>
    </vt:vector>
  </TitlesOfParts>
  <Company>Publication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K. N. King</dc:creator>
  <cp:lastModifiedBy>Bai Zhongjian</cp:lastModifiedBy>
  <cp:revision>1132</cp:revision>
  <cp:lastPrinted>2018-07-10T05:51:23Z</cp:lastPrinted>
  <dcterms:created xsi:type="dcterms:W3CDTF">1999-08-24T18:39:05Z</dcterms:created>
  <dcterms:modified xsi:type="dcterms:W3CDTF">2018-07-10T12:29:48Z</dcterms:modified>
</cp:coreProperties>
</file>