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08" y="115888"/>
            <a:ext cx="819798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5E8AF-1589-44D9-8E98-BEEAFEB5ED2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468313" y="1008063"/>
            <a:ext cx="8207375" cy="5661025"/>
          </a:xfrm>
          <a:prstGeom prst="roundRect">
            <a:avLst>
              <a:gd name="adj" fmla="val 3817"/>
            </a:avLst>
          </a:prstGeom>
          <a:solidFill>
            <a:schemeClr val="bg1">
              <a:alpha val="85000"/>
            </a:schemeClr>
          </a:solidFill>
          <a:ln w="381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对角圆角矩形 10"/>
          <p:cNvSpPr/>
          <p:nvPr userDrawn="1"/>
        </p:nvSpPr>
        <p:spPr>
          <a:xfrm>
            <a:off x="468313" y="115888"/>
            <a:ext cx="8207375" cy="720725"/>
          </a:xfrm>
          <a:prstGeom prst="round2DiagRect">
            <a:avLst>
              <a:gd name="adj1" fmla="val 31326"/>
              <a:gd name="adj2" fmla="val 0"/>
            </a:avLst>
          </a:prstGeom>
          <a:solidFill>
            <a:schemeClr val="bg1">
              <a:alpha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5"/>
          <p:cNvSpPr txBox="1"/>
          <p:nvPr userDrawn="1"/>
        </p:nvSpPr>
        <p:spPr>
          <a:xfrm>
            <a:off x="8716903" y="4005065"/>
            <a:ext cx="400110" cy="2160786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dirty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0" dirty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42472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8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3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0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5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第一堂课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800" dirty="0"/>
              <a:t>电子科技大学信息与软件工程学院  白忠建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一 教师简介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				</a:t>
            </a:r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			</a:t>
            </a:r>
            <a:r>
              <a:rPr lang="zh-CN" altLang="en-US" sz="2800" dirty="0"/>
              <a:t>白忠建 硕士 讲师</a:t>
            </a:r>
            <a:endParaRPr lang="en-US" altLang="zh-CN" sz="2800" dirty="0"/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			</a:t>
            </a:r>
            <a:r>
              <a:rPr lang="zh-CN" altLang="en-US" sz="2800" dirty="0"/>
              <a:t>老电子科大人</a:t>
            </a:r>
            <a:endParaRPr lang="en-US" altLang="zh-CN" sz="2800" dirty="0"/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			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/</a:t>
            </a:r>
            <a:r>
              <a:rPr lang="zh-CN" altLang="en-US" sz="2800" dirty="0"/>
              <a:t>数字媒体</a:t>
            </a:r>
            <a:endParaRPr lang="en-US" altLang="zh-CN" sz="2800" dirty="0"/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				baizj@uestc.edu.cn</a:t>
            </a:r>
          </a:p>
          <a:p>
            <a:pPr marL="0"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				QQ: 253766161</a:t>
            </a:r>
          </a:p>
          <a:p>
            <a:pPr marL="0" indent="-2857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0928"/>
            <a:ext cx="2122149" cy="2122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一 教师简介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399384"/>
          </a:xfrm>
        </p:spPr>
        <p:txBody>
          <a:bodyPr>
            <a:normAutofit/>
          </a:bodyPr>
          <a:lstStyle/>
          <a:p>
            <a:pPr marL="17145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/>
              <a:t>兴趣爱好</a:t>
            </a:r>
            <a:endParaRPr lang="en-US" altLang="zh-CN" sz="3200" dirty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/>
              <a:t>阅读 </a:t>
            </a:r>
            <a:r>
              <a:rPr lang="en-US" altLang="zh-CN" sz="3200" dirty="0"/>
              <a:t>Reading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/>
              <a:t>音乐 </a:t>
            </a:r>
            <a:r>
              <a:rPr lang="en-US" altLang="zh-CN" sz="3200" dirty="0"/>
              <a:t>Music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/>
              <a:t>运动 </a:t>
            </a:r>
            <a:r>
              <a:rPr lang="en-US" altLang="zh-CN" sz="3200" dirty="0"/>
              <a:t>Sport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/>
              <a:t>旅行 </a:t>
            </a:r>
            <a:r>
              <a:rPr lang="en-US" altLang="zh-CN" sz="3200" dirty="0"/>
              <a:t>Travelling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244</TotalTime>
  <Words>32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方正姚体</vt:lpstr>
      <vt:lpstr>微软雅黑</vt:lpstr>
      <vt:lpstr>Arial</vt:lpstr>
      <vt:lpstr>Rockwell</vt:lpstr>
      <vt:lpstr>Rockwell Condensed</vt:lpstr>
      <vt:lpstr>Wingdings</vt:lpstr>
      <vt:lpstr>木活字</vt:lpstr>
      <vt:lpstr>C语言程序设计</vt:lpstr>
      <vt:lpstr>一 教师简介</vt:lpstr>
      <vt:lpstr>一 教师简介</vt:lpstr>
    </vt:vector>
  </TitlesOfParts>
  <Company>CDUESTC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C++程序设计与实践</dc:title>
  <dc:creator>Bai Zhongjian</dc:creator>
  <cp:lastModifiedBy>Bai Zhongjian</cp:lastModifiedBy>
  <cp:revision>126</cp:revision>
  <dcterms:created xsi:type="dcterms:W3CDTF">2012-06-13T02:30:03Z</dcterms:created>
  <dcterms:modified xsi:type="dcterms:W3CDTF">2019-09-16T05:42:33Z</dcterms:modified>
</cp:coreProperties>
</file>