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774CD-A4B9-4A0F-A84E-AB7A189ED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919111-F1CF-458E-98E4-EDC4DAE5C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B1C89-D9BB-4769-8F33-E540BFDF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E8AA-23AC-43EF-97A6-748B3EB11A9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D1906-682B-49F4-BF4C-F5B263EE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E55CD-2389-4429-84EA-CFA5C48A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C381-4330-45AF-8ADA-6FDB090C1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6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DA410-E397-4AC0-B339-1F7BC055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6848A6-C00C-4121-80EA-9342C5321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627FF-C0C5-41AA-B040-9834E6AB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E8AA-23AC-43EF-97A6-748B3EB11A9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18EA2-3E19-47EC-9502-D2BD159D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64B83C-CFDD-4C3B-A368-C714DE14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C381-4330-45AF-8ADA-6FDB090C1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73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DDACEB-54C9-45E2-9E78-CDB2E4DC2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849500-32C8-488F-999A-159BB41B6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86FDD-0393-418A-8420-6EA98894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E8AA-23AC-43EF-97A6-748B3EB11A9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06C614-FDA7-43F5-9B15-2EA06B03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F331B-1743-41DF-AB66-2C577CA6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C381-4330-45AF-8ADA-6FDB090C1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9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F9A0C-64E3-4713-AC65-62AB8F1B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77BF0-2A63-410A-BF20-408B91F1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7203A-8BB7-41B9-BC03-9EA464C8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E8AA-23AC-43EF-97A6-748B3EB11A9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5B843-36EE-4A31-A9F9-65AF0AE0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C7F29-7259-452D-99E3-71CF5B4A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C381-4330-45AF-8ADA-6FDB090C1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32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F1AA4-B2A9-4790-BA11-7E139E9E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E40180-F648-4DCC-A16B-21A5E8D22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B705F-27EC-4BA7-ABA8-CBE5B256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E8AA-23AC-43EF-97A6-748B3EB11A9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F521C5-353E-48C1-84D7-DBACEEDC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356D4E-9D44-488E-9CFD-1D238164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C381-4330-45AF-8ADA-6FDB090C1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4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3FEE9-E285-46C4-9FB3-F5B9056F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3F621B-A67C-4BBF-BD31-46DDFA824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03105F-FFDF-49BC-AC75-65FD16943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116C50-5639-44A8-9208-BEAECCC6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E8AA-23AC-43EF-97A6-748B3EB11A9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E52AC8-5A3A-4058-B666-937CCD80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535F38-01AC-4443-88C1-39749BA4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C381-4330-45AF-8ADA-6FDB090C1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5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FB68E-7B82-4927-81BD-EE6F907A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ACFEEE-7A2C-441B-9334-07463A06C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E1691A-E55B-4027-BD66-EEBE426AE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3F86D7-9437-48AF-870A-27711CF70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7D73B6-2224-45B1-9118-4C164B452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62109E-D62E-4E8D-B0F0-BE291797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E8AA-23AC-43EF-97A6-748B3EB11A9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1FE700-1D5A-4678-90B6-D627916B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11B7B9-F8F0-4488-A129-E91BA04E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C381-4330-45AF-8ADA-6FDB090C1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47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312C8-1DC0-45A9-89E0-5B75FBEE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D83805-58AC-4A81-AA61-33C38765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E8AA-23AC-43EF-97A6-748B3EB11A9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268D16-DC6C-470A-B6A0-1FD824E6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71C6D2-0FD3-4BDB-A036-945B4E60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C381-4330-45AF-8ADA-6FDB090C1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70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0E15CB-85A4-4D28-BBFF-1AD39C1E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E8AA-23AC-43EF-97A6-748B3EB11A9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81F8AE-46BF-4815-8D25-F505EB59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4F0120-34B1-42AE-A45A-0863CC8F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C381-4330-45AF-8ADA-6FDB090C1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5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10B32-39E8-4A2B-B490-A460751A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508D8-BCB3-464D-BD30-B1B31CCA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EC9054-DC02-4412-9EAD-163BBB50C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25C946-8251-482D-BFE1-A7481337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E8AA-23AC-43EF-97A6-748B3EB11A9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9914D9-80FA-4335-9010-0D48498B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0394F7-8ED2-455C-8E6C-C2199861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C381-4330-45AF-8ADA-6FDB090C1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01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ADB89-7039-4DCD-963D-C2CC463FA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901DA6-0A6C-4129-B111-35EBB928E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02D3B2-8079-4C92-BCF3-2D5955815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4ADE4F-6652-4F69-BABD-69D413D0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E8AA-23AC-43EF-97A6-748B3EB11A9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D37132-9BF2-4052-BD07-5CD6DF25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4C1C75-B0C0-49D0-B0C3-61614EDB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C381-4330-45AF-8ADA-6FDB090C1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26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95BAC1-9B23-49CB-B8EA-634072806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2CF335-DE44-4E96-A629-4B160FBD6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636C4D-5EC2-4184-81F5-7EF3A9045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6E8AA-23AC-43EF-97A6-748B3EB11A9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6A06F-1304-4DD7-9E4B-D2CBE7BEB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66C96-A382-4F3E-B23C-9D01E0878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3C381-4330-45AF-8ADA-6FDB090C1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41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59D19-1B92-4618-8B6A-E8E3FB5D80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0F9AA9-95EB-4459-83A6-0A1AD98FB3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86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E20E8EE-03F1-4015-BAF4-5A8A692AE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65897"/>
              </p:ext>
            </p:extLst>
          </p:nvPr>
        </p:nvGraphicFramePr>
        <p:xfrm>
          <a:off x="2218429" y="1796484"/>
          <a:ext cx="7618023" cy="745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447">
                  <a:extLst>
                    <a:ext uri="{9D8B030D-6E8A-4147-A177-3AD203B41FA5}">
                      <a16:colId xmlns:a16="http://schemas.microsoft.com/office/drawing/2014/main" val="1902088706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51797427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120776450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335351717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35507711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540297116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224585838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892980655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2542265643"/>
                    </a:ext>
                  </a:extLst>
                </a:gridCol>
              </a:tblGrid>
              <a:tr h="7451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601699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E59F82B1-4239-4059-B1EF-40A12B544064}"/>
              </a:ext>
            </a:extLst>
          </p:cNvPr>
          <p:cNvGrpSpPr/>
          <p:nvPr/>
        </p:nvGrpSpPr>
        <p:grpSpPr>
          <a:xfrm>
            <a:off x="1877130" y="745671"/>
            <a:ext cx="1554579" cy="1050813"/>
            <a:chOff x="1877132" y="396822"/>
            <a:chExt cx="1554579" cy="1050813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4A0FB8F4-4721-4A4F-893D-2F722F26F037}"/>
                </a:ext>
              </a:extLst>
            </p:cNvPr>
            <p:cNvCxnSpPr/>
            <p:nvPr/>
          </p:nvCxnSpPr>
          <p:spPr>
            <a:xfrm>
              <a:off x="2654423" y="807868"/>
              <a:ext cx="0" cy="6397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B43EF7B-89B8-485E-97FC-25A10516A4A1}"/>
                </a:ext>
              </a:extLst>
            </p:cNvPr>
            <p:cNvSpPr txBox="1"/>
            <p:nvPr/>
          </p:nvSpPr>
          <p:spPr>
            <a:xfrm>
              <a:off x="1877132" y="396822"/>
              <a:ext cx="1554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front, rear</a:t>
              </a:r>
              <a:endParaRPr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8588E99-1E79-4255-A25E-A95F4C8713AC}"/>
              </a:ext>
            </a:extLst>
          </p:cNvPr>
          <p:cNvGrpSpPr/>
          <p:nvPr/>
        </p:nvGrpSpPr>
        <p:grpSpPr>
          <a:xfrm>
            <a:off x="5583062" y="3572687"/>
            <a:ext cx="888753" cy="1092528"/>
            <a:chOff x="2218431" y="355107"/>
            <a:chExt cx="888753" cy="1092528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E4C55AE-4B6A-46FC-9B64-9D97D334555D}"/>
                </a:ext>
              </a:extLst>
            </p:cNvPr>
            <p:cNvCxnSpPr/>
            <p:nvPr/>
          </p:nvCxnSpPr>
          <p:spPr>
            <a:xfrm>
              <a:off x="2654423" y="807868"/>
              <a:ext cx="0" cy="6397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97C8899-99CD-467E-8418-AFFCD1E802B6}"/>
                </a:ext>
              </a:extLst>
            </p:cNvPr>
            <p:cNvSpPr txBox="1"/>
            <p:nvPr/>
          </p:nvSpPr>
          <p:spPr>
            <a:xfrm>
              <a:off x="2218431" y="355107"/>
              <a:ext cx="88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rear</a:t>
              </a:r>
              <a:endParaRPr lang="zh-CN" altLang="en-US" dirty="0"/>
            </a:p>
          </p:txBody>
        </p:sp>
      </p:grp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915CB6E-DE5E-4712-A30F-94CEAA5E2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650673"/>
              </p:ext>
            </p:extLst>
          </p:nvPr>
        </p:nvGraphicFramePr>
        <p:xfrm>
          <a:off x="2218428" y="2541634"/>
          <a:ext cx="7618023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6447">
                  <a:extLst>
                    <a:ext uri="{9D8B030D-6E8A-4147-A177-3AD203B41FA5}">
                      <a16:colId xmlns:a16="http://schemas.microsoft.com/office/drawing/2014/main" val="1902088706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51797427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120776450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335351717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35507711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540297116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224585838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892980655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254226564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601699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F10A480-D630-41EF-B8BB-71E6B391B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82275"/>
              </p:ext>
            </p:extLst>
          </p:nvPr>
        </p:nvGraphicFramePr>
        <p:xfrm>
          <a:off x="2218430" y="4665215"/>
          <a:ext cx="7618023" cy="745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447">
                  <a:extLst>
                    <a:ext uri="{9D8B030D-6E8A-4147-A177-3AD203B41FA5}">
                      <a16:colId xmlns:a16="http://schemas.microsoft.com/office/drawing/2014/main" val="1902088706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51797427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120776450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335351717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35507711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540297116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224585838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892980655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2542265643"/>
                    </a:ext>
                  </a:extLst>
                </a:gridCol>
              </a:tblGrid>
              <a:tr h="7451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601699"/>
                  </a:ext>
                </a:extLst>
              </a:tr>
            </a:tbl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2A5AB483-7C5F-4176-B9A1-20EB93EA23C3}"/>
              </a:ext>
            </a:extLst>
          </p:cNvPr>
          <p:cNvGrpSpPr/>
          <p:nvPr/>
        </p:nvGrpSpPr>
        <p:grpSpPr>
          <a:xfrm>
            <a:off x="2285997" y="3572687"/>
            <a:ext cx="736846" cy="1092528"/>
            <a:chOff x="2285998" y="355107"/>
            <a:chExt cx="736846" cy="1092528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BE3A7F0-6760-4823-8D0E-C0D6A8F5BA28}"/>
                </a:ext>
              </a:extLst>
            </p:cNvPr>
            <p:cNvCxnSpPr/>
            <p:nvPr/>
          </p:nvCxnSpPr>
          <p:spPr>
            <a:xfrm>
              <a:off x="2654423" y="807868"/>
              <a:ext cx="0" cy="6397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D36778F-FADB-4317-B227-EF96316F6AB1}"/>
                </a:ext>
              </a:extLst>
            </p:cNvPr>
            <p:cNvSpPr txBox="1"/>
            <p:nvPr/>
          </p:nvSpPr>
          <p:spPr>
            <a:xfrm>
              <a:off x="2285998" y="355107"/>
              <a:ext cx="736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front</a:t>
              </a:r>
              <a:endParaRPr lang="zh-CN" altLang="en-US" dirty="0"/>
            </a:p>
          </p:txBody>
        </p:sp>
      </p:grp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0244D3C9-9299-4672-A232-301577A78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828402"/>
              </p:ext>
            </p:extLst>
          </p:nvPr>
        </p:nvGraphicFramePr>
        <p:xfrm>
          <a:off x="2218429" y="5410365"/>
          <a:ext cx="7618023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6447">
                  <a:extLst>
                    <a:ext uri="{9D8B030D-6E8A-4147-A177-3AD203B41FA5}">
                      <a16:colId xmlns:a16="http://schemas.microsoft.com/office/drawing/2014/main" val="1902088706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51797427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120776450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335351717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35507711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540297116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224585838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892980655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254226564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60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2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E15C6B8-BDF1-46B3-BBD8-AD8E7A6EBE46}"/>
              </a:ext>
            </a:extLst>
          </p:cNvPr>
          <p:cNvGrpSpPr/>
          <p:nvPr/>
        </p:nvGrpSpPr>
        <p:grpSpPr>
          <a:xfrm>
            <a:off x="9836452" y="3550733"/>
            <a:ext cx="888753" cy="1092528"/>
            <a:chOff x="2218431" y="355107"/>
            <a:chExt cx="888753" cy="1092528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FEE20A16-B131-4C79-8B7A-A4B61C047508}"/>
                </a:ext>
              </a:extLst>
            </p:cNvPr>
            <p:cNvCxnSpPr/>
            <p:nvPr/>
          </p:nvCxnSpPr>
          <p:spPr>
            <a:xfrm>
              <a:off x="2654423" y="807868"/>
              <a:ext cx="0" cy="6397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EAC85A4-6B00-49B8-8800-F5D921985B87}"/>
                </a:ext>
              </a:extLst>
            </p:cNvPr>
            <p:cNvSpPr txBox="1"/>
            <p:nvPr/>
          </p:nvSpPr>
          <p:spPr>
            <a:xfrm>
              <a:off x="2218431" y="355107"/>
              <a:ext cx="88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rear</a:t>
              </a:r>
              <a:endParaRPr lang="zh-CN" altLang="en-US" dirty="0"/>
            </a:p>
          </p:txBody>
        </p:sp>
      </p:grp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AC0E5DF-B268-4CA9-A3F8-B5B348CDA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359481"/>
              </p:ext>
            </p:extLst>
          </p:nvPr>
        </p:nvGraphicFramePr>
        <p:xfrm>
          <a:off x="2218430" y="4665215"/>
          <a:ext cx="7618023" cy="745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447">
                  <a:extLst>
                    <a:ext uri="{9D8B030D-6E8A-4147-A177-3AD203B41FA5}">
                      <a16:colId xmlns:a16="http://schemas.microsoft.com/office/drawing/2014/main" val="1902088706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51797427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120776450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335351717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35507711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540297116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224585838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892980655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2542265643"/>
                    </a:ext>
                  </a:extLst>
                </a:gridCol>
              </a:tblGrid>
              <a:tr h="7451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601699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5BE80B4C-E2E0-457B-877D-EDBED2A4B666}"/>
              </a:ext>
            </a:extLst>
          </p:cNvPr>
          <p:cNvGrpSpPr/>
          <p:nvPr/>
        </p:nvGrpSpPr>
        <p:grpSpPr>
          <a:xfrm>
            <a:off x="4846216" y="3572687"/>
            <a:ext cx="736846" cy="1092528"/>
            <a:chOff x="2286000" y="355107"/>
            <a:chExt cx="736846" cy="1092528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ED73D4C-2561-424B-8F54-97E0847DF9F5}"/>
                </a:ext>
              </a:extLst>
            </p:cNvPr>
            <p:cNvCxnSpPr/>
            <p:nvPr/>
          </p:nvCxnSpPr>
          <p:spPr>
            <a:xfrm>
              <a:off x="2654423" y="807868"/>
              <a:ext cx="0" cy="6397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BD3E3DE-A5DA-4CCD-B561-246E49651366}"/>
                </a:ext>
              </a:extLst>
            </p:cNvPr>
            <p:cNvSpPr txBox="1"/>
            <p:nvPr/>
          </p:nvSpPr>
          <p:spPr>
            <a:xfrm>
              <a:off x="2286000" y="355107"/>
              <a:ext cx="736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front</a:t>
              </a:r>
              <a:endParaRPr lang="zh-CN" altLang="en-US" dirty="0"/>
            </a:p>
          </p:txBody>
        </p:sp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7E1F4CD-71F2-4AA1-8471-BF53104E6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71209"/>
              </p:ext>
            </p:extLst>
          </p:nvPr>
        </p:nvGraphicFramePr>
        <p:xfrm>
          <a:off x="2218429" y="5410365"/>
          <a:ext cx="7618023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6447">
                  <a:extLst>
                    <a:ext uri="{9D8B030D-6E8A-4147-A177-3AD203B41FA5}">
                      <a16:colId xmlns:a16="http://schemas.microsoft.com/office/drawing/2014/main" val="1902088706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51797427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120776450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335351717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35507711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540297116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224585838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892980655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254226564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601699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06B3F8C4-FF70-49ED-8BBE-43CF72C9080A}"/>
              </a:ext>
            </a:extLst>
          </p:cNvPr>
          <p:cNvGrpSpPr/>
          <p:nvPr/>
        </p:nvGrpSpPr>
        <p:grpSpPr>
          <a:xfrm>
            <a:off x="5583062" y="703956"/>
            <a:ext cx="888753" cy="1092528"/>
            <a:chOff x="2218431" y="355107"/>
            <a:chExt cx="888753" cy="1092528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49034A18-E39A-4046-827A-1D232CF8296D}"/>
                </a:ext>
              </a:extLst>
            </p:cNvPr>
            <p:cNvCxnSpPr/>
            <p:nvPr/>
          </p:nvCxnSpPr>
          <p:spPr>
            <a:xfrm>
              <a:off x="2654423" y="807868"/>
              <a:ext cx="0" cy="6397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A04A57F-62C3-4FEC-849F-1705E2903B82}"/>
                </a:ext>
              </a:extLst>
            </p:cNvPr>
            <p:cNvSpPr txBox="1"/>
            <p:nvPr/>
          </p:nvSpPr>
          <p:spPr>
            <a:xfrm>
              <a:off x="2218431" y="355107"/>
              <a:ext cx="88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rear</a:t>
              </a:r>
              <a:endParaRPr lang="zh-CN" altLang="en-US" dirty="0"/>
            </a:p>
          </p:txBody>
        </p:sp>
      </p:grp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416C75E-E832-4D47-96EA-8F5F5B02C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4999"/>
              </p:ext>
            </p:extLst>
          </p:nvPr>
        </p:nvGraphicFramePr>
        <p:xfrm>
          <a:off x="2218430" y="1796484"/>
          <a:ext cx="7618023" cy="745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447">
                  <a:extLst>
                    <a:ext uri="{9D8B030D-6E8A-4147-A177-3AD203B41FA5}">
                      <a16:colId xmlns:a16="http://schemas.microsoft.com/office/drawing/2014/main" val="1902088706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51797427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120776450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335351717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35507711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540297116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224585838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892980655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2542265643"/>
                    </a:ext>
                  </a:extLst>
                </a:gridCol>
              </a:tblGrid>
              <a:tr h="7451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601699"/>
                  </a:ext>
                </a:extLst>
              </a:tr>
            </a:tbl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id="{C15BE9EF-5C0A-4D25-B890-5872A9E17374}"/>
              </a:ext>
            </a:extLst>
          </p:cNvPr>
          <p:cNvGrpSpPr/>
          <p:nvPr/>
        </p:nvGrpSpPr>
        <p:grpSpPr>
          <a:xfrm>
            <a:off x="4846216" y="708576"/>
            <a:ext cx="736846" cy="1087907"/>
            <a:chOff x="2299318" y="337773"/>
            <a:chExt cx="736846" cy="1087907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167DF13-8410-447D-8D94-637D4AE6B13F}"/>
                </a:ext>
              </a:extLst>
            </p:cNvPr>
            <p:cNvCxnSpPr/>
            <p:nvPr/>
          </p:nvCxnSpPr>
          <p:spPr>
            <a:xfrm>
              <a:off x="2667741" y="785913"/>
              <a:ext cx="0" cy="6397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C225107-802A-49D0-A1C7-E9FE5222103F}"/>
                </a:ext>
              </a:extLst>
            </p:cNvPr>
            <p:cNvSpPr txBox="1"/>
            <p:nvPr/>
          </p:nvSpPr>
          <p:spPr>
            <a:xfrm>
              <a:off x="2299318" y="337773"/>
              <a:ext cx="736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front</a:t>
              </a:r>
              <a:endParaRPr lang="zh-CN" altLang="en-US" dirty="0"/>
            </a:p>
          </p:txBody>
        </p:sp>
      </p:grp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14492BC-B652-4FDF-B474-A493690B9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869652"/>
              </p:ext>
            </p:extLst>
          </p:nvPr>
        </p:nvGraphicFramePr>
        <p:xfrm>
          <a:off x="2218429" y="2541634"/>
          <a:ext cx="7618023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6447">
                  <a:extLst>
                    <a:ext uri="{9D8B030D-6E8A-4147-A177-3AD203B41FA5}">
                      <a16:colId xmlns:a16="http://schemas.microsoft.com/office/drawing/2014/main" val="1902088706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51797427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120776450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335351717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35507711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540297116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224585838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892980655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254226564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60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0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E15C6B8-BDF1-46B3-BBD8-AD8E7A6EBE46}"/>
              </a:ext>
            </a:extLst>
          </p:cNvPr>
          <p:cNvGrpSpPr/>
          <p:nvPr/>
        </p:nvGrpSpPr>
        <p:grpSpPr>
          <a:xfrm>
            <a:off x="2218429" y="3550733"/>
            <a:ext cx="888753" cy="1092528"/>
            <a:chOff x="2218431" y="355107"/>
            <a:chExt cx="888753" cy="1092528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FEE20A16-B131-4C79-8B7A-A4B61C047508}"/>
                </a:ext>
              </a:extLst>
            </p:cNvPr>
            <p:cNvCxnSpPr/>
            <p:nvPr/>
          </p:nvCxnSpPr>
          <p:spPr>
            <a:xfrm>
              <a:off x="2654423" y="807868"/>
              <a:ext cx="0" cy="6397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EAC85A4-6B00-49B8-8800-F5D921985B87}"/>
                </a:ext>
              </a:extLst>
            </p:cNvPr>
            <p:cNvSpPr txBox="1"/>
            <p:nvPr/>
          </p:nvSpPr>
          <p:spPr>
            <a:xfrm>
              <a:off x="2218431" y="355107"/>
              <a:ext cx="88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rear</a:t>
              </a:r>
              <a:endParaRPr lang="zh-CN" altLang="en-US" dirty="0"/>
            </a:p>
          </p:txBody>
        </p:sp>
      </p:grp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AC0E5DF-B268-4CA9-A3F8-B5B348CDA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83327"/>
              </p:ext>
            </p:extLst>
          </p:nvPr>
        </p:nvGraphicFramePr>
        <p:xfrm>
          <a:off x="2218430" y="4665215"/>
          <a:ext cx="7618023" cy="745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447">
                  <a:extLst>
                    <a:ext uri="{9D8B030D-6E8A-4147-A177-3AD203B41FA5}">
                      <a16:colId xmlns:a16="http://schemas.microsoft.com/office/drawing/2014/main" val="1902088706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51797427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120776450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335351717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35507711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540297116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224585838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892980655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2542265643"/>
                    </a:ext>
                  </a:extLst>
                </a:gridCol>
              </a:tblGrid>
              <a:tr h="7451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601699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5BE80B4C-E2E0-457B-877D-EDBED2A4B666}"/>
              </a:ext>
            </a:extLst>
          </p:cNvPr>
          <p:cNvGrpSpPr/>
          <p:nvPr/>
        </p:nvGrpSpPr>
        <p:grpSpPr>
          <a:xfrm>
            <a:off x="4846216" y="3572687"/>
            <a:ext cx="736846" cy="1092528"/>
            <a:chOff x="2286000" y="355107"/>
            <a:chExt cx="736846" cy="1092528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ED73D4C-2561-424B-8F54-97E0847DF9F5}"/>
                </a:ext>
              </a:extLst>
            </p:cNvPr>
            <p:cNvCxnSpPr/>
            <p:nvPr/>
          </p:nvCxnSpPr>
          <p:spPr>
            <a:xfrm>
              <a:off x="2654423" y="807868"/>
              <a:ext cx="0" cy="6397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BD3E3DE-A5DA-4CCD-B561-246E49651366}"/>
                </a:ext>
              </a:extLst>
            </p:cNvPr>
            <p:cNvSpPr txBox="1"/>
            <p:nvPr/>
          </p:nvSpPr>
          <p:spPr>
            <a:xfrm>
              <a:off x="2286000" y="355107"/>
              <a:ext cx="736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front</a:t>
              </a:r>
              <a:endParaRPr lang="zh-CN" altLang="en-US" dirty="0"/>
            </a:p>
          </p:txBody>
        </p:sp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7E1F4CD-71F2-4AA1-8471-BF53104E648F}"/>
              </a:ext>
            </a:extLst>
          </p:cNvPr>
          <p:cNvGraphicFramePr>
            <a:graphicFrameLocks noGrp="1"/>
          </p:cNvGraphicFramePr>
          <p:nvPr/>
        </p:nvGraphicFramePr>
        <p:xfrm>
          <a:off x="2218429" y="5410365"/>
          <a:ext cx="7618023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6447">
                  <a:extLst>
                    <a:ext uri="{9D8B030D-6E8A-4147-A177-3AD203B41FA5}">
                      <a16:colId xmlns:a16="http://schemas.microsoft.com/office/drawing/2014/main" val="1902088706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51797427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120776450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335351717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35507711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540297116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224585838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892980655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254226564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601699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06B3F8C4-FF70-49ED-8BBE-43CF72C9080A}"/>
              </a:ext>
            </a:extLst>
          </p:cNvPr>
          <p:cNvGrpSpPr/>
          <p:nvPr/>
        </p:nvGrpSpPr>
        <p:grpSpPr>
          <a:xfrm>
            <a:off x="9836451" y="662242"/>
            <a:ext cx="888753" cy="1092528"/>
            <a:chOff x="2218431" y="355107"/>
            <a:chExt cx="888753" cy="1092528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49034A18-E39A-4046-827A-1D232CF8296D}"/>
                </a:ext>
              </a:extLst>
            </p:cNvPr>
            <p:cNvCxnSpPr/>
            <p:nvPr/>
          </p:nvCxnSpPr>
          <p:spPr>
            <a:xfrm>
              <a:off x="2654423" y="807868"/>
              <a:ext cx="0" cy="6397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A04A57F-62C3-4FEC-849F-1705E2903B82}"/>
                </a:ext>
              </a:extLst>
            </p:cNvPr>
            <p:cNvSpPr txBox="1"/>
            <p:nvPr/>
          </p:nvSpPr>
          <p:spPr>
            <a:xfrm>
              <a:off x="2218431" y="355107"/>
              <a:ext cx="88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rear</a:t>
              </a:r>
              <a:endParaRPr lang="zh-CN" altLang="en-US" dirty="0"/>
            </a:p>
          </p:txBody>
        </p:sp>
      </p:grp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416C75E-E832-4D47-96EA-8F5F5B02C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83633"/>
              </p:ext>
            </p:extLst>
          </p:nvPr>
        </p:nvGraphicFramePr>
        <p:xfrm>
          <a:off x="2218430" y="1796484"/>
          <a:ext cx="7618023" cy="745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447">
                  <a:extLst>
                    <a:ext uri="{9D8B030D-6E8A-4147-A177-3AD203B41FA5}">
                      <a16:colId xmlns:a16="http://schemas.microsoft.com/office/drawing/2014/main" val="1902088706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51797427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120776450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335351717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35507711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540297116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224585838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892980655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2542265643"/>
                    </a:ext>
                  </a:extLst>
                </a:gridCol>
              </a:tblGrid>
              <a:tr h="7451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601699"/>
                  </a:ext>
                </a:extLst>
              </a:tr>
            </a:tbl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id="{C15BE9EF-5C0A-4D25-B890-5872A9E17374}"/>
              </a:ext>
            </a:extLst>
          </p:cNvPr>
          <p:cNvGrpSpPr/>
          <p:nvPr/>
        </p:nvGrpSpPr>
        <p:grpSpPr>
          <a:xfrm>
            <a:off x="4846216" y="708576"/>
            <a:ext cx="736846" cy="1087907"/>
            <a:chOff x="2299318" y="337773"/>
            <a:chExt cx="736846" cy="1087907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167DF13-8410-447D-8D94-637D4AE6B13F}"/>
                </a:ext>
              </a:extLst>
            </p:cNvPr>
            <p:cNvCxnSpPr/>
            <p:nvPr/>
          </p:nvCxnSpPr>
          <p:spPr>
            <a:xfrm>
              <a:off x="2667741" y="785913"/>
              <a:ext cx="0" cy="6397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C225107-802A-49D0-A1C7-E9FE5222103F}"/>
                </a:ext>
              </a:extLst>
            </p:cNvPr>
            <p:cNvSpPr txBox="1"/>
            <p:nvPr/>
          </p:nvSpPr>
          <p:spPr>
            <a:xfrm>
              <a:off x="2299318" y="337773"/>
              <a:ext cx="736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front</a:t>
              </a:r>
              <a:endParaRPr lang="zh-CN" altLang="en-US" dirty="0"/>
            </a:p>
          </p:txBody>
        </p:sp>
      </p:grp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14492BC-B652-4FDF-B474-A493690B9B68}"/>
              </a:ext>
            </a:extLst>
          </p:cNvPr>
          <p:cNvGraphicFramePr>
            <a:graphicFrameLocks noGrp="1"/>
          </p:cNvGraphicFramePr>
          <p:nvPr/>
        </p:nvGraphicFramePr>
        <p:xfrm>
          <a:off x="2218429" y="2541634"/>
          <a:ext cx="7618023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6447">
                  <a:extLst>
                    <a:ext uri="{9D8B030D-6E8A-4147-A177-3AD203B41FA5}">
                      <a16:colId xmlns:a16="http://schemas.microsoft.com/office/drawing/2014/main" val="1902088706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51797427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120776450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335351717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35507711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540297116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224585838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892980655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254226564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601699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29A121D7-22BC-4C6C-89A5-D6C577CE3AC7}"/>
              </a:ext>
            </a:extLst>
          </p:cNvPr>
          <p:cNvSpPr txBox="1"/>
          <p:nvPr/>
        </p:nvSpPr>
        <p:spPr>
          <a:xfrm>
            <a:off x="9973570" y="1938226"/>
            <a:ext cx="888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队满？</a:t>
            </a:r>
          </a:p>
        </p:txBody>
      </p:sp>
      <p:pic>
        <p:nvPicPr>
          <p:cNvPr id="20" name="图形 19" descr="关闭">
            <a:extLst>
              <a:ext uri="{FF2B5EF4-FFF2-40B4-BE49-F238E27FC236}">
                <a16:creationId xmlns:a16="http://schemas.microsoft.com/office/drawing/2014/main" id="{26F681A6-7943-45F1-B543-7BD325300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7921" y="1711858"/>
            <a:ext cx="914400" cy="9144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9A70732-6206-43AA-B364-1F1FC5A77084}"/>
              </a:ext>
            </a:extLst>
          </p:cNvPr>
          <p:cNvSpPr txBox="1"/>
          <p:nvPr/>
        </p:nvSpPr>
        <p:spPr>
          <a:xfrm>
            <a:off x="6517312" y="3563783"/>
            <a:ext cx="3387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解决方案：循环队列</a:t>
            </a:r>
          </a:p>
        </p:txBody>
      </p:sp>
    </p:spTree>
    <p:extLst>
      <p:ext uri="{BB962C8B-B14F-4D97-AF65-F5344CB8AC3E}">
        <p14:creationId xmlns:p14="http://schemas.microsoft.com/office/powerpoint/2010/main" val="404352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E15C6B8-BDF1-46B3-BBD8-AD8E7A6EBE46}"/>
              </a:ext>
            </a:extLst>
          </p:cNvPr>
          <p:cNvGrpSpPr/>
          <p:nvPr/>
        </p:nvGrpSpPr>
        <p:grpSpPr>
          <a:xfrm>
            <a:off x="1996842" y="1020728"/>
            <a:ext cx="888753" cy="1092528"/>
            <a:chOff x="2218431" y="355107"/>
            <a:chExt cx="888753" cy="1092528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FEE20A16-B131-4C79-8B7A-A4B61C047508}"/>
                </a:ext>
              </a:extLst>
            </p:cNvPr>
            <p:cNvCxnSpPr/>
            <p:nvPr/>
          </p:nvCxnSpPr>
          <p:spPr>
            <a:xfrm>
              <a:off x="2654423" y="807868"/>
              <a:ext cx="0" cy="6397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EAC85A4-6B00-49B8-8800-F5D921985B87}"/>
                </a:ext>
              </a:extLst>
            </p:cNvPr>
            <p:cNvSpPr txBox="1"/>
            <p:nvPr/>
          </p:nvSpPr>
          <p:spPr>
            <a:xfrm>
              <a:off x="2218431" y="355107"/>
              <a:ext cx="88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rear</a:t>
              </a:r>
              <a:endParaRPr lang="zh-CN" altLang="en-US" dirty="0"/>
            </a:p>
          </p:txBody>
        </p:sp>
      </p:grp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AC0E5DF-B268-4CA9-A3F8-B5B348CDA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445079"/>
              </p:ext>
            </p:extLst>
          </p:nvPr>
        </p:nvGraphicFramePr>
        <p:xfrm>
          <a:off x="1996843" y="2135210"/>
          <a:ext cx="7618023" cy="745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447">
                  <a:extLst>
                    <a:ext uri="{9D8B030D-6E8A-4147-A177-3AD203B41FA5}">
                      <a16:colId xmlns:a16="http://schemas.microsoft.com/office/drawing/2014/main" val="1902088706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51797427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120776450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335351717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35507711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540297116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2245858383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3892980655"/>
                    </a:ext>
                  </a:extLst>
                </a:gridCol>
                <a:gridCol w="846447">
                  <a:extLst>
                    <a:ext uri="{9D8B030D-6E8A-4147-A177-3AD203B41FA5}">
                      <a16:colId xmlns:a16="http://schemas.microsoft.com/office/drawing/2014/main" val="2542265643"/>
                    </a:ext>
                  </a:extLst>
                </a:gridCol>
              </a:tblGrid>
              <a:tr h="7451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601699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5BE80B4C-E2E0-457B-877D-EDBED2A4B666}"/>
              </a:ext>
            </a:extLst>
          </p:cNvPr>
          <p:cNvGrpSpPr/>
          <p:nvPr/>
        </p:nvGrpSpPr>
        <p:grpSpPr>
          <a:xfrm>
            <a:off x="4624629" y="1042682"/>
            <a:ext cx="736846" cy="1092528"/>
            <a:chOff x="2286000" y="355107"/>
            <a:chExt cx="736846" cy="1092528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ED73D4C-2561-424B-8F54-97E0847DF9F5}"/>
                </a:ext>
              </a:extLst>
            </p:cNvPr>
            <p:cNvCxnSpPr/>
            <p:nvPr/>
          </p:nvCxnSpPr>
          <p:spPr>
            <a:xfrm>
              <a:off x="2654423" y="807868"/>
              <a:ext cx="0" cy="6397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BD3E3DE-A5DA-4CCD-B561-246E49651366}"/>
                </a:ext>
              </a:extLst>
            </p:cNvPr>
            <p:cNvSpPr txBox="1"/>
            <p:nvPr/>
          </p:nvSpPr>
          <p:spPr>
            <a:xfrm>
              <a:off x="2286000" y="355107"/>
              <a:ext cx="736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front</a:t>
              </a:r>
              <a:endParaRPr lang="zh-CN" altLang="en-US" dirty="0"/>
            </a:p>
          </p:txBody>
        </p:sp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7E1F4CD-71F2-4AA1-8471-BF53104E6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468109"/>
              </p:ext>
            </p:extLst>
          </p:nvPr>
        </p:nvGraphicFramePr>
        <p:xfrm>
          <a:off x="1996841" y="2880360"/>
          <a:ext cx="850047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0047">
                  <a:extLst>
                    <a:ext uri="{9D8B030D-6E8A-4147-A177-3AD203B41FA5}">
                      <a16:colId xmlns:a16="http://schemas.microsoft.com/office/drawing/2014/main" val="1902088706"/>
                    </a:ext>
                  </a:extLst>
                </a:gridCol>
                <a:gridCol w="850047">
                  <a:extLst>
                    <a:ext uri="{9D8B030D-6E8A-4147-A177-3AD203B41FA5}">
                      <a16:colId xmlns:a16="http://schemas.microsoft.com/office/drawing/2014/main" val="3517974273"/>
                    </a:ext>
                  </a:extLst>
                </a:gridCol>
                <a:gridCol w="850047">
                  <a:extLst>
                    <a:ext uri="{9D8B030D-6E8A-4147-A177-3AD203B41FA5}">
                      <a16:colId xmlns:a16="http://schemas.microsoft.com/office/drawing/2014/main" val="120776450"/>
                    </a:ext>
                  </a:extLst>
                </a:gridCol>
                <a:gridCol w="850047">
                  <a:extLst>
                    <a:ext uri="{9D8B030D-6E8A-4147-A177-3AD203B41FA5}">
                      <a16:colId xmlns:a16="http://schemas.microsoft.com/office/drawing/2014/main" val="3335351717"/>
                    </a:ext>
                  </a:extLst>
                </a:gridCol>
                <a:gridCol w="850047">
                  <a:extLst>
                    <a:ext uri="{9D8B030D-6E8A-4147-A177-3AD203B41FA5}">
                      <a16:colId xmlns:a16="http://schemas.microsoft.com/office/drawing/2014/main" val="3355077113"/>
                    </a:ext>
                  </a:extLst>
                </a:gridCol>
                <a:gridCol w="850047">
                  <a:extLst>
                    <a:ext uri="{9D8B030D-6E8A-4147-A177-3AD203B41FA5}">
                      <a16:colId xmlns:a16="http://schemas.microsoft.com/office/drawing/2014/main" val="3540297116"/>
                    </a:ext>
                  </a:extLst>
                </a:gridCol>
                <a:gridCol w="850047">
                  <a:extLst>
                    <a:ext uri="{9D8B030D-6E8A-4147-A177-3AD203B41FA5}">
                      <a16:colId xmlns:a16="http://schemas.microsoft.com/office/drawing/2014/main" val="2245858383"/>
                    </a:ext>
                  </a:extLst>
                </a:gridCol>
                <a:gridCol w="850047">
                  <a:extLst>
                    <a:ext uri="{9D8B030D-6E8A-4147-A177-3AD203B41FA5}">
                      <a16:colId xmlns:a16="http://schemas.microsoft.com/office/drawing/2014/main" val="3892980655"/>
                    </a:ext>
                  </a:extLst>
                </a:gridCol>
                <a:gridCol w="850047">
                  <a:extLst>
                    <a:ext uri="{9D8B030D-6E8A-4147-A177-3AD203B41FA5}">
                      <a16:colId xmlns:a16="http://schemas.microsoft.com/office/drawing/2014/main" val="2542265643"/>
                    </a:ext>
                  </a:extLst>
                </a:gridCol>
                <a:gridCol w="850047">
                  <a:extLst>
                    <a:ext uri="{9D8B030D-6E8A-4147-A177-3AD203B41FA5}">
                      <a16:colId xmlns:a16="http://schemas.microsoft.com/office/drawing/2014/main" val="346585334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601699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A9A70732-6206-43AA-B364-1F1FC5A77084}"/>
              </a:ext>
            </a:extLst>
          </p:cNvPr>
          <p:cNvSpPr txBox="1"/>
          <p:nvPr/>
        </p:nvSpPr>
        <p:spPr>
          <a:xfrm>
            <a:off x="1882962" y="391514"/>
            <a:ext cx="3387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循环队列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43C7FB4-8F92-44E5-9FFF-ED7211EDFB44}"/>
              </a:ext>
            </a:extLst>
          </p:cNvPr>
          <p:cNvSpPr txBox="1"/>
          <p:nvPr/>
        </p:nvSpPr>
        <p:spPr>
          <a:xfrm>
            <a:off x="9659744" y="3032441"/>
            <a:ext cx="156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MAXSIZE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6270889-D21A-4906-9421-3E77F015154B}"/>
              </a:ext>
            </a:extLst>
          </p:cNvPr>
          <p:cNvSpPr txBox="1"/>
          <p:nvPr/>
        </p:nvSpPr>
        <p:spPr>
          <a:xfrm>
            <a:off x="1927840" y="3794787"/>
            <a:ext cx="5075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</a:rPr>
              <a:t>问题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</a:rPr>
              <a:t>：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</a:rPr>
              <a:t>front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</a:rPr>
              <a:t>和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</a:rPr>
              <a:t>rear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</a:rPr>
              <a:t>是如何推进的？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226053C-9C26-4C69-9140-22BD8AD41090}"/>
              </a:ext>
            </a:extLst>
          </p:cNvPr>
          <p:cNvSpPr txBox="1"/>
          <p:nvPr/>
        </p:nvSpPr>
        <p:spPr>
          <a:xfrm>
            <a:off x="1950279" y="4217375"/>
            <a:ext cx="507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front = (front + 1) </a:t>
            </a:r>
            <a:r>
              <a:rPr lang="en-US" altLang="zh-CN" sz="2000" b="1" dirty="0">
                <a:solidFill>
                  <a:srgbClr val="FF0000"/>
                </a:solidFill>
              </a:rPr>
              <a:t>% MAXSIZE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rear = (rear + 1) </a:t>
            </a:r>
            <a:r>
              <a:rPr lang="en-US" altLang="zh-CN" sz="2000" b="1" dirty="0">
                <a:solidFill>
                  <a:srgbClr val="FF0000"/>
                </a:solidFill>
              </a:rPr>
              <a:t>% MAXSIZE</a:t>
            </a:r>
            <a:r>
              <a:rPr lang="en-US" altLang="zh-CN" sz="2000" dirty="0"/>
              <a:t>;</a:t>
            </a:r>
            <a:endParaRPr lang="zh-CN" altLang="en-US" sz="2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C4C3532-9FBB-4B71-82C5-D7579ABCF90E}"/>
              </a:ext>
            </a:extLst>
          </p:cNvPr>
          <p:cNvSpPr txBox="1"/>
          <p:nvPr/>
        </p:nvSpPr>
        <p:spPr>
          <a:xfrm>
            <a:off x="6560800" y="3793059"/>
            <a:ext cx="5075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</a:rPr>
              <a:t>问题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</a:rPr>
              <a:t>：判断队列空的条件？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6B5FE51-D40B-41B7-B75A-798BBA0140C3}"/>
              </a:ext>
            </a:extLst>
          </p:cNvPr>
          <p:cNvSpPr txBox="1"/>
          <p:nvPr/>
        </p:nvSpPr>
        <p:spPr>
          <a:xfrm>
            <a:off x="6583239" y="4215647"/>
            <a:ext cx="5075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front == rear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3173F6-A255-4528-BCEA-02B42A812F17}"/>
              </a:ext>
            </a:extLst>
          </p:cNvPr>
          <p:cNvSpPr txBox="1"/>
          <p:nvPr/>
        </p:nvSpPr>
        <p:spPr>
          <a:xfrm>
            <a:off x="1905401" y="5336012"/>
            <a:ext cx="5075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</a:rPr>
              <a:t>问题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</a:rPr>
              <a:t>3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</a:rPr>
              <a:t>：判断队列满的条件？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56C1FA7-B9BC-4AC4-B557-EC3C00BFA2B3}"/>
              </a:ext>
            </a:extLst>
          </p:cNvPr>
          <p:cNvSpPr txBox="1"/>
          <p:nvPr/>
        </p:nvSpPr>
        <p:spPr>
          <a:xfrm>
            <a:off x="1927840" y="5758600"/>
            <a:ext cx="5075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(rear + 1) </a:t>
            </a:r>
            <a:r>
              <a:rPr lang="en-US" altLang="zh-CN" sz="2000" b="1" dirty="0">
                <a:solidFill>
                  <a:srgbClr val="FF0000"/>
                </a:solidFill>
              </a:rPr>
              <a:t>% MAXSIZE </a:t>
            </a:r>
            <a:r>
              <a:rPr lang="en-US" altLang="zh-CN" sz="2000" dirty="0"/>
              <a:t>== front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920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AFEB4B99-E06A-46D9-A65F-ED3FDCD1C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04904"/>
              </p:ext>
            </p:extLst>
          </p:nvPr>
        </p:nvGraphicFramePr>
        <p:xfrm>
          <a:off x="7708544" y="2919668"/>
          <a:ext cx="2217076" cy="2546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7076">
                  <a:extLst>
                    <a:ext uri="{9D8B030D-6E8A-4147-A177-3AD203B41FA5}">
                      <a16:colId xmlns:a16="http://schemas.microsoft.com/office/drawing/2014/main" val="1606407637"/>
                    </a:ext>
                  </a:extLst>
                </a:gridCol>
              </a:tblGrid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1309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06011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257448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854197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3890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A8DED17-3752-4EC5-8341-D68CA3120B43}"/>
              </a:ext>
            </a:extLst>
          </p:cNvPr>
          <p:cNvSpPr txBox="1"/>
          <p:nvPr/>
        </p:nvSpPr>
        <p:spPr>
          <a:xfrm>
            <a:off x="1313309" y="540058"/>
            <a:ext cx="9561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栈                       </a:t>
            </a:r>
            <a:r>
              <a:rPr lang="en-US" altLang="zh-CN" sz="3200" dirty="0"/>
              <a:t>VS                     </a:t>
            </a:r>
            <a:r>
              <a:rPr lang="zh-CN" altLang="en-US" sz="3200" dirty="0"/>
              <a:t>队列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8D4E18F-862E-4117-BB5A-BC600B2E1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76230"/>
              </p:ext>
            </p:extLst>
          </p:nvPr>
        </p:nvGraphicFramePr>
        <p:xfrm>
          <a:off x="2043113" y="3193790"/>
          <a:ext cx="2217076" cy="2546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7076">
                  <a:extLst>
                    <a:ext uri="{9D8B030D-6E8A-4147-A177-3AD203B41FA5}">
                      <a16:colId xmlns:a16="http://schemas.microsoft.com/office/drawing/2014/main" val="1606407637"/>
                    </a:ext>
                  </a:extLst>
                </a:gridCol>
              </a:tblGrid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06011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257448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854197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38909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125283"/>
                  </a:ext>
                </a:extLst>
              </a:tr>
            </a:tbl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A38EC2C-2FFC-49D7-AFF2-12049BFCFA4D}"/>
              </a:ext>
            </a:extLst>
          </p:cNvPr>
          <p:cNvCxnSpPr>
            <a:cxnSpLocks/>
          </p:cNvCxnSpPr>
          <p:nvPr/>
        </p:nvCxnSpPr>
        <p:spPr>
          <a:xfrm>
            <a:off x="2043114" y="2645546"/>
            <a:ext cx="0" cy="309502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8E62DA3-15B3-43F2-B5FC-82630D5B3D35}"/>
              </a:ext>
            </a:extLst>
          </p:cNvPr>
          <p:cNvCxnSpPr>
            <a:cxnSpLocks/>
          </p:cNvCxnSpPr>
          <p:nvPr/>
        </p:nvCxnSpPr>
        <p:spPr>
          <a:xfrm flipH="1">
            <a:off x="4260189" y="2610035"/>
            <a:ext cx="2" cy="311282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C168D26-AE62-484F-877C-C797D71BCFFC}"/>
              </a:ext>
            </a:extLst>
          </p:cNvPr>
          <p:cNvCxnSpPr>
            <a:cxnSpLocks/>
          </p:cNvCxnSpPr>
          <p:nvPr/>
        </p:nvCxnSpPr>
        <p:spPr>
          <a:xfrm>
            <a:off x="2043112" y="5722861"/>
            <a:ext cx="22170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947F5A0-7A4C-47C2-8FDC-3537E764AC7F}"/>
              </a:ext>
            </a:extLst>
          </p:cNvPr>
          <p:cNvCxnSpPr>
            <a:cxnSpLocks/>
          </p:cNvCxnSpPr>
          <p:nvPr/>
        </p:nvCxnSpPr>
        <p:spPr>
          <a:xfrm flipH="1">
            <a:off x="7708544" y="2610035"/>
            <a:ext cx="3" cy="32055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F818E86-0534-4C72-88F8-359180412683}"/>
              </a:ext>
            </a:extLst>
          </p:cNvPr>
          <p:cNvCxnSpPr>
            <a:cxnSpLocks/>
          </p:cNvCxnSpPr>
          <p:nvPr/>
        </p:nvCxnSpPr>
        <p:spPr>
          <a:xfrm>
            <a:off x="9925623" y="2610035"/>
            <a:ext cx="0" cy="32055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图形 23" descr="顺时针弯曲的箭头">
            <a:extLst>
              <a:ext uri="{FF2B5EF4-FFF2-40B4-BE49-F238E27FC236}">
                <a16:creationId xmlns:a16="http://schemas.microsoft.com/office/drawing/2014/main" id="{C1DCC5A2-D5E0-4C7D-9548-05E868EB2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174819" y="1903896"/>
            <a:ext cx="1246024" cy="1213830"/>
          </a:xfrm>
          <a:prstGeom prst="rect">
            <a:avLst/>
          </a:prstGeom>
        </p:spPr>
      </p:pic>
      <p:pic>
        <p:nvPicPr>
          <p:cNvPr id="25" name="图形 24" descr="顺时针弯曲的箭头">
            <a:extLst>
              <a:ext uri="{FF2B5EF4-FFF2-40B4-BE49-F238E27FC236}">
                <a16:creationId xmlns:a16="http://schemas.microsoft.com/office/drawing/2014/main" id="{2C32011E-1495-4C38-B334-D837D711B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43113" y="1889275"/>
            <a:ext cx="1292358" cy="121383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7CB22198-88FD-4A2C-9646-2F7738B8BDD9}"/>
              </a:ext>
            </a:extLst>
          </p:cNvPr>
          <p:cNvSpPr txBox="1"/>
          <p:nvPr/>
        </p:nvSpPr>
        <p:spPr>
          <a:xfrm>
            <a:off x="1350166" y="1353764"/>
            <a:ext cx="3649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Last In, First Out (LIFO)</a:t>
            </a:r>
            <a:endParaRPr lang="zh-CN" altLang="en-US" sz="24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9ABEEFD-826F-4CF8-B769-4FBDA34607B5}"/>
              </a:ext>
            </a:extLst>
          </p:cNvPr>
          <p:cNvSpPr txBox="1"/>
          <p:nvPr/>
        </p:nvSpPr>
        <p:spPr>
          <a:xfrm>
            <a:off x="7192529" y="1343202"/>
            <a:ext cx="3649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First In, First Out (FIFO)</a:t>
            </a:r>
            <a:endParaRPr lang="zh-CN" altLang="en-US" sz="2400" b="1" dirty="0"/>
          </a:p>
        </p:txBody>
      </p:sp>
      <p:pic>
        <p:nvPicPr>
          <p:cNvPr id="31" name="图形 30" descr="顺时针弯曲的箭头">
            <a:extLst>
              <a:ext uri="{FF2B5EF4-FFF2-40B4-BE49-F238E27FC236}">
                <a16:creationId xmlns:a16="http://schemas.microsoft.com/office/drawing/2014/main" id="{E74F9C0D-8968-4091-BD26-6B5D6854E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194070" y="5519512"/>
            <a:ext cx="1246024" cy="1213830"/>
          </a:xfrm>
          <a:prstGeom prst="rect">
            <a:avLst/>
          </a:prstGeom>
        </p:spPr>
      </p:pic>
      <p:pic>
        <p:nvPicPr>
          <p:cNvPr id="33" name="图形 32" descr="顺时针弯曲的箭头">
            <a:extLst>
              <a:ext uri="{FF2B5EF4-FFF2-40B4-BE49-F238E27FC236}">
                <a16:creationId xmlns:a16="http://schemas.microsoft.com/office/drawing/2014/main" id="{C55C4094-3A69-4E23-B008-17CEE2746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194070" y="1804867"/>
            <a:ext cx="1246024" cy="121383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7ED4DAA1-0FB6-4DEF-9760-99034846B69D}"/>
              </a:ext>
            </a:extLst>
          </p:cNvPr>
          <p:cNvSpPr txBox="1"/>
          <p:nvPr/>
        </p:nvSpPr>
        <p:spPr>
          <a:xfrm>
            <a:off x="4208902" y="3922894"/>
            <a:ext cx="3499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不能在中间插入元素</a:t>
            </a:r>
          </a:p>
        </p:txBody>
      </p:sp>
    </p:spTree>
    <p:extLst>
      <p:ext uri="{BB962C8B-B14F-4D97-AF65-F5344CB8AC3E}">
        <p14:creationId xmlns:p14="http://schemas.microsoft.com/office/powerpoint/2010/main" val="327841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230</Words>
  <Application>Microsoft Office PowerPoint</Application>
  <PresentationFormat>宽屏</PresentationFormat>
  <Paragraphs>147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Queue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Bai Zhongjian</dc:creator>
  <cp:lastModifiedBy>Bai Zhongjian</cp:lastModifiedBy>
  <cp:revision>39</cp:revision>
  <dcterms:created xsi:type="dcterms:W3CDTF">2020-03-17T02:03:57Z</dcterms:created>
  <dcterms:modified xsi:type="dcterms:W3CDTF">2020-03-17T07:32:14Z</dcterms:modified>
</cp:coreProperties>
</file>