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8878C-97FA-49E5-906B-DBF80BE9C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EC0798-312F-416B-9157-6C4EC22D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92601-750A-4A3D-911B-5718040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6157A-1D6A-42AF-BE9D-1071B552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C21E5-B26B-40E2-A7A1-6C4FB250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0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1EF1C-5389-4227-B8E5-F34BB232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6E81B-D275-4A32-9CAA-4E543E1E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73542-AF10-46B7-A5ED-46CB2BE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5849C-D51F-4136-93B8-97DF622A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8F7DB-BAD4-496B-91FE-93EF3A1E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6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CDA9B1-858E-4231-9E03-FC90E53A5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C7EE9E-DD6B-4AA5-8481-F311666A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97B98-7677-41BD-BEC3-8E4BD6DB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55498-EEE7-4C8F-B15F-B5A93B30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36918-A7DD-48CB-A5AA-713DAFA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3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D9B5C-D24C-4FBA-84D7-20510133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909C9-574E-4DED-B3E4-3DC9D913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CCE7E-7309-44B6-AE81-ACE61375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1F355-C807-4B9D-AE74-20DFDB39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D9FE4-16B2-4C76-BD22-F23E11F7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4B4D3-A8E3-4EC2-BE30-43235634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841C7-3369-4F5C-8AA2-28DFFF80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0DB3B-E3AB-4893-81E7-04866BA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1BD08-E9CA-4EAA-AFDE-5D431173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7DFC9-1D48-45EE-B9BD-8D5BC94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2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5CA5F-4ECA-456D-A980-C87EC726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C8DE4-68DC-4F72-9A99-E55391CBF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0C3D0-8780-4229-9C31-96D05804A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078F7-E87E-4EDE-91F3-2CDABD01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1838-1A1B-4D24-8566-09B8DB3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C3DE1-5EDD-4CC3-93F9-32B30303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6C353-9CB4-4C0B-9320-22172C25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54DA4-9D90-462C-BB19-BB8CD935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51D5A9-12B1-4633-8B8C-7E1FFABA1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AD5B9-7503-4ED8-93EF-B170E4F56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82175-4982-4909-86CF-EA1F3BC23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8E763E-C093-4392-8536-255103BF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48785-690A-425C-A209-936F6472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BE90D1-D212-4C6B-8AE2-683827CE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A5688-E9CB-4966-A195-6971AFA1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3D422C-F4B8-4093-B9DC-ABCDA82F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33ECD-A87A-4DD7-837C-49A2B137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E00A01-1EC5-4BB2-9FCC-B704C0D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5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8D9D9-299E-4FA4-BCDF-01992D85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826B2C-040D-4249-AB7E-CE0E76FC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F62B1-5DFF-413A-B2F5-C69008CE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73AA-C61A-433C-8A95-9FF4084F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C0CF-C097-4554-B32E-0B00D8B5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E1627-8723-4E88-B435-1F5EF1CF3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EDD63-38D6-430F-9788-7EFE885F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DD3A8-EC53-413B-8881-146AA228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5A4DB-913D-4E73-82B7-81893B4B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4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50259-D4E9-45F2-80F4-3124A06E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E8100-F6D0-469E-8DCB-B863A8D24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07477-A6C7-46BB-AEEE-015FEDB4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DA2B-345F-47A8-BA77-BFA9868E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93A9CE-746F-48DE-B582-22E05E7C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8EFBD-F2A7-4A3E-A914-3CA1703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73974D-F6A0-471E-A9E6-40E84ADA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99ED5-CBA7-4035-A697-31624727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01AEC-807B-44C5-A42C-93489A6D8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2EF3-1EC3-4C00-9ADE-1F1E502C378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A00E8-4A91-4822-8F5A-55EDD886B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72614-0A16-4B6E-B5FE-3AB12F0E7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590D-7C59-4F06-BF44-4713D765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7166-0C15-4FE7-A77E-3D43FD3D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6C7ED-8916-441D-8653-70657DD8C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87F841-045E-4FC8-96C2-C2520ABCC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39291"/>
              </p:ext>
            </p:extLst>
          </p:nvPr>
        </p:nvGraphicFramePr>
        <p:xfrm>
          <a:off x="4295804" y="1307053"/>
          <a:ext cx="3418889" cy="40748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18889">
                  <a:extLst>
                    <a:ext uri="{9D8B030D-6E8A-4147-A177-3AD203B41FA5}">
                      <a16:colId xmlns:a16="http://schemas.microsoft.com/office/drawing/2014/main" val="1606407637"/>
                    </a:ext>
                  </a:extLst>
                </a:gridCol>
              </a:tblGrid>
              <a:tr h="5093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60052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60508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13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6011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5744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54197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389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25283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C0DBA8D-0905-4614-B8E1-D661EBB9CE20}"/>
              </a:ext>
            </a:extLst>
          </p:cNvPr>
          <p:cNvCxnSpPr>
            <a:cxnSpLocks/>
          </p:cNvCxnSpPr>
          <p:nvPr/>
        </p:nvCxnSpPr>
        <p:spPr>
          <a:xfrm>
            <a:off x="4295804" y="1307053"/>
            <a:ext cx="0" cy="4074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FC35E61-4F0C-45AD-83B6-EBFF4468DA39}"/>
              </a:ext>
            </a:extLst>
          </p:cNvPr>
          <p:cNvCxnSpPr>
            <a:cxnSpLocks/>
          </p:cNvCxnSpPr>
          <p:nvPr/>
        </p:nvCxnSpPr>
        <p:spPr>
          <a:xfrm>
            <a:off x="7714693" y="1307053"/>
            <a:ext cx="0" cy="4074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C41AF3-01CD-4DD7-AD5A-78FFD003CF85}"/>
              </a:ext>
            </a:extLst>
          </p:cNvPr>
          <p:cNvCxnSpPr>
            <a:cxnSpLocks/>
          </p:cNvCxnSpPr>
          <p:nvPr/>
        </p:nvCxnSpPr>
        <p:spPr>
          <a:xfrm>
            <a:off x="4295804" y="5381901"/>
            <a:ext cx="34188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EF769F-5FC7-49C3-9E7E-F5A8BDA14F50}"/>
              </a:ext>
            </a:extLst>
          </p:cNvPr>
          <p:cNvGrpSpPr/>
          <p:nvPr/>
        </p:nvGrpSpPr>
        <p:grpSpPr>
          <a:xfrm>
            <a:off x="2598105" y="5381901"/>
            <a:ext cx="1697699" cy="461665"/>
            <a:chOff x="2828925" y="5790274"/>
            <a:chExt cx="1697699" cy="46166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88B622-FC8F-4B2A-82B6-998268ACDD3D}"/>
                </a:ext>
              </a:extLst>
            </p:cNvPr>
            <p:cNvSpPr txBox="1"/>
            <p:nvPr/>
          </p:nvSpPr>
          <p:spPr>
            <a:xfrm>
              <a:off x="2828925" y="5790274"/>
              <a:ext cx="810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top</a:t>
              </a:r>
              <a:endParaRPr lang="zh-CN" altLang="en-US" sz="24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823E038-690A-4A58-A0F0-B3B7878822D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639656" y="6021107"/>
              <a:ext cx="8869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C7DAC42-11DB-4ADA-864A-D1C97448E658}"/>
              </a:ext>
            </a:extLst>
          </p:cNvPr>
          <p:cNvCxnSpPr>
            <a:cxnSpLocks/>
          </p:cNvCxnSpPr>
          <p:nvPr/>
        </p:nvCxnSpPr>
        <p:spPr>
          <a:xfrm>
            <a:off x="4295804" y="1307052"/>
            <a:ext cx="34188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BEF1AA9-14A5-436A-AD4A-3435162F5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93953"/>
              </p:ext>
            </p:extLst>
          </p:nvPr>
        </p:nvGraphicFramePr>
        <p:xfrm>
          <a:off x="7856738" y="1307053"/>
          <a:ext cx="1766656" cy="4536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6656">
                  <a:extLst>
                    <a:ext uri="{9D8B030D-6E8A-4147-A177-3AD203B41FA5}">
                      <a16:colId xmlns:a16="http://schemas.microsoft.com/office/drawing/2014/main" val="1861844648"/>
                    </a:ext>
                  </a:extLst>
                </a:gridCol>
              </a:tblGrid>
              <a:tr h="5040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7 == </a:t>
                      </a:r>
                      <a:r>
                        <a:rPr lang="en-US" altLang="zh-CN" dirty="0" err="1"/>
                        <a:t>Stack_Size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190759"/>
                  </a:ext>
                </a:extLst>
              </a:tr>
              <a:tr h="5040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253686"/>
                  </a:ext>
                </a:extLst>
              </a:tr>
              <a:tr h="5040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413754"/>
                  </a:ext>
                </a:extLst>
              </a:tr>
              <a:tr h="5040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366258"/>
                  </a:ext>
                </a:extLst>
              </a:tr>
              <a:tr h="5040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740250"/>
                  </a:ext>
                </a:extLst>
              </a:tr>
              <a:tr h="5040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948512"/>
                  </a:ext>
                </a:extLst>
              </a:tr>
              <a:tr h="5040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903233"/>
                  </a:ext>
                </a:extLst>
              </a:tr>
              <a:tr h="5040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977117"/>
                  </a:ext>
                </a:extLst>
              </a:tr>
              <a:tr h="50405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31741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57177EF1-36DB-4505-AFD9-6424AC35ED84}"/>
              </a:ext>
            </a:extLst>
          </p:cNvPr>
          <p:cNvSpPr txBox="1"/>
          <p:nvPr/>
        </p:nvSpPr>
        <p:spPr>
          <a:xfrm>
            <a:off x="5257535" y="822304"/>
            <a:ext cx="149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empty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275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B87F841-045E-4FC8-96C2-C2520ABCC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30010"/>
              </p:ext>
            </p:extLst>
          </p:nvPr>
        </p:nvGraphicFramePr>
        <p:xfrm>
          <a:off x="1769090" y="1277276"/>
          <a:ext cx="2217076" cy="4074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076">
                  <a:extLst>
                    <a:ext uri="{9D8B030D-6E8A-4147-A177-3AD203B41FA5}">
                      <a16:colId xmlns:a16="http://schemas.microsoft.com/office/drawing/2014/main" val="1606407637"/>
                    </a:ext>
                  </a:extLst>
                </a:gridCol>
              </a:tblGrid>
              <a:tr h="50935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60052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60508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13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6011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5744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54197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389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25283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C0DBA8D-0905-4614-B8E1-D661EBB9CE20}"/>
              </a:ext>
            </a:extLst>
          </p:cNvPr>
          <p:cNvCxnSpPr>
            <a:cxnSpLocks/>
          </p:cNvCxnSpPr>
          <p:nvPr/>
        </p:nvCxnSpPr>
        <p:spPr>
          <a:xfrm>
            <a:off x="1769089" y="1244010"/>
            <a:ext cx="0" cy="41081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FC35E61-4F0C-45AD-83B6-EBFF4468DA39}"/>
              </a:ext>
            </a:extLst>
          </p:cNvPr>
          <p:cNvCxnSpPr>
            <a:cxnSpLocks/>
          </p:cNvCxnSpPr>
          <p:nvPr/>
        </p:nvCxnSpPr>
        <p:spPr>
          <a:xfrm>
            <a:off x="3986158" y="1277276"/>
            <a:ext cx="8" cy="4074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C41AF3-01CD-4DD7-AD5A-78FFD003CF85}"/>
              </a:ext>
            </a:extLst>
          </p:cNvPr>
          <p:cNvCxnSpPr>
            <a:cxnSpLocks/>
          </p:cNvCxnSpPr>
          <p:nvPr/>
        </p:nvCxnSpPr>
        <p:spPr>
          <a:xfrm>
            <a:off x="1769089" y="5352124"/>
            <a:ext cx="22170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EF769F-5FC7-49C3-9E7E-F5A8BDA14F50}"/>
              </a:ext>
            </a:extLst>
          </p:cNvPr>
          <p:cNvGrpSpPr/>
          <p:nvPr/>
        </p:nvGrpSpPr>
        <p:grpSpPr>
          <a:xfrm>
            <a:off x="514046" y="4890459"/>
            <a:ext cx="1230966" cy="461665"/>
            <a:chOff x="2828925" y="5790274"/>
            <a:chExt cx="1261094" cy="46166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88B622-FC8F-4B2A-82B6-998268ACDD3D}"/>
                </a:ext>
              </a:extLst>
            </p:cNvPr>
            <p:cNvSpPr txBox="1"/>
            <p:nvPr/>
          </p:nvSpPr>
          <p:spPr>
            <a:xfrm>
              <a:off x="2828925" y="5790274"/>
              <a:ext cx="810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top</a:t>
              </a:r>
              <a:endParaRPr lang="zh-CN" altLang="en-US" sz="24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823E038-690A-4A58-A0F0-B3B7878822D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639655" y="6021107"/>
              <a:ext cx="450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8CB3CBE-3DF9-4BB3-9521-A907ADFD2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2748"/>
              </p:ext>
            </p:extLst>
          </p:nvPr>
        </p:nvGraphicFramePr>
        <p:xfrm>
          <a:off x="5464790" y="1277276"/>
          <a:ext cx="2217076" cy="4074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076">
                  <a:extLst>
                    <a:ext uri="{9D8B030D-6E8A-4147-A177-3AD203B41FA5}">
                      <a16:colId xmlns:a16="http://schemas.microsoft.com/office/drawing/2014/main" val="1606407637"/>
                    </a:ext>
                  </a:extLst>
                </a:gridCol>
              </a:tblGrid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60052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60508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13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6011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5744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54197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389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25283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4EEFE30-C6D6-4A72-8F36-928690CDEADC}"/>
              </a:ext>
            </a:extLst>
          </p:cNvPr>
          <p:cNvCxnSpPr>
            <a:cxnSpLocks/>
          </p:cNvCxnSpPr>
          <p:nvPr/>
        </p:nvCxnSpPr>
        <p:spPr>
          <a:xfrm>
            <a:off x="5464789" y="1277276"/>
            <a:ext cx="0" cy="4074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03A77DA-47DA-47AD-BD71-95B56B3DD621}"/>
              </a:ext>
            </a:extLst>
          </p:cNvPr>
          <p:cNvCxnSpPr>
            <a:cxnSpLocks/>
          </p:cNvCxnSpPr>
          <p:nvPr/>
        </p:nvCxnSpPr>
        <p:spPr>
          <a:xfrm>
            <a:off x="7681866" y="1277276"/>
            <a:ext cx="0" cy="4074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DBBE56-A8CE-49A9-8D47-F07E89FFFB83}"/>
              </a:ext>
            </a:extLst>
          </p:cNvPr>
          <p:cNvCxnSpPr>
            <a:cxnSpLocks/>
          </p:cNvCxnSpPr>
          <p:nvPr/>
        </p:nvCxnSpPr>
        <p:spPr>
          <a:xfrm>
            <a:off x="5464789" y="5352124"/>
            <a:ext cx="22170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7829250-B917-48BC-88C0-DF0A0128D9A7}"/>
              </a:ext>
            </a:extLst>
          </p:cNvPr>
          <p:cNvGrpSpPr/>
          <p:nvPr/>
        </p:nvGrpSpPr>
        <p:grpSpPr>
          <a:xfrm>
            <a:off x="4221785" y="1277276"/>
            <a:ext cx="1230966" cy="461665"/>
            <a:chOff x="2828925" y="5790274"/>
            <a:chExt cx="1261094" cy="46166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2544080-FB4A-46F6-B4A0-DE779A1877CE}"/>
                </a:ext>
              </a:extLst>
            </p:cNvPr>
            <p:cNvSpPr txBox="1"/>
            <p:nvPr/>
          </p:nvSpPr>
          <p:spPr>
            <a:xfrm>
              <a:off x="2828925" y="5790274"/>
              <a:ext cx="810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top</a:t>
              </a:r>
              <a:endParaRPr lang="zh-CN" altLang="en-US" sz="24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A806242-B063-4A14-B132-A0CF97139784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3639655" y="6021107"/>
              <a:ext cx="450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0BCFE63-AB19-44FA-9135-7FA12223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97938"/>
              </p:ext>
            </p:extLst>
          </p:nvPr>
        </p:nvGraphicFramePr>
        <p:xfrm>
          <a:off x="9108630" y="1277276"/>
          <a:ext cx="2217076" cy="4074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076">
                  <a:extLst>
                    <a:ext uri="{9D8B030D-6E8A-4147-A177-3AD203B41FA5}">
                      <a16:colId xmlns:a16="http://schemas.microsoft.com/office/drawing/2014/main" val="1606407637"/>
                    </a:ext>
                  </a:extLst>
                </a:gridCol>
              </a:tblGrid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  <a:endParaRPr lang="zh-CN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60052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</a:t>
                      </a:r>
                      <a:endParaRPr lang="zh-CN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60508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13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6011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5744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54197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389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25283"/>
                  </a:ext>
                </a:extLst>
              </a:tr>
            </a:tbl>
          </a:graphicData>
        </a:graphic>
      </p:graphicFrame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BABB80-670C-4855-9C98-52B2964B1448}"/>
              </a:ext>
            </a:extLst>
          </p:cNvPr>
          <p:cNvCxnSpPr>
            <a:cxnSpLocks/>
          </p:cNvCxnSpPr>
          <p:nvPr/>
        </p:nvCxnSpPr>
        <p:spPr>
          <a:xfrm>
            <a:off x="9108629" y="1277276"/>
            <a:ext cx="0" cy="4074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96B710F-1782-4405-B5F9-30A328812A40}"/>
              </a:ext>
            </a:extLst>
          </p:cNvPr>
          <p:cNvCxnSpPr>
            <a:cxnSpLocks/>
          </p:cNvCxnSpPr>
          <p:nvPr/>
        </p:nvCxnSpPr>
        <p:spPr>
          <a:xfrm>
            <a:off x="11325706" y="1277276"/>
            <a:ext cx="0" cy="4074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AC7994C-A5D1-4E29-B7E0-5C0AA2C76510}"/>
              </a:ext>
            </a:extLst>
          </p:cNvPr>
          <p:cNvCxnSpPr>
            <a:cxnSpLocks/>
          </p:cNvCxnSpPr>
          <p:nvPr/>
        </p:nvCxnSpPr>
        <p:spPr>
          <a:xfrm>
            <a:off x="9108629" y="5352124"/>
            <a:ext cx="22170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C144E5A-0BFD-4E14-BA4B-EDAACA5150E6}"/>
              </a:ext>
            </a:extLst>
          </p:cNvPr>
          <p:cNvSpPr txBox="1"/>
          <p:nvPr/>
        </p:nvSpPr>
        <p:spPr>
          <a:xfrm>
            <a:off x="5904395" y="884983"/>
            <a:ext cx="149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full</a:t>
            </a:r>
            <a:endParaRPr lang="zh-CN" altLang="en-US" sz="20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04FFB1-2CCA-4A54-9F69-788398EEC6AC}"/>
              </a:ext>
            </a:extLst>
          </p:cNvPr>
          <p:cNvGrpSpPr/>
          <p:nvPr/>
        </p:nvGrpSpPr>
        <p:grpSpPr>
          <a:xfrm>
            <a:off x="7877662" y="3314700"/>
            <a:ext cx="1230966" cy="461665"/>
            <a:chOff x="2828925" y="5790274"/>
            <a:chExt cx="1261094" cy="46166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69719C7-C984-45A5-A929-61F2459CEC9E}"/>
                </a:ext>
              </a:extLst>
            </p:cNvPr>
            <p:cNvSpPr txBox="1"/>
            <p:nvPr/>
          </p:nvSpPr>
          <p:spPr>
            <a:xfrm>
              <a:off x="2828925" y="5790274"/>
              <a:ext cx="810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top</a:t>
              </a:r>
              <a:endParaRPr lang="zh-CN" altLang="en-US" sz="2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98D51E5-1D73-4437-99FE-5C52254864E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639655" y="6021107"/>
              <a:ext cx="450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CF642F7-17B2-402E-9C44-42D4942A07F5}"/>
              </a:ext>
            </a:extLst>
          </p:cNvPr>
          <p:cNvSpPr txBox="1"/>
          <p:nvPr/>
        </p:nvSpPr>
        <p:spPr>
          <a:xfrm>
            <a:off x="1745011" y="5557076"/>
            <a:ext cx="22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压入第一个元素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057BA3-3562-4D31-8413-D41595E193E9}"/>
              </a:ext>
            </a:extLst>
          </p:cNvPr>
          <p:cNvSpPr txBox="1"/>
          <p:nvPr/>
        </p:nvSpPr>
        <p:spPr>
          <a:xfrm>
            <a:off x="5440719" y="5557076"/>
            <a:ext cx="22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继续压入元素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C7A836-0BD2-419B-A2C9-239B6913F3F4}"/>
              </a:ext>
            </a:extLst>
          </p:cNvPr>
          <p:cNvCxnSpPr>
            <a:cxnSpLocks/>
          </p:cNvCxnSpPr>
          <p:nvPr/>
        </p:nvCxnSpPr>
        <p:spPr>
          <a:xfrm>
            <a:off x="1769089" y="1263060"/>
            <a:ext cx="22170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E32C51-7B8F-42A7-9907-9FBE17026064}"/>
              </a:ext>
            </a:extLst>
          </p:cNvPr>
          <p:cNvCxnSpPr>
            <a:cxnSpLocks/>
          </p:cNvCxnSpPr>
          <p:nvPr/>
        </p:nvCxnSpPr>
        <p:spPr>
          <a:xfrm>
            <a:off x="5464789" y="1281184"/>
            <a:ext cx="22170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54E7B4-B5CC-4587-927D-DBD2824EC454}"/>
              </a:ext>
            </a:extLst>
          </p:cNvPr>
          <p:cNvCxnSpPr>
            <a:cxnSpLocks/>
          </p:cNvCxnSpPr>
          <p:nvPr/>
        </p:nvCxnSpPr>
        <p:spPr>
          <a:xfrm>
            <a:off x="9108628" y="1262134"/>
            <a:ext cx="22170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A86502F-28D3-4F45-87D2-408E27CF21E1}"/>
              </a:ext>
            </a:extLst>
          </p:cNvPr>
          <p:cNvSpPr txBox="1"/>
          <p:nvPr/>
        </p:nvSpPr>
        <p:spPr>
          <a:xfrm>
            <a:off x="9136427" y="5557076"/>
            <a:ext cx="22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一系列弹栈后</a:t>
            </a:r>
          </a:p>
        </p:txBody>
      </p:sp>
    </p:spTree>
    <p:extLst>
      <p:ext uri="{BB962C8B-B14F-4D97-AF65-F5344CB8AC3E}">
        <p14:creationId xmlns:p14="http://schemas.microsoft.com/office/powerpoint/2010/main" val="11878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4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B01C0E-A728-4E5D-B060-37B4E52D8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68173"/>
              </p:ext>
            </p:extLst>
          </p:nvPr>
        </p:nvGraphicFramePr>
        <p:xfrm>
          <a:off x="2060870" y="1740072"/>
          <a:ext cx="2217076" cy="4074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076">
                  <a:extLst>
                    <a:ext uri="{9D8B030D-6E8A-4147-A177-3AD203B41FA5}">
                      <a16:colId xmlns:a16="http://schemas.microsoft.com/office/drawing/2014/main" val="1606407637"/>
                    </a:ext>
                  </a:extLst>
                </a:gridCol>
              </a:tblGrid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  <a:endParaRPr lang="zh-CN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60052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</a:t>
                      </a:r>
                      <a:endParaRPr lang="zh-CN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60508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  <a:endParaRPr lang="zh-CN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13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6011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57448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54197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38909"/>
                  </a:ext>
                </a:extLst>
              </a:tr>
              <a:tr h="509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25283"/>
                  </a:ext>
                </a:extLst>
              </a:tr>
            </a:tbl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33A531C-47F4-4E91-9392-81FBAA93AA47}"/>
              </a:ext>
            </a:extLst>
          </p:cNvPr>
          <p:cNvCxnSpPr>
            <a:cxnSpLocks/>
          </p:cNvCxnSpPr>
          <p:nvPr/>
        </p:nvCxnSpPr>
        <p:spPr>
          <a:xfrm>
            <a:off x="2060869" y="1740072"/>
            <a:ext cx="0" cy="4074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3E471BA-A646-4676-B0F6-C1BA6C53C0B4}"/>
              </a:ext>
            </a:extLst>
          </p:cNvPr>
          <p:cNvCxnSpPr>
            <a:cxnSpLocks/>
          </p:cNvCxnSpPr>
          <p:nvPr/>
        </p:nvCxnSpPr>
        <p:spPr>
          <a:xfrm>
            <a:off x="4277946" y="1740072"/>
            <a:ext cx="0" cy="407484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4AA2FCA-7BDC-4DFD-8FFB-1F6691581864}"/>
              </a:ext>
            </a:extLst>
          </p:cNvPr>
          <p:cNvCxnSpPr>
            <a:cxnSpLocks/>
          </p:cNvCxnSpPr>
          <p:nvPr/>
        </p:nvCxnSpPr>
        <p:spPr>
          <a:xfrm>
            <a:off x="2060869" y="5814920"/>
            <a:ext cx="22170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D2534CA-7C09-4786-B089-5BBAABF4DB4B}"/>
              </a:ext>
            </a:extLst>
          </p:cNvPr>
          <p:cNvGrpSpPr/>
          <p:nvPr/>
        </p:nvGrpSpPr>
        <p:grpSpPr>
          <a:xfrm>
            <a:off x="829902" y="3777496"/>
            <a:ext cx="1230966" cy="461665"/>
            <a:chOff x="2828925" y="5790274"/>
            <a:chExt cx="1261094" cy="46166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E96615-6F6A-4B37-A4BA-57D2DFBF15CA}"/>
                </a:ext>
              </a:extLst>
            </p:cNvPr>
            <p:cNvSpPr txBox="1"/>
            <p:nvPr/>
          </p:nvSpPr>
          <p:spPr>
            <a:xfrm>
              <a:off x="2828925" y="5790274"/>
              <a:ext cx="810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top</a:t>
              </a:r>
              <a:endParaRPr lang="zh-CN" altLang="en-US" sz="24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5670F44-EB37-4310-B00C-1C53E27FE00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639655" y="6021107"/>
              <a:ext cx="450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5E5252E-0957-41C7-BD86-FA0D4AFDE7B8}"/>
              </a:ext>
            </a:extLst>
          </p:cNvPr>
          <p:cNvCxnSpPr>
            <a:cxnSpLocks/>
          </p:cNvCxnSpPr>
          <p:nvPr/>
        </p:nvCxnSpPr>
        <p:spPr>
          <a:xfrm>
            <a:off x="2060868" y="1724930"/>
            <a:ext cx="221707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654B2D0-A566-4DC1-992C-A4E4FF0534D2}"/>
              </a:ext>
            </a:extLst>
          </p:cNvPr>
          <p:cNvSpPr txBox="1"/>
          <p:nvPr/>
        </p:nvSpPr>
        <p:spPr>
          <a:xfrm>
            <a:off x="1313309" y="540058"/>
            <a:ext cx="956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顺序栈                       </a:t>
            </a:r>
            <a:r>
              <a:rPr lang="en-US" altLang="zh-CN" sz="3200" dirty="0"/>
              <a:t>VS                     </a:t>
            </a:r>
            <a:r>
              <a:rPr lang="zh-CN" altLang="en-US" sz="3200" dirty="0"/>
              <a:t>链栈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716704C-BFFE-4D69-8694-42B760FA6A25}"/>
              </a:ext>
            </a:extLst>
          </p:cNvPr>
          <p:cNvGrpSpPr/>
          <p:nvPr/>
        </p:nvGrpSpPr>
        <p:grpSpPr>
          <a:xfrm>
            <a:off x="9298922" y="5301496"/>
            <a:ext cx="1492689" cy="513424"/>
            <a:chOff x="8105781" y="4762500"/>
            <a:chExt cx="1492689" cy="5134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0DB227-64BE-4093-B1C4-6C50EAEE5504}"/>
                </a:ext>
              </a:extLst>
            </p:cNvPr>
            <p:cNvSpPr/>
            <p:nvPr/>
          </p:nvSpPr>
          <p:spPr>
            <a:xfrm>
              <a:off x="8105781" y="4762500"/>
              <a:ext cx="949770" cy="5134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BA9E028-92EC-4C34-ABFA-ABFCDBF83EBB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90EE2AA-E352-48B9-A3D1-BD65467DEF2F}"/>
              </a:ext>
            </a:extLst>
          </p:cNvPr>
          <p:cNvGrpSpPr/>
          <p:nvPr/>
        </p:nvGrpSpPr>
        <p:grpSpPr>
          <a:xfrm>
            <a:off x="9298922" y="4407356"/>
            <a:ext cx="1492689" cy="513424"/>
            <a:chOff x="8105781" y="4762500"/>
            <a:chExt cx="1492689" cy="51342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A68884A-BE4C-47B5-A245-EEEBF1537460}"/>
                </a:ext>
              </a:extLst>
            </p:cNvPr>
            <p:cNvSpPr/>
            <p:nvPr/>
          </p:nvSpPr>
          <p:spPr>
            <a:xfrm>
              <a:off x="8105781" y="4762500"/>
              <a:ext cx="94977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FC26CA9-400B-44E9-915C-0620E3BAA1E5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E18F453-D393-4D05-994F-2C1968D271DD}"/>
              </a:ext>
            </a:extLst>
          </p:cNvPr>
          <p:cNvGrpSpPr/>
          <p:nvPr/>
        </p:nvGrpSpPr>
        <p:grpSpPr>
          <a:xfrm>
            <a:off x="9298922" y="3513214"/>
            <a:ext cx="1492689" cy="513424"/>
            <a:chOff x="8105781" y="4762500"/>
            <a:chExt cx="1492689" cy="51342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336C88C-6D37-4EE7-BC9B-C4A5DC6C8DEA}"/>
                </a:ext>
              </a:extLst>
            </p:cNvPr>
            <p:cNvSpPr/>
            <p:nvPr/>
          </p:nvSpPr>
          <p:spPr>
            <a:xfrm>
              <a:off x="8105781" y="4762500"/>
              <a:ext cx="94977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B1DEC8B-1782-4BC7-92DF-F2F702F346FB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BDC0BC0-73BD-4069-BDEB-DA92D11BFB8E}"/>
              </a:ext>
            </a:extLst>
          </p:cNvPr>
          <p:cNvGrpSpPr/>
          <p:nvPr/>
        </p:nvGrpSpPr>
        <p:grpSpPr>
          <a:xfrm>
            <a:off x="9298922" y="2619072"/>
            <a:ext cx="1492689" cy="513424"/>
            <a:chOff x="8105781" y="4762500"/>
            <a:chExt cx="1492689" cy="5134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D8E156-F9D9-41FE-92B8-A4FB33B8D3A6}"/>
                </a:ext>
              </a:extLst>
            </p:cNvPr>
            <p:cNvSpPr/>
            <p:nvPr/>
          </p:nvSpPr>
          <p:spPr>
            <a:xfrm>
              <a:off x="8105781" y="4762500"/>
              <a:ext cx="94977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FD9CB71-217A-49B5-B970-BF2884972D91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8558F65-1B2B-460B-9FA0-2420B9BDDA1D}"/>
              </a:ext>
            </a:extLst>
          </p:cNvPr>
          <p:cNvGrpSpPr/>
          <p:nvPr/>
        </p:nvGrpSpPr>
        <p:grpSpPr>
          <a:xfrm>
            <a:off x="9298922" y="1724930"/>
            <a:ext cx="1492689" cy="513424"/>
            <a:chOff x="8105781" y="4762500"/>
            <a:chExt cx="1492689" cy="51342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49F0443-3444-4C0A-852B-1B226F18D1F6}"/>
                </a:ext>
              </a:extLst>
            </p:cNvPr>
            <p:cNvSpPr/>
            <p:nvPr/>
          </p:nvSpPr>
          <p:spPr>
            <a:xfrm>
              <a:off x="8105781" y="4762500"/>
              <a:ext cx="949770" cy="513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1181EBE-754C-4D36-A455-F244986E7EF8}"/>
                </a:ext>
              </a:extLst>
            </p:cNvPr>
            <p:cNvSpPr/>
            <p:nvPr/>
          </p:nvSpPr>
          <p:spPr>
            <a:xfrm>
              <a:off x="9055551" y="4762500"/>
              <a:ext cx="542919" cy="5134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^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211F5521-E660-4824-B21B-E8329FA1D64A}"/>
              </a:ext>
            </a:extLst>
          </p:cNvPr>
          <p:cNvCxnSpPr>
            <a:cxnSpLocks/>
            <a:stCxn id="23" idx="0"/>
            <a:endCxn id="26" idx="2"/>
          </p:cNvCxnSpPr>
          <p:nvPr/>
        </p:nvCxnSpPr>
        <p:spPr>
          <a:xfrm rot="16200000" flipV="1">
            <a:off x="9956622" y="4737965"/>
            <a:ext cx="380716" cy="7463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7CEA0FD9-BBAD-4B6D-9FA1-E014B4C4D69D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rot="16200000" flipV="1">
            <a:off x="9956621" y="3843824"/>
            <a:ext cx="380718" cy="746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66E207AD-B708-4880-ADB9-4FDB3C5D2EB6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rot="16200000" flipV="1">
            <a:off x="9956621" y="2949682"/>
            <a:ext cx="380718" cy="746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7BA411E8-FF2A-4F6D-8A1F-1695B87A3994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rot="16200000" flipV="1">
            <a:off x="9956621" y="2055540"/>
            <a:ext cx="380718" cy="746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C6C0626-C326-4022-9CEA-F59DEF977F08}"/>
              </a:ext>
            </a:extLst>
          </p:cNvPr>
          <p:cNvGrpSpPr/>
          <p:nvPr/>
        </p:nvGrpSpPr>
        <p:grpSpPr>
          <a:xfrm>
            <a:off x="8029185" y="5327375"/>
            <a:ext cx="1230966" cy="461665"/>
            <a:chOff x="2828925" y="5790274"/>
            <a:chExt cx="1261094" cy="46166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B12581C-4A85-42B3-BE60-1042E9BE8B92}"/>
                </a:ext>
              </a:extLst>
            </p:cNvPr>
            <p:cNvSpPr txBox="1"/>
            <p:nvPr/>
          </p:nvSpPr>
          <p:spPr>
            <a:xfrm>
              <a:off x="2828925" y="5790274"/>
              <a:ext cx="810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top</a:t>
              </a:r>
              <a:endParaRPr lang="zh-CN" altLang="en-US" sz="2400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69652DF-69E4-44F7-BC03-16E883927BF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3639655" y="6021107"/>
              <a:ext cx="450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A671A92-8A62-49C8-8D81-F329037BFDAC}"/>
              </a:ext>
            </a:extLst>
          </p:cNvPr>
          <p:cNvSpPr txBox="1"/>
          <p:nvPr/>
        </p:nvSpPr>
        <p:spPr>
          <a:xfrm>
            <a:off x="4470155" y="1715133"/>
            <a:ext cx="15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有容量限制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D220D4C-4F1A-4824-8DD3-4851962F1BB7}"/>
              </a:ext>
            </a:extLst>
          </p:cNvPr>
          <p:cNvSpPr txBox="1"/>
          <p:nvPr/>
        </p:nvSpPr>
        <p:spPr>
          <a:xfrm>
            <a:off x="4470155" y="2388239"/>
            <a:ext cx="1515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在栈顶游标处压栈和弹栈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794E462-E59F-41E9-A2B1-E382F69342DA}"/>
              </a:ext>
            </a:extLst>
          </p:cNvPr>
          <p:cNvSpPr txBox="1"/>
          <p:nvPr/>
        </p:nvSpPr>
        <p:spPr>
          <a:xfrm>
            <a:off x="7497444" y="2386409"/>
            <a:ext cx="1515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在头结点之后压栈和弹栈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B1B4598-708C-48AF-822C-6EB3AF09E96C}"/>
              </a:ext>
            </a:extLst>
          </p:cNvPr>
          <p:cNvSpPr txBox="1"/>
          <p:nvPr/>
        </p:nvSpPr>
        <p:spPr>
          <a:xfrm>
            <a:off x="7497444" y="1724930"/>
            <a:ext cx="15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无容量限制</a:t>
            </a:r>
          </a:p>
        </p:txBody>
      </p:sp>
    </p:spTree>
    <p:extLst>
      <p:ext uri="{BB962C8B-B14F-4D97-AF65-F5344CB8AC3E}">
        <p14:creationId xmlns:p14="http://schemas.microsoft.com/office/powerpoint/2010/main" val="751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94</Words>
  <Application>Microsoft Office PowerPoint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Stack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Bai Zhongjian</dc:creator>
  <cp:lastModifiedBy>Bai Zhongjian</cp:lastModifiedBy>
  <cp:revision>29</cp:revision>
  <dcterms:created xsi:type="dcterms:W3CDTF">2020-03-17T06:41:45Z</dcterms:created>
  <dcterms:modified xsi:type="dcterms:W3CDTF">2020-03-17T07:13:51Z</dcterms:modified>
</cp:coreProperties>
</file>